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4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3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44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6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67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13C8-A083-4122-A2D8-898A028E72D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733C-53A8-4C03-9287-74B7661B6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9576" y="764704"/>
            <a:ext cx="107644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Obr. 1</a:t>
            </a:r>
            <a:endParaRPr lang="cs-CZ" sz="2800" dirty="0"/>
          </a:p>
          <a:p>
            <a:endParaRPr lang="cs-CZ" sz="2800" dirty="0"/>
          </a:p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44" y="30889"/>
            <a:ext cx="1984197" cy="731414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937330" y="1531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48284" y="1978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54550" y="3401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99127" y="2658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67638" y="1978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76125" y="3770398"/>
            <a:ext cx="24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7713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45" y="95743"/>
            <a:ext cx="1812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4" y="95743"/>
            <a:ext cx="3464699" cy="676225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80" y="111119"/>
            <a:ext cx="1746112" cy="654001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99383" y="19977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98165" y="44129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44409" y="2723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46095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609851" y="489402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11965" y="1570383"/>
            <a:ext cx="359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4339" y="566530"/>
            <a:ext cx="10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Obr. 10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066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90" y="0"/>
            <a:ext cx="2672171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80" y="0"/>
            <a:ext cx="2944041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0"/>
            <a:ext cx="2929346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68757" y="3538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02208" y="45024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71971" y="44825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4406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93696" y="1918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9405931" y="3538330"/>
            <a:ext cx="255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601" y="1590261"/>
            <a:ext cx="3593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endParaRPr lang="cs-CZ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447747" y="457200"/>
            <a:ext cx="138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Obr. 11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673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78" y="3477790"/>
            <a:ext cx="5624727" cy="334981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10" y="406349"/>
            <a:ext cx="2438999" cy="577463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8" y="0"/>
            <a:ext cx="4919869" cy="350967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5592" y="1560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25348" y="2852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591261" y="20340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087990" y="20719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058400" y="16430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25200" y="53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67939" y="5973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84583" y="1252330"/>
            <a:ext cx="359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r>
              <a:rPr lang="cs-CZ" dirty="0" smtClean="0"/>
              <a:t>7.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5496" y="487017"/>
            <a:ext cx="123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Obr. 12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4376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75520" y="188641"/>
            <a:ext cx="13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Obr. 2</a:t>
            </a:r>
            <a:endParaRPr lang="cs-CZ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11" y="1122448"/>
            <a:ext cx="2084055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122448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6"/>
          <a:stretch>
            <a:fillRect/>
          </a:stretch>
        </p:blipFill>
        <p:spPr bwMode="auto">
          <a:xfrm>
            <a:off x="6744073" y="1120152"/>
            <a:ext cx="1943025" cy="505060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4227" y="1254531"/>
            <a:ext cx="4122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71864" y="23625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12224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135907" y="4774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37593" y="4117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064487" y="4446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6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9537" y="476673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3</a:t>
            </a:r>
            <a:endParaRPr lang="cs-CZ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196753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209097"/>
            <a:ext cx="1366165" cy="50359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19536" y="1772817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r>
              <a:rPr lang="cs-CZ" dirty="0" smtClean="0"/>
              <a:t>7.</a:t>
            </a:r>
          </a:p>
          <a:p>
            <a:endParaRPr lang="cs-CZ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96001" y="1484784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76028" y="2080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35020" y="2245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24779" y="2429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08359" y="3536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59202" y="3065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6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30202" y="2080592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037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5" y="830060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4</a:t>
            </a:r>
            <a:endParaRPr lang="cs-CZ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6"/>
          <a:stretch>
            <a:fillRect/>
          </a:stretch>
        </p:blipFill>
        <p:spPr bwMode="auto">
          <a:xfrm>
            <a:off x="6522526" y="1138448"/>
            <a:ext cx="1943025" cy="505060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122448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35561" y="1916833"/>
            <a:ext cx="5549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r>
              <a:rPr lang="cs-CZ" dirty="0" smtClean="0"/>
              <a:t>7.</a:t>
            </a:r>
          </a:p>
          <a:p>
            <a:r>
              <a:rPr lang="cs-CZ" dirty="0" smtClean="0"/>
              <a:t>8.</a:t>
            </a:r>
          </a:p>
          <a:p>
            <a:r>
              <a:rPr lang="cs-CZ" dirty="0" smtClean="0"/>
              <a:t>9.</a:t>
            </a:r>
          </a:p>
          <a:p>
            <a:r>
              <a:rPr lang="cs-CZ" dirty="0" smtClean="0"/>
              <a:t>     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80176" y="3068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36160" y="2625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37846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48128" y="2625125"/>
            <a:ext cx="319378" cy="37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4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336360" y="2492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045174" y="3676382"/>
            <a:ext cx="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419597" y="4157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7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020783" y="46531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8-9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2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9536" y="620689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5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31505" y="1700809"/>
            <a:ext cx="5309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r>
              <a:rPr lang="cs-CZ" dirty="0" smtClean="0"/>
              <a:t>7.</a:t>
            </a:r>
          </a:p>
          <a:p>
            <a:r>
              <a:rPr lang="cs-CZ" dirty="0" smtClean="0"/>
              <a:t>8.</a:t>
            </a:r>
          </a:p>
          <a:p>
            <a:r>
              <a:rPr lang="cs-CZ" dirty="0" smtClean="0"/>
              <a:t>9.</a:t>
            </a:r>
          </a:p>
          <a:p>
            <a:r>
              <a:rPr lang="cs-CZ" dirty="0" smtClean="0"/>
              <a:t>10.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196328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1188311"/>
            <a:ext cx="1366165" cy="50359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60096" y="2901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60096" y="25318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2</a:t>
            </a:r>
            <a:endParaRPr lang="cs-CZ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72064" y="2348880"/>
            <a:ext cx="2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3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22721" y="2718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3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96737" y="2259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84032" y="206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788479" y="3366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6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88088" y="443711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832304" y="2870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8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336361" y="3366003"/>
            <a:ext cx="10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9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038776" y="13669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1674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35561" y="332657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6</a:t>
            </a:r>
            <a:endParaRPr lang="cs-CZ" sz="32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81" y="1254120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254119"/>
            <a:ext cx="1366165" cy="50359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6"/>
          <a:stretch>
            <a:fillRect/>
          </a:stretch>
        </p:blipFill>
        <p:spPr bwMode="auto">
          <a:xfrm>
            <a:off x="8616281" y="1254120"/>
            <a:ext cx="1943025" cy="505060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59275" y="1700809"/>
            <a:ext cx="4764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</a:p>
          <a:p>
            <a:r>
              <a:rPr lang="cs-CZ" dirty="0" smtClean="0"/>
              <a:t>7.</a:t>
            </a:r>
          </a:p>
          <a:p>
            <a:r>
              <a:rPr lang="cs-CZ" dirty="0" smtClean="0"/>
              <a:t>8.</a:t>
            </a:r>
          </a:p>
          <a:p>
            <a:r>
              <a:rPr lang="cs-CZ" dirty="0" smtClean="0"/>
              <a:t>9.</a:t>
            </a:r>
          </a:p>
          <a:p>
            <a:r>
              <a:rPr lang="cs-CZ" dirty="0" smtClean="0"/>
              <a:t>10.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84032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75435" y="1595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6120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51949" y="2236222"/>
            <a:ext cx="3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4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90072" y="331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696401" y="2638198"/>
            <a:ext cx="3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977605" y="4102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7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320719" y="2790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8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646535" y="4655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9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 flipH="1">
            <a:off x="5587057" y="4941168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939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620689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7</a:t>
            </a:r>
            <a:endParaRPr lang="cs-CZ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205463"/>
            <a:ext cx="1366165" cy="50359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84" y="1205463"/>
            <a:ext cx="2084055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4893" y="2060848"/>
            <a:ext cx="359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32104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88288" y="2799512"/>
            <a:ext cx="67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063044" y="252595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386602" y="4263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48910" y="3353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3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9" y="404665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8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216880"/>
            <a:ext cx="2084055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67608" y="1916833"/>
            <a:ext cx="359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</a:p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48328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209098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30402" y="47251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76121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47628" y="2246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566" y="2549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634" y="1225894"/>
            <a:ext cx="1783372" cy="503150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1348409" y="3925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87" y="1213682"/>
            <a:ext cx="1615128" cy="504830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19536" y="40466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Obr. 9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844824"/>
            <a:ext cx="1281566" cy="480007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1226026"/>
            <a:ext cx="1366165" cy="50359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66775" y="1863112"/>
            <a:ext cx="359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</a:p>
          <a:p>
            <a:r>
              <a:rPr lang="cs-CZ" dirty="0" smtClean="0"/>
              <a:t>2.</a:t>
            </a:r>
          </a:p>
          <a:p>
            <a:r>
              <a:rPr lang="cs-CZ" dirty="0" smtClean="0"/>
              <a:t>3.</a:t>
            </a:r>
          </a:p>
          <a:p>
            <a:r>
              <a:rPr lang="cs-CZ" dirty="0" smtClean="0"/>
              <a:t>4.</a:t>
            </a:r>
          </a:p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96322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16080" y="4275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76320" y="28567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71932" y="2601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552385" y="35010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74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280</Words>
  <Application>Microsoft Office PowerPoint</Application>
  <PresentationFormat>Širokoúhlá obrazovka</PresentationFormat>
  <Paragraphs>176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6</cp:revision>
  <dcterms:created xsi:type="dcterms:W3CDTF">2021-11-26T13:26:07Z</dcterms:created>
  <dcterms:modified xsi:type="dcterms:W3CDTF">2021-11-26T14:00:10Z</dcterms:modified>
</cp:coreProperties>
</file>