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" y="10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65D9-D2D4-42A6-80CC-2113301BE756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EEC2-A730-45BC-BBED-1A895E347B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0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65D9-D2D4-42A6-80CC-2113301BE756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EEC2-A730-45BC-BBED-1A895E347B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36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65D9-D2D4-42A6-80CC-2113301BE756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EEC2-A730-45BC-BBED-1A895E347B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4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65D9-D2D4-42A6-80CC-2113301BE756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EEC2-A730-45BC-BBED-1A895E347B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99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65D9-D2D4-42A6-80CC-2113301BE756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EEC2-A730-45BC-BBED-1A895E347B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88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65D9-D2D4-42A6-80CC-2113301BE756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EEC2-A730-45BC-BBED-1A895E347B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25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65D9-D2D4-42A6-80CC-2113301BE756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EEC2-A730-45BC-BBED-1A895E347B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50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65D9-D2D4-42A6-80CC-2113301BE756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EEC2-A730-45BC-BBED-1A895E347B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09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65D9-D2D4-42A6-80CC-2113301BE756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EEC2-A730-45BC-BBED-1A895E347B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30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65D9-D2D4-42A6-80CC-2113301BE756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EEC2-A730-45BC-BBED-1A895E347B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82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65D9-D2D4-42A6-80CC-2113301BE756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EEC2-A730-45BC-BBED-1A895E347B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03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A65D9-D2D4-42A6-80CC-2113301BE756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EEC2-A730-45BC-BBED-1A895E347B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23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2091"/>
            <a:ext cx="31162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Obr. 2a Svaly hrudníku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břicha </a:t>
            </a: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Obrázek 2" descr="skenování028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/>
          <a:stretch/>
        </p:blipFill>
        <p:spPr bwMode="auto">
          <a:xfrm>
            <a:off x="7465324" y="196757"/>
            <a:ext cx="4726675" cy="629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1149066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kumimoji="0" lang="cs-CZ" altLang="cs-CZ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trigonum</a:t>
            </a:r>
            <a:r>
              <a:rPr kumimoji="0" lang="cs-CZ" alt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colli</a:t>
            </a:r>
            <a:r>
              <a:rPr kumimoji="0" lang="cs-CZ" alt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laterale</a:t>
            </a:r>
            <a:endParaRPr kumimoji="0" lang="cs-CZ" altLang="cs-CZ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m.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m.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m.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m.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kumimoji="0" lang="cs-CZ" altLang="cs-C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articulatio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m.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kumimoji="0" lang="cs-CZ" altLang="cs-CZ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plica</a:t>
            </a:r>
            <a:r>
              <a:rPr kumimoji="0" lang="cs-CZ" alt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axillaris</a:t>
            </a:r>
            <a:r>
              <a:rPr kumimoji="0" lang="cs-CZ" alt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anterior</a:t>
            </a:r>
            <a:endParaRPr kumimoji="0" lang="cs-CZ" alt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kumimoji="0" lang="cs-CZ" altLang="cs-C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processus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kumimoji="0" lang="cs-CZ" altLang="cs-C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arcus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m.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kumimoji="0" lang="cs-CZ" alt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linea </a:t>
            </a:r>
            <a:r>
              <a:rPr kumimoji="0" lang="cs-CZ" altLang="cs-CZ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semilunaris</a:t>
            </a:r>
            <a:endParaRPr kumimoji="0" lang="cs-CZ" alt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spina</a:t>
            </a:r>
            <a:endParaRPr kumimoji="0" lang="cs-CZ" alt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Obrázek 2" descr="skenování028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0" t="50662" r="65266" b="-217"/>
          <a:stretch/>
        </p:blipFill>
        <p:spPr bwMode="auto">
          <a:xfrm>
            <a:off x="3660712" y="483360"/>
            <a:ext cx="4527944" cy="54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12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413607"/>
              </p:ext>
            </p:extLst>
          </p:nvPr>
        </p:nvGraphicFramePr>
        <p:xfrm>
          <a:off x="394998" y="639341"/>
          <a:ext cx="3970337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Fotografie" r:id="rId3" imgW="8009524" imgH="7542857" progId="MSPhotoEd.3">
                  <p:embed/>
                </p:oleObj>
              </mc:Choice>
              <mc:Fallback>
                <p:oleObj name="Fotografie" r:id="rId3" imgW="8009524" imgH="75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687" r="22473" b="8591"/>
                      <a:stretch>
                        <a:fillRect/>
                      </a:stretch>
                    </p:blipFill>
                    <p:spPr bwMode="auto">
                      <a:xfrm>
                        <a:off x="394998" y="639341"/>
                        <a:ext cx="3970337" cy="519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570383" y="15107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87826" y="10817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180522" y="23655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419540" y="275148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4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639279" y="188476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5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965507" y="1257517"/>
            <a:ext cx="3016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</a:t>
            </a:r>
          </a:p>
          <a:p>
            <a:r>
              <a:rPr lang="cs-CZ" dirty="0" smtClean="0"/>
              <a:t>2</a:t>
            </a:r>
          </a:p>
          <a:p>
            <a:r>
              <a:rPr lang="cs-CZ" dirty="0" smtClean="0"/>
              <a:t>3</a:t>
            </a:r>
          </a:p>
          <a:p>
            <a:r>
              <a:rPr lang="cs-CZ" dirty="0" smtClean="0"/>
              <a:t>4</a:t>
            </a:r>
          </a:p>
          <a:p>
            <a:r>
              <a:rPr lang="cs-CZ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4377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1" r="20700"/>
          <a:stretch/>
        </p:blipFill>
        <p:spPr>
          <a:xfrm>
            <a:off x="2335696" y="339912"/>
            <a:ext cx="4591878" cy="60706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927574" y="16896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919391" y="24052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034010" y="28624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06078" y="46117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175358" y="513853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48174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65</Words>
  <Application>Microsoft Office PowerPoint</Application>
  <PresentationFormat>Širokoúhlá obrazovka</PresentationFormat>
  <Paragraphs>33</Paragraphs>
  <Slides>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Motiv Office</vt:lpstr>
      <vt:lpstr>Fotografie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Ladislava</dc:creator>
  <cp:lastModifiedBy>Ladislava</cp:lastModifiedBy>
  <cp:revision>3</cp:revision>
  <dcterms:created xsi:type="dcterms:W3CDTF">2021-11-16T15:37:33Z</dcterms:created>
  <dcterms:modified xsi:type="dcterms:W3CDTF">2021-11-16T15:40:46Z</dcterms:modified>
</cp:coreProperties>
</file>