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59" r:id="rId7"/>
    <p:sldId id="261" r:id="rId8"/>
    <p:sldId id="262" r:id="rId9"/>
    <p:sldId id="287" r:id="rId10"/>
    <p:sldId id="288" r:id="rId11"/>
    <p:sldId id="260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285" r:id="rId29"/>
    <p:sldId id="305" r:id="rId30"/>
    <p:sldId id="308" r:id="rId31"/>
    <p:sldId id="309" r:id="rId32"/>
    <p:sldId id="307" r:id="rId33"/>
    <p:sldId id="306" r:id="rId34"/>
    <p:sldId id="310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96A4F-0FC2-4E73-BF37-DD31C2BB50C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59BFDDC-DD14-4190-9DC3-1084D32F9E9E}">
      <dgm:prSet/>
      <dgm:spPr/>
      <dgm:t>
        <a:bodyPr/>
        <a:lstStyle/>
        <a:p>
          <a:r>
            <a:rPr lang="cs-CZ"/>
            <a:t>RVP pro předškolní vzdělávání</a:t>
          </a:r>
          <a:endParaRPr lang="en-US"/>
        </a:p>
      </dgm:t>
    </dgm:pt>
    <dgm:pt modelId="{1C479CED-D7F3-4050-BB70-57D249AB09D0}" type="parTrans" cxnId="{1BAC10C3-4DBB-458C-A593-A0E040514DA3}">
      <dgm:prSet/>
      <dgm:spPr/>
      <dgm:t>
        <a:bodyPr/>
        <a:lstStyle/>
        <a:p>
          <a:endParaRPr lang="en-US"/>
        </a:p>
      </dgm:t>
    </dgm:pt>
    <dgm:pt modelId="{3464EC38-E18D-4CEE-A383-13F40E5DA57F}" type="sibTrans" cxnId="{1BAC10C3-4DBB-458C-A593-A0E040514DA3}">
      <dgm:prSet/>
      <dgm:spPr/>
      <dgm:t>
        <a:bodyPr/>
        <a:lstStyle/>
        <a:p>
          <a:endParaRPr lang="en-US"/>
        </a:p>
      </dgm:t>
    </dgm:pt>
    <dgm:pt modelId="{4D2A61F5-54E4-438E-BB16-B2CDE0C9A695}">
      <dgm:prSet/>
      <dgm:spPr/>
      <dgm:t>
        <a:bodyPr/>
        <a:lstStyle/>
        <a:p>
          <a:r>
            <a:rPr lang="cs-CZ" dirty="0"/>
            <a:t>RVP pro základní vzdělávání</a:t>
          </a:r>
          <a:endParaRPr lang="en-US" dirty="0"/>
        </a:p>
      </dgm:t>
    </dgm:pt>
    <dgm:pt modelId="{B7DE0845-8660-4F2D-8BAA-A5F695727392}" type="parTrans" cxnId="{3CDFD899-17CD-41E5-B29A-DEA745AE6766}">
      <dgm:prSet/>
      <dgm:spPr/>
      <dgm:t>
        <a:bodyPr/>
        <a:lstStyle/>
        <a:p>
          <a:endParaRPr lang="en-US"/>
        </a:p>
      </dgm:t>
    </dgm:pt>
    <dgm:pt modelId="{C262C7C4-F823-4048-AA75-044A8679CB02}" type="sibTrans" cxnId="{3CDFD899-17CD-41E5-B29A-DEA745AE6766}">
      <dgm:prSet/>
      <dgm:spPr/>
      <dgm:t>
        <a:bodyPr/>
        <a:lstStyle/>
        <a:p>
          <a:endParaRPr lang="en-US"/>
        </a:p>
      </dgm:t>
    </dgm:pt>
    <dgm:pt modelId="{1B5F1CBE-7DD8-43C6-BB8A-12017A3C48BF}">
      <dgm:prSet/>
      <dgm:spPr/>
      <dgm:t>
        <a:bodyPr/>
        <a:lstStyle/>
        <a:p>
          <a:r>
            <a:rPr lang="cs-CZ" dirty="0"/>
            <a:t>RVP pro gymnaziální vzdělávání</a:t>
          </a:r>
          <a:endParaRPr lang="en-US" dirty="0"/>
        </a:p>
      </dgm:t>
    </dgm:pt>
    <dgm:pt modelId="{9DAE4D4B-7809-4C64-A198-CC50189178C5}" type="parTrans" cxnId="{CBACB134-7387-432E-936B-D721089E9BCC}">
      <dgm:prSet/>
      <dgm:spPr/>
      <dgm:t>
        <a:bodyPr/>
        <a:lstStyle/>
        <a:p>
          <a:endParaRPr lang="en-US"/>
        </a:p>
      </dgm:t>
    </dgm:pt>
    <dgm:pt modelId="{6CCB66CB-EA9E-441F-83FF-B9B225DF50D5}" type="sibTrans" cxnId="{CBACB134-7387-432E-936B-D721089E9BCC}">
      <dgm:prSet/>
      <dgm:spPr/>
      <dgm:t>
        <a:bodyPr/>
        <a:lstStyle/>
        <a:p>
          <a:endParaRPr lang="en-US"/>
        </a:p>
      </dgm:t>
    </dgm:pt>
    <dgm:pt modelId="{D2CEE286-EDD2-4C06-952B-F3269F9BECD0}">
      <dgm:prSet/>
      <dgm:spPr/>
      <dgm:t>
        <a:bodyPr/>
        <a:lstStyle/>
        <a:p>
          <a:r>
            <a:rPr lang="cs-CZ"/>
            <a:t>RVP pro umělecké obory základního uměleckého vzdělávání </a:t>
          </a:r>
          <a:endParaRPr lang="en-US"/>
        </a:p>
      </dgm:t>
    </dgm:pt>
    <dgm:pt modelId="{395861F0-86BA-4F6E-B224-92AA10252550}" type="parTrans" cxnId="{3B163895-1D71-4D4E-93B1-01EF9FA368C7}">
      <dgm:prSet/>
      <dgm:spPr/>
      <dgm:t>
        <a:bodyPr/>
        <a:lstStyle/>
        <a:p>
          <a:endParaRPr lang="en-US"/>
        </a:p>
      </dgm:t>
    </dgm:pt>
    <dgm:pt modelId="{D338CC55-0469-4599-AFA8-456F0EF1983B}" type="sibTrans" cxnId="{3B163895-1D71-4D4E-93B1-01EF9FA368C7}">
      <dgm:prSet/>
      <dgm:spPr/>
      <dgm:t>
        <a:bodyPr/>
        <a:lstStyle/>
        <a:p>
          <a:endParaRPr lang="en-US"/>
        </a:p>
      </dgm:t>
    </dgm:pt>
    <dgm:pt modelId="{337CA1AE-FA4E-43ED-8DE9-7F3E5FFBF0CB}">
      <dgm:prSet/>
      <dgm:spPr/>
      <dgm:t>
        <a:bodyPr/>
        <a:lstStyle/>
        <a:p>
          <a:r>
            <a:rPr lang="cs-CZ"/>
            <a:t>RVP pro jazykové školy s právem státní jazykové zkoušky </a:t>
          </a:r>
          <a:endParaRPr lang="en-US"/>
        </a:p>
      </dgm:t>
    </dgm:pt>
    <dgm:pt modelId="{E8E46D62-862D-4FED-9552-19B8998CAE70}" type="parTrans" cxnId="{5E810395-E361-42C7-93DF-F86FB171134D}">
      <dgm:prSet/>
      <dgm:spPr/>
      <dgm:t>
        <a:bodyPr/>
        <a:lstStyle/>
        <a:p>
          <a:endParaRPr lang="en-US"/>
        </a:p>
      </dgm:t>
    </dgm:pt>
    <dgm:pt modelId="{FD6A0E57-CCE7-43A6-A1F7-22C51485E3A2}" type="sibTrans" cxnId="{5E810395-E361-42C7-93DF-F86FB171134D}">
      <dgm:prSet/>
      <dgm:spPr/>
      <dgm:t>
        <a:bodyPr/>
        <a:lstStyle/>
        <a:p>
          <a:endParaRPr lang="en-US"/>
        </a:p>
      </dgm:t>
    </dgm:pt>
    <dgm:pt modelId="{704AAFEE-A63C-B648-9FC1-9778BFF4080B}">
      <dgm:prSet/>
      <dgm:spPr/>
      <dgm:t>
        <a:bodyPr/>
        <a:lstStyle/>
        <a:p>
          <a:r>
            <a:rPr lang="cs-CZ" dirty="0"/>
            <a:t>RVP pro střední odborné vzdělávání</a:t>
          </a:r>
        </a:p>
      </dgm:t>
    </dgm:pt>
    <dgm:pt modelId="{7B4B5E99-C91D-304C-AD48-C46CD3D23D17}" type="parTrans" cxnId="{CD67A176-019A-514E-8650-8522CEF27563}">
      <dgm:prSet/>
      <dgm:spPr/>
      <dgm:t>
        <a:bodyPr/>
        <a:lstStyle/>
        <a:p>
          <a:endParaRPr lang="cs-CZ"/>
        </a:p>
      </dgm:t>
    </dgm:pt>
    <dgm:pt modelId="{8950FFA0-B197-6C49-BA8B-5B84F2F6AC90}" type="sibTrans" cxnId="{CD67A176-019A-514E-8650-8522CEF27563}">
      <dgm:prSet/>
      <dgm:spPr/>
      <dgm:t>
        <a:bodyPr/>
        <a:lstStyle/>
        <a:p>
          <a:endParaRPr lang="cs-CZ"/>
        </a:p>
      </dgm:t>
    </dgm:pt>
    <dgm:pt modelId="{5FDA65EA-BC66-C245-85D3-ED53291A3F79}" type="pres">
      <dgm:prSet presAssocID="{6E896A4F-0FC2-4E73-BF37-DD31C2BB50C8}" presName="vert0" presStyleCnt="0">
        <dgm:presLayoutVars>
          <dgm:dir/>
          <dgm:animOne val="branch"/>
          <dgm:animLvl val="lvl"/>
        </dgm:presLayoutVars>
      </dgm:prSet>
      <dgm:spPr/>
    </dgm:pt>
    <dgm:pt modelId="{EFEB2752-FCD9-6140-9647-2E4115AD4250}" type="pres">
      <dgm:prSet presAssocID="{059BFDDC-DD14-4190-9DC3-1084D32F9E9E}" presName="thickLine" presStyleLbl="alignNode1" presStyleIdx="0" presStyleCnt="6"/>
      <dgm:spPr/>
    </dgm:pt>
    <dgm:pt modelId="{3680100C-E4BE-4C4E-9910-08F9CFDCD432}" type="pres">
      <dgm:prSet presAssocID="{059BFDDC-DD14-4190-9DC3-1084D32F9E9E}" presName="horz1" presStyleCnt="0"/>
      <dgm:spPr/>
    </dgm:pt>
    <dgm:pt modelId="{FB604A56-2C04-4C4D-8B6F-FD62F84326D3}" type="pres">
      <dgm:prSet presAssocID="{059BFDDC-DD14-4190-9DC3-1084D32F9E9E}" presName="tx1" presStyleLbl="revTx" presStyleIdx="0" presStyleCnt="6"/>
      <dgm:spPr/>
    </dgm:pt>
    <dgm:pt modelId="{A609ECD1-E8E4-5F48-8F68-FEC26218C193}" type="pres">
      <dgm:prSet presAssocID="{059BFDDC-DD14-4190-9DC3-1084D32F9E9E}" presName="vert1" presStyleCnt="0"/>
      <dgm:spPr/>
    </dgm:pt>
    <dgm:pt modelId="{2BF1CFDB-8EA9-5643-A958-E76335B65DFA}" type="pres">
      <dgm:prSet presAssocID="{4D2A61F5-54E4-438E-BB16-B2CDE0C9A695}" presName="thickLine" presStyleLbl="alignNode1" presStyleIdx="1" presStyleCnt="6"/>
      <dgm:spPr/>
    </dgm:pt>
    <dgm:pt modelId="{8AABF8C0-32FA-FB40-B5B1-891D89E864AD}" type="pres">
      <dgm:prSet presAssocID="{4D2A61F5-54E4-438E-BB16-B2CDE0C9A695}" presName="horz1" presStyleCnt="0"/>
      <dgm:spPr/>
    </dgm:pt>
    <dgm:pt modelId="{EB44939F-A7D0-FC4B-ABB9-7C195EB6F96E}" type="pres">
      <dgm:prSet presAssocID="{4D2A61F5-54E4-438E-BB16-B2CDE0C9A695}" presName="tx1" presStyleLbl="revTx" presStyleIdx="1" presStyleCnt="6"/>
      <dgm:spPr/>
    </dgm:pt>
    <dgm:pt modelId="{1598F7C0-BADE-7C4F-95CD-B8ECB8139A91}" type="pres">
      <dgm:prSet presAssocID="{4D2A61F5-54E4-438E-BB16-B2CDE0C9A695}" presName="vert1" presStyleCnt="0"/>
      <dgm:spPr/>
    </dgm:pt>
    <dgm:pt modelId="{252DF145-0873-3049-8D96-874EE0B62B31}" type="pres">
      <dgm:prSet presAssocID="{1B5F1CBE-7DD8-43C6-BB8A-12017A3C48BF}" presName="thickLine" presStyleLbl="alignNode1" presStyleIdx="2" presStyleCnt="6"/>
      <dgm:spPr/>
    </dgm:pt>
    <dgm:pt modelId="{600BAE4D-643B-2B49-8825-306FA84273FA}" type="pres">
      <dgm:prSet presAssocID="{1B5F1CBE-7DD8-43C6-BB8A-12017A3C48BF}" presName="horz1" presStyleCnt="0"/>
      <dgm:spPr/>
    </dgm:pt>
    <dgm:pt modelId="{AB640F58-1BDD-0C4C-847C-5AC08BB6E1D5}" type="pres">
      <dgm:prSet presAssocID="{1B5F1CBE-7DD8-43C6-BB8A-12017A3C48BF}" presName="tx1" presStyleLbl="revTx" presStyleIdx="2" presStyleCnt="6"/>
      <dgm:spPr/>
    </dgm:pt>
    <dgm:pt modelId="{FFC4DFA9-3B9D-8149-A167-B01D41283646}" type="pres">
      <dgm:prSet presAssocID="{1B5F1CBE-7DD8-43C6-BB8A-12017A3C48BF}" presName="vert1" presStyleCnt="0"/>
      <dgm:spPr/>
    </dgm:pt>
    <dgm:pt modelId="{C5730FD3-3304-BF41-A64D-DB9C8B93ACFE}" type="pres">
      <dgm:prSet presAssocID="{704AAFEE-A63C-B648-9FC1-9778BFF4080B}" presName="thickLine" presStyleLbl="alignNode1" presStyleIdx="3" presStyleCnt="6"/>
      <dgm:spPr/>
    </dgm:pt>
    <dgm:pt modelId="{5789004B-A769-4E44-A4D1-3DFF63306504}" type="pres">
      <dgm:prSet presAssocID="{704AAFEE-A63C-B648-9FC1-9778BFF4080B}" presName="horz1" presStyleCnt="0"/>
      <dgm:spPr/>
    </dgm:pt>
    <dgm:pt modelId="{30322D5A-1719-CD43-80A7-4231B3578C59}" type="pres">
      <dgm:prSet presAssocID="{704AAFEE-A63C-B648-9FC1-9778BFF4080B}" presName="tx1" presStyleLbl="revTx" presStyleIdx="3" presStyleCnt="6"/>
      <dgm:spPr/>
    </dgm:pt>
    <dgm:pt modelId="{9F2FFA8E-FCCD-244E-B92E-793F15C68AE3}" type="pres">
      <dgm:prSet presAssocID="{704AAFEE-A63C-B648-9FC1-9778BFF4080B}" presName="vert1" presStyleCnt="0"/>
      <dgm:spPr/>
    </dgm:pt>
    <dgm:pt modelId="{550353C1-7043-4247-B570-28A29537FD97}" type="pres">
      <dgm:prSet presAssocID="{D2CEE286-EDD2-4C06-952B-F3269F9BECD0}" presName="thickLine" presStyleLbl="alignNode1" presStyleIdx="4" presStyleCnt="6"/>
      <dgm:spPr/>
    </dgm:pt>
    <dgm:pt modelId="{EDEE6AFB-1F10-0F4C-8162-534FFA6DA1FF}" type="pres">
      <dgm:prSet presAssocID="{D2CEE286-EDD2-4C06-952B-F3269F9BECD0}" presName="horz1" presStyleCnt="0"/>
      <dgm:spPr/>
    </dgm:pt>
    <dgm:pt modelId="{65F789F8-7403-4D4E-92E9-8C0CF838D2A9}" type="pres">
      <dgm:prSet presAssocID="{D2CEE286-EDD2-4C06-952B-F3269F9BECD0}" presName="tx1" presStyleLbl="revTx" presStyleIdx="4" presStyleCnt="6"/>
      <dgm:spPr/>
    </dgm:pt>
    <dgm:pt modelId="{798AB96A-6391-674B-A348-5EB0E8FA8B1F}" type="pres">
      <dgm:prSet presAssocID="{D2CEE286-EDD2-4C06-952B-F3269F9BECD0}" presName="vert1" presStyleCnt="0"/>
      <dgm:spPr/>
    </dgm:pt>
    <dgm:pt modelId="{A04DF52C-13AA-5140-B2A6-D5A5B5A6983C}" type="pres">
      <dgm:prSet presAssocID="{337CA1AE-FA4E-43ED-8DE9-7F3E5FFBF0CB}" presName="thickLine" presStyleLbl="alignNode1" presStyleIdx="5" presStyleCnt="6"/>
      <dgm:spPr/>
    </dgm:pt>
    <dgm:pt modelId="{AB7209E5-46D3-3B47-B73F-11EC2EA49B76}" type="pres">
      <dgm:prSet presAssocID="{337CA1AE-FA4E-43ED-8DE9-7F3E5FFBF0CB}" presName="horz1" presStyleCnt="0"/>
      <dgm:spPr/>
    </dgm:pt>
    <dgm:pt modelId="{97152D8B-3D68-884F-B176-7AF71A8AF805}" type="pres">
      <dgm:prSet presAssocID="{337CA1AE-FA4E-43ED-8DE9-7F3E5FFBF0CB}" presName="tx1" presStyleLbl="revTx" presStyleIdx="5" presStyleCnt="6"/>
      <dgm:spPr/>
    </dgm:pt>
    <dgm:pt modelId="{26855709-D1EC-5A45-96CE-2173DE0DB4BF}" type="pres">
      <dgm:prSet presAssocID="{337CA1AE-FA4E-43ED-8DE9-7F3E5FFBF0CB}" presName="vert1" presStyleCnt="0"/>
      <dgm:spPr/>
    </dgm:pt>
  </dgm:ptLst>
  <dgm:cxnLst>
    <dgm:cxn modelId="{DF501A16-EA1C-A04F-A49D-093F951A7688}" type="presOf" srcId="{337CA1AE-FA4E-43ED-8DE9-7F3E5FFBF0CB}" destId="{97152D8B-3D68-884F-B176-7AF71A8AF805}" srcOrd="0" destOrd="0" presId="urn:microsoft.com/office/officeart/2008/layout/LinedList"/>
    <dgm:cxn modelId="{EEDD1D2D-3E6A-D948-8A25-C42823D45780}" type="presOf" srcId="{704AAFEE-A63C-B648-9FC1-9778BFF4080B}" destId="{30322D5A-1719-CD43-80A7-4231B3578C59}" srcOrd="0" destOrd="0" presId="urn:microsoft.com/office/officeart/2008/layout/LinedList"/>
    <dgm:cxn modelId="{CBACB134-7387-432E-936B-D721089E9BCC}" srcId="{6E896A4F-0FC2-4E73-BF37-DD31C2BB50C8}" destId="{1B5F1CBE-7DD8-43C6-BB8A-12017A3C48BF}" srcOrd="2" destOrd="0" parTransId="{9DAE4D4B-7809-4C64-A198-CC50189178C5}" sibTransId="{6CCB66CB-EA9E-441F-83FF-B9B225DF50D5}"/>
    <dgm:cxn modelId="{CD67A176-019A-514E-8650-8522CEF27563}" srcId="{6E896A4F-0FC2-4E73-BF37-DD31C2BB50C8}" destId="{704AAFEE-A63C-B648-9FC1-9778BFF4080B}" srcOrd="3" destOrd="0" parTransId="{7B4B5E99-C91D-304C-AD48-C46CD3D23D17}" sibTransId="{8950FFA0-B197-6C49-BA8B-5B84F2F6AC90}"/>
    <dgm:cxn modelId="{757B7D7F-B4A3-8C4D-9B29-7FFFB6EE2B80}" type="presOf" srcId="{059BFDDC-DD14-4190-9DC3-1084D32F9E9E}" destId="{FB604A56-2C04-4C4D-8B6F-FD62F84326D3}" srcOrd="0" destOrd="0" presId="urn:microsoft.com/office/officeart/2008/layout/LinedList"/>
    <dgm:cxn modelId="{7B199E88-00E0-C447-93AF-5C8C2B614D3D}" type="presOf" srcId="{1B5F1CBE-7DD8-43C6-BB8A-12017A3C48BF}" destId="{AB640F58-1BDD-0C4C-847C-5AC08BB6E1D5}" srcOrd="0" destOrd="0" presId="urn:microsoft.com/office/officeart/2008/layout/LinedList"/>
    <dgm:cxn modelId="{5E810395-E361-42C7-93DF-F86FB171134D}" srcId="{6E896A4F-0FC2-4E73-BF37-DD31C2BB50C8}" destId="{337CA1AE-FA4E-43ED-8DE9-7F3E5FFBF0CB}" srcOrd="5" destOrd="0" parTransId="{E8E46D62-862D-4FED-9552-19B8998CAE70}" sibTransId="{FD6A0E57-CCE7-43A6-A1F7-22C51485E3A2}"/>
    <dgm:cxn modelId="{3B163895-1D71-4D4E-93B1-01EF9FA368C7}" srcId="{6E896A4F-0FC2-4E73-BF37-DD31C2BB50C8}" destId="{D2CEE286-EDD2-4C06-952B-F3269F9BECD0}" srcOrd="4" destOrd="0" parTransId="{395861F0-86BA-4F6E-B224-92AA10252550}" sibTransId="{D338CC55-0469-4599-AFA8-456F0EF1983B}"/>
    <dgm:cxn modelId="{3CDFD899-17CD-41E5-B29A-DEA745AE6766}" srcId="{6E896A4F-0FC2-4E73-BF37-DD31C2BB50C8}" destId="{4D2A61F5-54E4-438E-BB16-B2CDE0C9A695}" srcOrd="1" destOrd="0" parTransId="{B7DE0845-8660-4F2D-8BAA-A5F695727392}" sibTransId="{C262C7C4-F823-4048-AA75-044A8679CB02}"/>
    <dgm:cxn modelId="{1BAC10C3-4DBB-458C-A593-A0E040514DA3}" srcId="{6E896A4F-0FC2-4E73-BF37-DD31C2BB50C8}" destId="{059BFDDC-DD14-4190-9DC3-1084D32F9E9E}" srcOrd="0" destOrd="0" parTransId="{1C479CED-D7F3-4050-BB70-57D249AB09D0}" sibTransId="{3464EC38-E18D-4CEE-A383-13F40E5DA57F}"/>
    <dgm:cxn modelId="{E7D0BCD2-B300-0046-B2D5-9C2FEA09C0B4}" type="presOf" srcId="{4D2A61F5-54E4-438E-BB16-B2CDE0C9A695}" destId="{EB44939F-A7D0-FC4B-ABB9-7C195EB6F96E}" srcOrd="0" destOrd="0" presId="urn:microsoft.com/office/officeart/2008/layout/LinedList"/>
    <dgm:cxn modelId="{50956BE6-13FE-724F-885F-F4A1CDC1C2E3}" type="presOf" srcId="{6E896A4F-0FC2-4E73-BF37-DD31C2BB50C8}" destId="{5FDA65EA-BC66-C245-85D3-ED53291A3F79}" srcOrd="0" destOrd="0" presId="urn:microsoft.com/office/officeart/2008/layout/LinedList"/>
    <dgm:cxn modelId="{1C84FAE8-5E69-8A4A-8293-88B01A55698D}" type="presOf" srcId="{D2CEE286-EDD2-4C06-952B-F3269F9BECD0}" destId="{65F789F8-7403-4D4E-92E9-8C0CF838D2A9}" srcOrd="0" destOrd="0" presId="urn:microsoft.com/office/officeart/2008/layout/LinedList"/>
    <dgm:cxn modelId="{8AA1FA61-B720-934D-B9EB-712B080A3F3D}" type="presParOf" srcId="{5FDA65EA-BC66-C245-85D3-ED53291A3F79}" destId="{EFEB2752-FCD9-6140-9647-2E4115AD4250}" srcOrd="0" destOrd="0" presId="urn:microsoft.com/office/officeart/2008/layout/LinedList"/>
    <dgm:cxn modelId="{B27D9551-C0B3-A84D-8F4C-8DB02BB04A09}" type="presParOf" srcId="{5FDA65EA-BC66-C245-85D3-ED53291A3F79}" destId="{3680100C-E4BE-4C4E-9910-08F9CFDCD432}" srcOrd="1" destOrd="0" presId="urn:microsoft.com/office/officeart/2008/layout/LinedList"/>
    <dgm:cxn modelId="{2E5FEEF1-BCD2-4E48-B676-1F802643D3EA}" type="presParOf" srcId="{3680100C-E4BE-4C4E-9910-08F9CFDCD432}" destId="{FB604A56-2C04-4C4D-8B6F-FD62F84326D3}" srcOrd="0" destOrd="0" presId="urn:microsoft.com/office/officeart/2008/layout/LinedList"/>
    <dgm:cxn modelId="{BAE75573-4257-594F-8D7B-6B9ECB114AD4}" type="presParOf" srcId="{3680100C-E4BE-4C4E-9910-08F9CFDCD432}" destId="{A609ECD1-E8E4-5F48-8F68-FEC26218C193}" srcOrd="1" destOrd="0" presId="urn:microsoft.com/office/officeart/2008/layout/LinedList"/>
    <dgm:cxn modelId="{E2771D81-DCD1-F545-B2DD-29D07E60A07C}" type="presParOf" srcId="{5FDA65EA-BC66-C245-85D3-ED53291A3F79}" destId="{2BF1CFDB-8EA9-5643-A958-E76335B65DFA}" srcOrd="2" destOrd="0" presId="urn:microsoft.com/office/officeart/2008/layout/LinedList"/>
    <dgm:cxn modelId="{F4760285-075F-6B4E-9C85-F4F25191BB5B}" type="presParOf" srcId="{5FDA65EA-BC66-C245-85D3-ED53291A3F79}" destId="{8AABF8C0-32FA-FB40-B5B1-891D89E864AD}" srcOrd="3" destOrd="0" presId="urn:microsoft.com/office/officeart/2008/layout/LinedList"/>
    <dgm:cxn modelId="{4AA29259-B752-0444-B4B6-868BBF87E1DE}" type="presParOf" srcId="{8AABF8C0-32FA-FB40-B5B1-891D89E864AD}" destId="{EB44939F-A7D0-FC4B-ABB9-7C195EB6F96E}" srcOrd="0" destOrd="0" presId="urn:microsoft.com/office/officeart/2008/layout/LinedList"/>
    <dgm:cxn modelId="{70BB7F4F-A782-E34E-8C67-9CC7D09D20A1}" type="presParOf" srcId="{8AABF8C0-32FA-FB40-B5B1-891D89E864AD}" destId="{1598F7C0-BADE-7C4F-95CD-B8ECB8139A91}" srcOrd="1" destOrd="0" presId="urn:microsoft.com/office/officeart/2008/layout/LinedList"/>
    <dgm:cxn modelId="{71E8E5CD-DF81-4643-9FB9-29407DBD8B8D}" type="presParOf" srcId="{5FDA65EA-BC66-C245-85D3-ED53291A3F79}" destId="{252DF145-0873-3049-8D96-874EE0B62B31}" srcOrd="4" destOrd="0" presId="urn:microsoft.com/office/officeart/2008/layout/LinedList"/>
    <dgm:cxn modelId="{71649EA0-1765-8443-93C6-7AFFA93BD342}" type="presParOf" srcId="{5FDA65EA-BC66-C245-85D3-ED53291A3F79}" destId="{600BAE4D-643B-2B49-8825-306FA84273FA}" srcOrd="5" destOrd="0" presId="urn:microsoft.com/office/officeart/2008/layout/LinedList"/>
    <dgm:cxn modelId="{F6199039-A54D-0E41-9A10-CBD4C6188772}" type="presParOf" srcId="{600BAE4D-643B-2B49-8825-306FA84273FA}" destId="{AB640F58-1BDD-0C4C-847C-5AC08BB6E1D5}" srcOrd="0" destOrd="0" presId="urn:microsoft.com/office/officeart/2008/layout/LinedList"/>
    <dgm:cxn modelId="{4EED2BCE-C654-8C4F-86A7-24484C9935EB}" type="presParOf" srcId="{600BAE4D-643B-2B49-8825-306FA84273FA}" destId="{FFC4DFA9-3B9D-8149-A167-B01D41283646}" srcOrd="1" destOrd="0" presId="urn:microsoft.com/office/officeart/2008/layout/LinedList"/>
    <dgm:cxn modelId="{2059ED68-4F8D-8C4A-A13B-AF119426C85B}" type="presParOf" srcId="{5FDA65EA-BC66-C245-85D3-ED53291A3F79}" destId="{C5730FD3-3304-BF41-A64D-DB9C8B93ACFE}" srcOrd="6" destOrd="0" presId="urn:microsoft.com/office/officeart/2008/layout/LinedList"/>
    <dgm:cxn modelId="{F5735D04-523E-C14D-B8B6-2925BB58244F}" type="presParOf" srcId="{5FDA65EA-BC66-C245-85D3-ED53291A3F79}" destId="{5789004B-A769-4E44-A4D1-3DFF63306504}" srcOrd="7" destOrd="0" presId="urn:microsoft.com/office/officeart/2008/layout/LinedList"/>
    <dgm:cxn modelId="{4C45AA9C-9D52-C646-A8C5-03BEF9AF2AD6}" type="presParOf" srcId="{5789004B-A769-4E44-A4D1-3DFF63306504}" destId="{30322D5A-1719-CD43-80A7-4231B3578C59}" srcOrd="0" destOrd="0" presId="urn:microsoft.com/office/officeart/2008/layout/LinedList"/>
    <dgm:cxn modelId="{D0329CB4-83A4-C743-9757-096CCF574CA5}" type="presParOf" srcId="{5789004B-A769-4E44-A4D1-3DFF63306504}" destId="{9F2FFA8E-FCCD-244E-B92E-793F15C68AE3}" srcOrd="1" destOrd="0" presId="urn:microsoft.com/office/officeart/2008/layout/LinedList"/>
    <dgm:cxn modelId="{49D573AE-CD4C-E04D-8526-AB011A5E1DA7}" type="presParOf" srcId="{5FDA65EA-BC66-C245-85D3-ED53291A3F79}" destId="{550353C1-7043-4247-B570-28A29537FD97}" srcOrd="8" destOrd="0" presId="urn:microsoft.com/office/officeart/2008/layout/LinedList"/>
    <dgm:cxn modelId="{8DA8D68C-8E8A-254A-A58E-DB8CD7457945}" type="presParOf" srcId="{5FDA65EA-BC66-C245-85D3-ED53291A3F79}" destId="{EDEE6AFB-1F10-0F4C-8162-534FFA6DA1FF}" srcOrd="9" destOrd="0" presId="urn:microsoft.com/office/officeart/2008/layout/LinedList"/>
    <dgm:cxn modelId="{29691D8E-5CED-EC42-A62C-5FAEE18AE39E}" type="presParOf" srcId="{EDEE6AFB-1F10-0F4C-8162-534FFA6DA1FF}" destId="{65F789F8-7403-4D4E-92E9-8C0CF838D2A9}" srcOrd="0" destOrd="0" presId="urn:microsoft.com/office/officeart/2008/layout/LinedList"/>
    <dgm:cxn modelId="{D5493B3A-2298-E042-ADCD-945DF06704C0}" type="presParOf" srcId="{EDEE6AFB-1F10-0F4C-8162-534FFA6DA1FF}" destId="{798AB96A-6391-674B-A348-5EB0E8FA8B1F}" srcOrd="1" destOrd="0" presId="urn:microsoft.com/office/officeart/2008/layout/LinedList"/>
    <dgm:cxn modelId="{21A40EE4-53D6-0546-898C-15CECE70B41E}" type="presParOf" srcId="{5FDA65EA-BC66-C245-85D3-ED53291A3F79}" destId="{A04DF52C-13AA-5140-B2A6-D5A5B5A6983C}" srcOrd="10" destOrd="0" presId="urn:microsoft.com/office/officeart/2008/layout/LinedList"/>
    <dgm:cxn modelId="{DBFD48C0-6DD3-514C-AD4B-25BCA65D63E1}" type="presParOf" srcId="{5FDA65EA-BC66-C245-85D3-ED53291A3F79}" destId="{AB7209E5-46D3-3B47-B73F-11EC2EA49B76}" srcOrd="11" destOrd="0" presId="urn:microsoft.com/office/officeart/2008/layout/LinedList"/>
    <dgm:cxn modelId="{EAB695A3-7AC5-A04E-9A16-4EC75E633D40}" type="presParOf" srcId="{AB7209E5-46D3-3B47-B73F-11EC2EA49B76}" destId="{97152D8B-3D68-884F-B176-7AF71A8AF805}" srcOrd="0" destOrd="0" presId="urn:microsoft.com/office/officeart/2008/layout/LinedList"/>
    <dgm:cxn modelId="{FB42FEB6-62B7-E74C-86AF-2F225ECDCB69}" type="presParOf" srcId="{AB7209E5-46D3-3B47-B73F-11EC2EA49B76}" destId="{26855709-D1EC-5A45-96CE-2173DE0DB4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2D2862-399E-4691-A287-E7FFEA63279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BB1A802-A5AD-401F-A797-5364D7389007}">
      <dgm:prSet/>
      <dgm:spPr/>
      <dgm:t>
        <a:bodyPr/>
        <a:lstStyle/>
        <a:p>
          <a:r>
            <a:rPr lang="cs-CZ"/>
            <a:t>Klíčové kompetence</a:t>
          </a:r>
          <a:endParaRPr lang="en-US" dirty="0"/>
        </a:p>
      </dgm:t>
    </dgm:pt>
    <dgm:pt modelId="{A93513E7-D4DE-452D-A963-D9F867AC0364}" type="parTrans" cxnId="{E1ED076B-BB4C-4252-94C6-658E69012010}">
      <dgm:prSet/>
      <dgm:spPr/>
      <dgm:t>
        <a:bodyPr/>
        <a:lstStyle/>
        <a:p>
          <a:endParaRPr lang="en-US"/>
        </a:p>
      </dgm:t>
    </dgm:pt>
    <dgm:pt modelId="{91811126-7117-4EE5-8934-DC3EC2EA27E1}" type="sibTrans" cxnId="{E1ED076B-BB4C-4252-94C6-658E69012010}">
      <dgm:prSet/>
      <dgm:spPr/>
      <dgm:t>
        <a:bodyPr/>
        <a:lstStyle/>
        <a:p>
          <a:endParaRPr lang="en-US"/>
        </a:p>
      </dgm:t>
    </dgm:pt>
    <dgm:pt modelId="{4329B01F-07CE-45B8-96DF-0466C72A2B41}">
      <dgm:prSet/>
      <dgm:spPr/>
      <dgm:t>
        <a:bodyPr/>
        <a:lstStyle/>
        <a:p>
          <a:r>
            <a:rPr lang="cs-CZ"/>
            <a:t>Vzdělávací oblasti</a:t>
          </a:r>
          <a:endParaRPr lang="en-US"/>
        </a:p>
      </dgm:t>
    </dgm:pt>
    <dgm:pt modelId="{173921DF-CE6F-4217-88D4-58CA66680597}" type="parTrans" cxnId="{2632F21E-9F45-4D33-AEBE-872EC0FC4671}">
      <dgm:prSet/>
      <dgm:spPr/>
      <dgm:t>
        <a:bodyPr/>
        <a:lstStyle/>
        <a:p>
          <a:endParaRPr lang="en-US"/>
        </a:p>
      </dgm:t>
    </dgm:pt>
    <dgm:pt modelId="{CF01CFD4-0C16-4C05-A543-E94615D77B05}" type="sibTrans" cxnId="{2632F21E-9F45-4D33-AEBE-872EC0FC4671}">
      <dgm:prSet/>
      <dgm:spPr/>
      <dgm:t>
        <a:bodyPr/>
        <a:lstStyle/>
        <a:p>
          <a:endParaRPr lang="en-US"/>
        </a:p>
      </dgm:t>
    </dgm:pt>
    <dgm:pt modelId="{886C02E5-6C9A-4201-9346-13498D0B6942}">
      <dgm:prSet/>
      <dgm:spPr/>
      <dgm:t>
        <a:bodyPr/>
        <a:lstStyle/>
        <a:p>
          <a:r>
            <a:rPr lang="cs-CZ"/>
            <a:t>Průřezová témata</a:t>
          </a:r>
          <a:endParaRPr lang="en-US"/>
        </a:p>
      </dgm:t>
    </dgm:pt>
    <dgm:pt modelId="{AFC54C31-C4D0-4E4D-A00E-CF2E78E29DEC}" type="parTrans" cxnId="{5201C133-A7ED-44B2-9775-B423375B76D7}">
      <dgm:prSet/>
      <dgm:spPr/>
      <dgm:t>
        <a:bodyPr/>
        <a:lstStyle/>
        <a:p>
          <a:endParaRPr lang="en-US"/>
        </a:p>
      </dgm:t>
    </dgm:pt>
    <dgm:pt modelId="{B2DEC371-BD2E-46D8-A06F-033BE1D542A0}" type="sibTrans" cxnId="{5201C133-A7ED-44B2-9775-B423375B76D7}">
      <dgm:prSet/>
      <dgm:spPr/>
      <dgm:t>
        <a:bodyPr/>
        <a:lstStyle/>
        <a:p>
          <a:endParaRPr lang="en-US"/>
        </a:p>
      </dgm:t>
    </dgm:pt>
    <dgm:pt modelId="{6FC57C10-5126-BB46-A566-B540F6EEC6A8}" type="pres">
      <dgm:prSet presAssocID="{2B2D2862-399E-4691-A287-E7FFEA63279F}" presName="linear" presStyleCnt="0">
        <dgm:presLayoutVars>
          <dgm:dir/>
          <dgm:animLvl val="lvl"/>
          <dgm:resizeHandles val="exact"/>
        </dgm:presLayoutVars>
      </dgm:prSet>
      <dgm:spPr/>
    </dgm:pt>
    <dgm:pt modelId="{20080B1F-7D1B-EA47-9DA0-BF6E1A35147E}" type="pres">
      <dgm:prSet presAssocID="{8BB1A802-A5AD-401F-A797-5364D7389007}" presName="parentLin" presStyleCnt="0"/>
      <dgm:spPr/>
    </dgm:pt>
    <dgm:pt modelId="{40E4E5A2-C227-394B-B3FA-5B157455C64A}" type="pres">
      <dgm:prSet presAssocID="{8BB1A802-A5AD-401F-A797-5364D7389007}" presName="parentLeftMargin" presStyleLbl="node1" presStyleIdx="0" presStyleCnt="3"/>
      <dgm:spPr/>
    </dgm:pt>
    <dgm:pt modelId="{52175468-36B9-1246-9473-200CC388E36B}" type="pres">
      <dgm:prSet presAssocID="{8BB1A802-A5AD-401F-A797-5364D738900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5885CB-FFD3-014D-ADEB-80FD5819D587}" type="pres">
      <dgm:prSet presAssocID="{8BB1A802-A5AD-401F-A797-5364D7389007}" presName="negativeSpace" presStyleCnt="0"/>
      <dgm:spPr/>
    </dgm:pt>
    <dgm:pt modelId="{33A27B50-457D-AF43-9533-DD1982551019}" type="pres">
      <dgm:prSet presAssocID="{8BB1A802-A5AD-401F-A797-5364D7389007}" presName="childText" presStyleLbl="conFgAcc1" presStyleIdx="0" presStyleCnt="3">
        <dgm:presLayoutVars>
          <dgm:bulletEnabled val="1"/>
        </dgm:presLayoutVars>
      </dgm:prSet>
      <dgm:spPr/>
    </dgm:pt>
    <dgm:pt modelId="{90E5D7EF-D525-8F45-82B8-31DADBC927A6}" type="pres">
      <dgm:prSet presAssocID="{91811126-7117-4EE5-8934-DC3EC2EA27E1}" presName="spaceBetweenRectangles" presStyleCnt="0"/>
      <dgm:spPr/>
    </dgm:pt>
    <dgm:pt modelId="{2CB75388-99E4-2C48-A058-033CCF7F69D0}" type="pres">
      <dgm:prSet presAssocID="{4329B01F-07CE-45B8-96DF-0466C72A2B41}" presName="parentLin" presStyleCnt="0"/>
      <dgm:spPr/>
    </dgm:pt>
    <dgm:pt modelId="{7930244C-D9CD-6A49-960F-D7686CCE516D}" type="pres">
      <dgm:prSet presAssocID="{4329B01F-07CE-45B8-96DF-0466C72A2B41}" presName="parentLeftMargin" presStyleLbl="node1" presStyleIdx="0" presStyleCnt="3"/>
      <dgm:spPr/>
    </dgm:pt>
    <dgm:pt modelId="{79818A56-7721-644C-8E38-09C935DB0A09}" type="pres">
      <dgm:prSet presAssocID="{4329B01F-07CE-45B8-96DF-0466C72A2B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BA01321-ACF8-324C-89D2-47A89C6530B6}" type="pres">
      <dgm:prSet presAssocID="{4329B01F-07CE-45B8-96DF-0466C72A2B41}" presName="negativeSpace" presStyleCnt="0"/>
      <dgm:spPr/>
    </dgm:pt>
    <dgm:pt modelId="{B7BBC01D-6EED-2248-8BC6-B12142837802}" type="pres">
      <dgm:prSet presAssocID="{4329B01F-07CE-45B8-96DF-0466C72A2B41}" presName="childText" presStyleLbl="conFgAcc1" presStyleIdx="1" presStyleCnt="3">
        <dgm:presLayoutVars>
          <dgm:bulletEnabled val="1"/>
        </dgm:presLayoutVars>
      </dgm:prSet>
      <dgm:spPr/>
    </dgm:pt>
    <dgm:pt modelId="{3C5E9521-238B-4F40-A150-A7CA0D3A3DAE}" type="pres">
      <dgm:prSet presAssocID="{CF01CFD4-0C16-4C05-A543-E94615D77B05}" presName="spaceBetweenRectangles" presStyleCnt="0"/>
      <dgm:spPr/>
    </dgm:pt>
    <dgm:pt modelId="{F7731EF8-2877-A14D-B26C-E6B48E42758E}" type="pres">
      <dgm:prSet presAssocID="{886C02E5-6C9A-4201-9346-13498D0B6942}" presName="parentLin" presStyleCnt="0"/>
      <dgm:spPr/>
    </dgm:pt>
    <dgm:pt modelId="{A142A2C6-8B7D-974B-8AC6-38D3E0CA324B}" type="pres">
      <dgm:prSet presAssocID="{886C02E5-6C9A-4201-9346-13498D0B6942}" presName="parentLeftMargin" presStyleLbl="node1" presStyleIdx="1" presStyleCnt="3"/>
      <dgm:spPr/>
    </dgm:pt>
    <dgm:pt modelId="{A7809873-4D44-9749-8EF0-11986C8C64A7}" type="pres">
      <dgm:prSet presAssocID="{886C02E5-6C9A-4201-9346-13498D0B694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2B6C8CD-5AD8-9C43-B2A4-55DD8AD017D3}" type="pres">
      <dgm:prSet presAssocID="{886C02E5-6C9A-4201-9346-13498D0B6942}" presName="negativeSpace" presStyleCnt="0"/>
      <dgm:spPr/>
    </dgm:pt>
    <dgm:pt modelId="{9149CEFB-15A8-7B43-81EE-EB9FFCC4F87F}" type="pres">
      <dgm:prSet presAssocID="{886C02E5-6C9A-4201-9346-13498D0B694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632F21E-9F45-4D33-AEBE-872EC0FC4671}" srcId="{2B2D2862-399E-4691-A287-E7FFEA63279F}" destId="{4329B01F-07CE-45B8-96DF-0466C72A2B41}" srcOrd="1" destOrd="0" parTransId="{173921DF-CE6F-4217-88D4-58CA66680597}" sibTransId="{CF01CFD4-0C16-4C05-A543-E94615D77B05}"/>
    <dgm:cxn modelId="{5201C133-A7ED-44B2-9775-B423375B76D7}" srcId="{2B2D2862-399E-4691-A287-E7FFEA63279F}" destId="{886C02E5-6C9A-4201-9346-13498D0B6942}" srcOrd="2" destOrd="0" parTransId="{AFC54C31-C4D0-4E4D-A00E-CF2E78E29DEC}" sibTransId="{B2DEC371-BD2E-46D8-A06F-033BE1D542A0}"/>
    <dgm:cxn modelId="{0D254F60-9CC2-8D44-87D0-4E521F5CD252}" type="presOf" srcId="{8BB1A802-A5AD-401F-A797-5364D7389007}" destId="{52175468-36B9-1246-9473-200CC388E36B}" srcOrd="1" destOrd="0" presId="urn:microsoft.com/office/officeart/2005/8/layout/list1"/>
    <dgm:cxn modelId="{E1ED076B-BB4C-4252-94C6-658E69012010}" srcId="{2B2D2862-399E-4691-A287-E7FFEA63279F}" destId="{8BB1A802-A5AD-401F-A797-5364D7389007}" srcOrd="0" destOrd="0" parTransId="{A93513E7-D4DE-452D-A963-D9F867AC0364}" sibTransId="{91811126-7117-4EE5-8934-DC3EC2EA27E1}"/>
    <dgm:cxn modelId="{64051574-FE1E-3344-B1A0-2117C4F7337C}" type="presOf" srcId="{8BB1A802-A5AD-401F-A797-5364D7389007}" destId="{40E4E5A2-C227-394B-B3FA-5B157455C64A}" srcOrd="0" destOrd="0" presId="urn:microsoft.com/office/officeart/2005/8/layout/list1"/>
    <dgm:cxn modelId="{787E839A-87BB-BC4E-B584-061B4168641E}" type="presOf" srcId="{4329B01F-07CE-45B8-96DF-0466C72A2B41}" destId="{7930244C-D9CD-6A49-960F-D7686CCE516D}" srcOrd="0" destOrd="0" presId="urn:microsoft.com/office/officeart/2005/8/layout/list1"/>
    <dgm:cxn modelId="{9EA6CEB9-5C05-5242-8A10-05CA87B47825}" type="presOf" srcId="{886C02E5-6C9A-4201-9346-13498D0B6942}" destId="{A142A2C6-8B7D-974B-8AC6-38D3E0CA324B}" srcOrd="0" destOrd="0" presId="urn:microsoft.com/office/officeart/2005/8/layout/list1"/>
    <dgm:cxn modelId="{644B33EC-24CB-4D47-BF75-59E0DA1EF3FA}" type="presOf" srcId="{2B2D2862-399E-4691-A287-E7FFEA63279F}" destId="{6FC57C10-5126-BB46-A566-B540F6EEC6A8}" srcOrd="0" destOrd="0" presId="urn:microsoft.com/office/officeart/2005/8/layout/list1"/>
    <dgm:cxn modelId="{026E85EE-03D0-DA45-A3DD-72D9AB8B524B}" type="presOf" srcId="{4329B01F-07CE-45B8-96DF-0466C72A2B41}" destId="{79818A56-7721-644C-8E38-09C935DB0A09}" srcOrd="1" destOrd="0" presId="urn:microsoft.com/office/officeart/2005/8/layout/list1"/>
    <dgm:cxn modelId="{E5E587EE-E296-8D4A-A5C4-6D0B41C046D7}" type="presOf" srcId="{886C02E5-6C9A-4201-9346-13498D0B6942}" destId="{A7809873-4D44-9749-8EF0-11986C8C64A7}" srcOrd="1" destOrd="0" presId="urn:microsoft.com/office/officeart/2005/8/layout/list1"/>
    <dgm:cxn modelId="{4460DC7D-E83A-0340-A96E-A192D1860C05}" type="presParOf" srcId="{6FC57C10-5126-BB46-A566-B540F6EEC6A8}" destId="{20080B1F-7D1B-EA47-9DA0-BF6E1A35147E}" srcOrd="0" destOrd="0" presId="urn:microsoft.com/office/officeart/2005/8/layout/list1"/>
    <dgm:cxn modelId="{6707911E-DC22-6244-B57A-788030B91C2D}" type="presParOf" srcId="{20080B1F-7D1B-EA47-9DA0-BF6E1A35147E}" destId="{40E4E5A2-C227-394B-B3FA-5B157455C64A}" srcOrd="0" destOrd="0" presId="urn:microsoft.com/office/officeart/2005/8/layout/list1"/>
    <dgm:cxn modelId="{30F99D6F-0BD0-B24C-92F1-9183759D07D9}" type="presParOf" srcId="{20080B1F-7D1B-EA47-9DA0-BF6E1A35147E}" destId="{52175468-36B9-1246-9473-200CC388E36B}" srcOrd="1" destOrd="0" presId="urn:microsoft.com/office/officeart/2005/8/layout/list1"/>
    <dgm:cxn modelId="{5589EA96-D52D-4944-90C9-CB50AFC6983F}" type="presParOf" srcId="{6FC57C10-5126-BB46-A566-B540F6EEC6A8}" destId="{DE5885CB-FFD3-014D-ADEB-80FD5819D587}" srcOrd="1" destOrd="0" presId="urn:microsoft.com/office/officeart/2005/8/layout/list1"/>
    <dgm:cxn modelId="{5BE8F751-D039-1246-B954-CD1E6DA5C920}" type="presParOf" srcId="{6FC57C10-5126-BB46-A566-B540F6EEC6A8}" destId="{33A27B50-457D-AF43-9533-DD1982551019}" srcOrd="2" destOrd="0" presId="urn:microsoft.com/office/officeart/2005/8/layout/list1"/>
    <dgm:cxn modelId="{18733860-D16A-DD49-8692-EB68C2287AA1}" type="presParOf" srcId="{6FC57C10-5126-BB46-A566-B540F6EEC6A8}" destId="{90E5D7EF-D525-8F45-82B8-31DADBC927A6}" srcOrd="3" destOrd="0" presId="urn:microsoft.com/office/officeart/2005/8/layout/list1"/>
    <dgm:cxn modelId="{B54B8E8F-EF9E-7B46-8DB4-C83548F84289}" type="presParOf" srcId="{6FC57C10-5126-BB46-A566-B540F6EEC6A8}" destId="{2CB75388-99E4-2C48-A058-033CCF7F69D0}" srcOrd="4" destOrd="0" presId="urn:microsoft.com/office/officeart/2005/8/layout/list1"/>
    <dgm:cxn modelId="{3B642564-D6B4-7049-866E-6F2E696A6738}" type="presParOf" srcId="{2CB75388-99E4-2C48-A058-033CCF7F69D0}" destId="{7930244C-D9CD-6A49-960F-D7686CCE516D}" srcOrd="0" destOrd="0" presId="urn:microsoft.com/office/officeart/2005/8/layout/list1"/>
    <dgm:cxn modelId="{9C7D1C8E-6830-1347-9553-34B2C107A061}" type="presParOf" srcId="{2CB75388-99E4-2C48-A058-033CCF7F69D0}" destId="{79818A56-7721-644C-8E38-09C935DB0A09}" srcOrd="1" destOrd="0" presId="urn:microsoft.com/office/officeart/2005/8/layout/list1"/>
    <dgm:cxn modelId="{9C4C2876-DBD4-AB4A-9A03-AFE5E90232D7}" type="presParOf" srcId="{6FC57C10-5126-BB46-A566-B540F6EEC6A8}" destId="{FBA01321-ACF8-324C-89D2-47A89C6530B6}" srcOrd="5" destOrd="0" presId="urn:microsoft.com/office/officeart/2005/8/layout/list1"/>
    <dgm:cxn modelId="{B5714BB7-3FA9-114E-A104-C609710151D2}" type="presParOf" srcId="{6FC57C10-5126-BB46-A566-B540F6EEC6A8}" destId="{B7BBC01D-6EED-2248-8BC6-B12142837802}" srcOrd="6" destOrd="0" presId="urn:microsoft.com/office/officeart/2005/8/layout/list1"/>
    <dgm:cxn modelId="{B7B96AD3-302B-2A40-88AE-CFA04D8CA140}" type="presParOf" srcId="{6FC57C10-5126-BB46-A566-B540F6EEC6A8}" destId="{3C5E9521-238B-4F40-A150-A7CA0D3A3DAE}" srcOrd="7" destOrd="0" presId="urn:microsoft.com/office/officeart/2005/8/layout/list1"/>
    <dgm:cxn modelId="{377BE1D8-AE55-DD4F-B44B-C3CCC213331B}" type="presParOf" srcId="{6FC57C10-5126-BB46-A566-B540F6EEC6A8}" destId="{F7731EF8-2877-A14D-B26C-E6B48E42758E}" srcOrd="8" destOrd="0" presId="urn:microsoft.com/office/officeart/2005/8/layout/list1"/>
    <dgm:cxn modelId="{3CA7CD24-56B1-6347-8E22-878E2A5C2A02}" type="presParOf" srcId="{F7731EF8-2877-A14D-B26C-E6B48E42758E}" destId="{A142A2C6-8B7D-974B-8AC6-38D3E0CA324B}" srcOrd="0" destOrd="0" presId="urn:microsoft.com/office/officeart/2005/8/layout/list1"/>
    <dgm:cxn modelId="{22B33A51-CFDF-334D-890D-11466027ED4E}" type="presParOf" srcId="{F7731EF8-2877-A14D-B26C-E6B48E42758E}" destId="{A7809873-4D44-9749-8EF0-11986C8C64A7}" srcOrd="1" destOrd="0" presId="urn:microsoft.com/office/officeart/2005/8/layout/list1"/>
    <dgm:cxn modelId="{98E558F8-5092-804E-8B19-3DB905B8DC5A}" type="presParOf" srcId="{6FC57C10-5126-BB46-A566-B540F6EEC6A8}" destId="{42B6C8CD-5AD8-9C43-B2A4-55DD8AD017D3}" srcOrd="9" destOrd="0" presId="urn:microsoft.com/office/officeart/2005/8/layout/list1"/>
    <dgm:cxn modelId="{41E216FD-DF4A-CE48-AF0C-2EFEF96EA695}" type="presParOf" srcId="{6FC57C10-5126-BB46-A566-B540F6EEC6A8}" destId="{9149CEFB-15A8-7B43-81EE-EB9FFCC4F87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C60F2F-0497-4817-BE3D-FFE4C6FE08D0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A73430B-68E0-46E4-8180-5961160F4BCC}">
      <dgm:prSet/>
      <dgm:spPr/>
      <dgm:t>
        <a:bodyPr/>
        <a:lstStyle/>
        <a:p>
          <a:r>
            <a:rPr lang="cs-CZ"/>
            <a:t>nejsou izolované → působit komplexně</a:t>
          </a:r>
          <a:endParaRPr lang="en-US"/>
        </a:p>
      </dgm:t>
    </dgm:pt>
    <dgm:pt modelId="{54EBE864-562D-4F5B-9EA4-8BE3233A81B9}" type="parTrans" cxnId="{0B7D8BE1-09D3-44DA-926D-8595E40AD790}">
      <dgm:prSet/>
      <dgm:spPr/>
      <dgm:t>
        <a:bodyPr/>
        <a:lstStyle/>
        <a:p>
          <a:endParaRPr lang="en-US"/>
        </a:p>
      </dgm:t>
    </dgm:pt>
    <dgm:pt modelId="{155F20E2-D428-43CA-B534-5368786634E0}" type="sibTrans" cxnId="{0B7D8BE1-09D3-44DA-926D-8595E40AD790}">
      <dgm:prSet/>
      <dgm:spPr/>
      <dgm:t>
        <a:bodyPr/>
        <a:lstStyle/>
        <a:p>
          <a:endParaRPr lang="en-US"/>
        </a:p>
      </dgm:t>
    </dgm:pt>
    <dgm:pt modelId="{FB012E81-1E0D-40EC-AD67-C917ACC48212}">
      <dgm:prSet/>
      <dgm:spPr/>
      <dgm:t>
        <a:bodyPr/>
        <a:lstStyle/>
        <a:p>
          <a:r>
            <a:rPr lang="cs-CZ" i="1" dirty="0"/>
            <a:t>kompetence k učení, k řešení problémů, komunikativní, sociální a personální, občanské, pracovní</a:t>
          </a:r>
          <a:endParaRPr lang="en-US" dirty="0"/>
        </a:p>
      </dgm:t>
    </dgm:pt>
    <dgm:pt modelId="{9D9147EC-886D-4B70-8C8A-A04CB9532058}" type="parTrans" cxnId="{47E2B292-12E3-46ED-854C-5BF05E76944B}">
      <dgm:prSet/>
      <dgm:spPr/>
      <dgm:t>
        <a:bodyPr/>
        <a:lstStyle/>
        <a:p>
          <a:endParaRPr lang="en-US"/>
        </a:p>
      </dgm:t>
    </dgm:pt>
    <dgm:pt modelId="{DE5D3B20-202F-4897-A72B-5A221A0C33A5}" type="sibTrans" cxnId="{47E2B292-12E3-46ED-854C-5BF05E76944B}">
      <dgm:prSet/>
      <dgm:spPr/>
      <dgm:t>
        <a:bodyPr/>
        <a:lstStyle/>
        <a:p>
          <a:endParaRPr lang="en-US"/>
        </a:p>
      </dgm:t>
    </dgm:pt>
    <dgm:pt modelId="{F6145516-F784-4175-9DC1-6775D1DBB93A}">
      <dgm:prSet/>
      <dgm:spPr/>
      <dgm:t>
        <a:bodyPr/>
        <a:lstStyle/>
        <a:p>
          <a:r>
            <a:rPr lang="cs-CZ" dirty="0"/>
            <a:t>= souhrn vědomostí, dovedností, schopností, postojů a hodnot</a:t>
          </a:r>
          <a:endParaRPr lang="en-US" dirty="0"/>
        </a:p>
      </dgm:t>
    </dgm:pt>
    <dgm:pt modelId="{7FD92CF7-60B6-472D-99B7-E01BDD7047CE}" type="sibTrans" cxnId="{55F63A1A-BC6D-48C0-9077-BA9C83BAFF4C}">
      <dgm:prSet/>
      <dgm:spPr/>
      <dgm:t>
        <a:bodyPr/>
        <a:lstStyle/>
        <a:p>
          <a:endParaRPr lang="en-US"/>
        </a:p>
      </dgm:t>
    </dgm:pt>
    <dgm:pt modelId="{D9D8D045-27DA-4496-8C50-261936A5DD55}" type="parTrans" cxnId="{55F63A1A-BC6D-48C0-9077-BA9C83BAFF4C}">
      <dgm:prSet/>
      <dgm:spPr/>
      <dgm:t>
        <a:bodyPr/>
        <a:lstStyle/>
        <a:p>
          <a:endParaRPr lang="en-US"/>
        </a:p>
      </dgm:t>
    </dgm:pt>
    <dgm:pt modelId="{AA5DA56C-9121-7A41-8D0A-7757BC982A87}" type="pres">
      <dgm:prSet presAssocID="{8CC60F2F-0497-4817-BE3D-FFE4C6FE08D0}" presName="vert0" presStyleCnt="0">
        <dgm:presLayoutVars>
          <dgm:dir/>
          <dgm:animOne val="branch"/>
          <dgm:animLvl val="lvl"/>
        </dgm:presLayoutVars>
      </dgm:prSet>
      <dgm:spPr/>
    </dgm:pt>
    <dgm:pt modelId="{87402E7F-70D4-1C45-A2B6-D3B909AAD7DF}" type="pres">
      <dgm:prSet presAssocID="{F6145516-F784-4175-9DC1-6775D1DBB93A}" presName="thickLine" presStyleLbl="alignNode1" presStyleIdx="0" presStyleCnt="3"/>
      <dgm:spPr/>
    </dgm:pt>
    <dgm:pt modelId="{665D3AEA-B3A0-144B-A549-3C30A920E7B8}" type="pres">
      <dgm:prSet presAssocID="{F6145516-F784-4175-9DC1-6775D1DBB93A}" presName="horz1" presStyleCnt="0"/>
      <dgm:spPr/>
    </dgm:pt>
    <dgm:pt modelId="{49E49A6A-1E83-904A-8373-DDA23610AD21}" type="pres">
      <dgm:prSet presAssocID="{F6145516-F784-4175-9DC1-6775D1DBB93A}" presName="tx1" presStyleLbl="revTx" presStyleIdx="0" presStyleCnt="3"/>
      <dgm:spPr/>
    </dgm:pt>
    <dgm:pt modelId="{A698A75F-1589-A14F-B464-1483F93B6A46}" type="pres">
      <dgm:prSet presAssocID="{F6145516-F784-4175-9DC1-6775D1DBB93A}" presName="vert1" presStyleCnt="0"/>
      <dgm:spPr/>
    </dgm:pt>
    <dgm:pt modelId="{4770C9D9-B48F-A246-B1CA-5BD4B8B7E6FB}" type="pres">
      <dgm:prSet presAssocID="{4A73430B-68E0-46E4-8180-5961160F4BCC}" presName="thickLine" presStyleLbl="alignNode1" presStyleIdx="1" presStyleCnt="3"/>
      <dgm:spPr/>
    </dgm:pt>
    <dgm:pt modelId="{B4E1A835-50D0-B647-BF46-3B3579A370F1}" type="pres">
      <dgm:prSet presAssocID="{4A73430B-68E0-46E4-8180-5961160F4BCC}" presName="horz1" presStyleCnt="0"/>
      <dgm:spPr/>
    </dgm:pt>
    <dgm:pt modelId="{8A38693F-02B9-AF4C-B7E7-2615E66AF72E}" type="pres">
      <dgm:prSet presAssocID="{4A73430B-68E0-46E4-8180-5961160F4BCC}" presName="tx1" presStyleLbl="revTx" presStyleIdx="1" presStyleCnt="3"/>
      <dgm:spPr/>
    </dgm:pt>
    <dgm:pt modelId="{65C95900-DAAF-6249-8461-DAC45D884B8E}" type="pres">
      <dgm:prSet presAssocID="{4A73430B-68E0-46E4-8180-5961160F4BCC}" presName="vert1" presStyleCnt="0"/>
      <dgm:spPr/>
    </dgm:pt>
    <dgm:pt modelId="{3602118A-A974-B344-90B3-4D4A2E77E832}" type="pres">
      <dgm:prSet presAssocID="{FB012E81-1E0D-40EC-AD67-C917ACC48212}" presName="thickLine" presStyleLbl="alignNode1" presStyleIdx="2" presStyleCnt="3"/>
      <dgm:spPr/>
    </dgm:pt>
    <dgm:pt modelId="{7484746D-E7A7-A24B-B81C-9777B5A754A5}" type="pres">
      <dgm:prSet presAssocID="{FB012E81-1E0D-40EC-AD67-C917ACC48212}" presName="horz1" presStyleCnt="0"/>
      <dgm:spPr/>
    </dgm:pt>
    <dgm:pt modelId="{B72281B4-BF31-9D41-B981-B1E30A5A794E}" type="pres">
      <dgm:prSet presAssocID="{FB012E81-1E0D-40EC-AD67-C917ACC48212}" presName="tx1" presStyleLbl="revTx" presStyleIdx="2" presStyleCnt="3"/>
      <dgm:spPr/>
    </dgm:pt>
    <dgm:pt modelId="{DF6FFB1C-1C5B-1D4B-AF3B-765EEB8F0E0E}" type="pres">
      <dgm:prSet presAssocID="{FB012E81-1E0D-40EC-AD67-C917ACC48212}" presName="vert1" presStyleCnt="0"/>
      <dgm:spPr/>
    </dgm:pt>
  </dgm:ptLst>
  <dgm:cxnLst>
    <dgm:cxn modelId="{35BF6811-B1C4-E749-BC4B-85F7397AB24A}" type="presOf" srcId="{FB012E81-1E0D-40EC-AD67-C917ACC48212}" destId="{B72281B4-BF31-9D41-B981-B1E30A5A794E}" srcOrd="0" destOrd="0" presId="urn:microsoft.com/office/officeart/2008/layout/LinedList"/>
    <dgm:cxn modelId="{55F63A1A-BC6D-48C0-9077-BA9C83BAFF4C}" srcId="{8CC60F2F-0497-4817-BE3D-FFE4C6FE08D0}" destId="{F6145516-F784-4175-9DC1-6775D1DBB93A}" srcOrd="0" destOrd="0" parTransId="{D9D8D045-27DA-4496-8C50-261936A5DD55}" sibTransId="{7FD92CF7-60B6-472D-99B7-E01BDD7047CE}"/>
    <dgm:cxn modelId="{47E2B292-12E3-46ED-854C-5BF05E76944B}" srcId="{8CC60F2F-0497-4817-BE3D-FFE4C6FE08D0}" destId="{FB012E81-1E0D-40EC-AD67-C917ACC48212}" srcOrd="2" destOrd="0" parTransId="{9D9147EC-886D-4B70-8C8A-A04CB9532058}" sibTransId="{DE5D3B20-202F-4897-A72B-5A221A0C33A5}"/>
    <dgm:cxn modelId="{F4EFD0A6-EBD7-A841-BC23-A7C5FF5CD692}" type="presOf" srcId="{8CC60F2F-0497-4817-BE3D-FFE4C6FE08D0}" destId="{AA5DA56C-9121-7A41-8D0A-7757BC982A87}" srcOrd="0" destOrd="0" presId="urn:microsoft.com/office/officeart/2008/layout/LinedList"/>
    <dgm:cxn modelId="{9B7CA2AB-E679-8E46-BE63-588AD66EBCF4}" type="presOf" srcId="{F6145516-F784-4175-9DC1-6775D1DBB93A}" destId="{49E49A6A-1E83-904A-8373-DDA23610AD21}" srcOrd="0" destOrd="0" presId="urn:microsoft.com/office/officeart/2008/layout/LinedList"/>
    <dgm:cxn modelId="{9373D8BC-A6BB-4E40-8313-79C8B0876BC4}" type="presOf" srcId="{4A73430B-68E0-46E4-8180-5961160F4BCC}" destId="{8A38693F-02B9-AF4C-B7E7-2615E66AF72E}" srcOrd="0" destOrd="0" presId="urn:microsoft.com/office/officeart/2008/layout/LinedList"/>
    <dgm:cxn modelId="{0B7D8BE1-09D3-44DA-926D-8595E40AD790}" srcId="{8CC60F2F-0497-4817-BE3D-FFE4C6FE08D0}" destId="{4A73430B-68E0-46E4-8180-5961160F4BCC}" srcOrd="1" destOrd="0" parTransId="{54EBE864-562D-4F5B-9EA4-8BE3233A81B9}" sibTransId="{155F20E2-D428-43CA-B534-5368786634E0}"/>
    <dgm:cxn modelId="{2815AD75-686F-8B4A-A48D-05A153171221}" type="presParOf" srcId="{AA5DA56C-9121-7A41-8D0A-7757BC982A87}" destId="{87402E7F-70D4-1C45-A2B6-D3B909AAD7DF}" srcOrd="0" destOrd="0" presId="urn:microsoft.com/office/officeart/2008/layout/LinedList"/>
    <dgm:cxn modelId="{238DC4B9-2ADC-C448-92B6-F5F7FA59CB3F}" type="presParOf" srcId="{AA5DA56C-9121-7A41-8D0A-7757BC982A87}" destId="{665D3AEA-B3A0-144B-A549-3C30A920E7B8}" srcOrd="1" destOrd="0" presId="urn:microsoft.com/office/officeart/2008/layout/LinedList"/>
    <dgm:cxn modelId="{B6344F89-9091-D140-B99A-A99BAF8F1BE4}" type="presParOf" srcId="{665D3AEA-B3A0-144B-A549-3C30A920E7B8}" destId="{49E49A6A-1E83-904A-8373-DDA23610AD21}" srcOrd="0" destOrd="0" presId="urn:microsoft.com/office/officeart/2008/layout/LinedList"/>
    <dgm:cxn modelId="{9153F12D-AE41-1A4C-9CD0-FDAFC2E63DD2}" type="presParOf" srcId="{665D3AEA-B3A0-144B-A549-3C30A920E7B8}" destId="{A698A75F-1589-A14F-B464-1483F93B6A46}" srcOrd="1" destOrd="0" presId="urn:microsoft.com/office/officeart/2008/layout/LinedList"/>
    <dgm:cxn modelId="{2AB2E750-AA63-7247-BA7C-C2DB2EF65E24}" type="presParOf" srcId="{AA5DA56C-9121-7A41-8D0A-7757BC982A87}" destId="{4770C9D9-B48F-A246-B1CA-5BD4B8B7E6FB}" srcOrd="2" destOrd="0" presId="urn:microsoft.com/office/officeart/2008/layout/LinedList"/>
    <dgm:cxn modelId="{A9650981-A1E4-794B-950E-AD7AD94D935A}" type="presParOf" srcId="{AA5DA56C-9121-7A41-8D0A-7757BC982A87}" destId="{B4E1A835-50D0-B647-BF46-3B3579A370F1}" srcOrd="3" destOrd="0" presId="urn:microsoft.com/office/officeart/2008/layout/LinedList"/>
    <dgm:cxn modelId="{DB3EA6A4-0AE4-6444-92C3-E0B226CD25A0}" type="presParOf" srcId="{B4E1A835-50D0-B647-BF46-3B3579A370F1}" destId="{8A38693F-02B9-AF4C-B7E7-2615E66AF72E}" srcOrd="0" destOrd="0" presId="urn:microsoft.com/office/officeart/2008/layout/LinedList"/>
    <dgm:cxn modelId="{9253B6C1-5707-0C47-9C35-907B85BE47BD}" type="presParOf" srcId="{B4E1A835-50D0-B647-BF46-3B3579A370F1}" destId="{65C95900-DAAF-6249-8461-DAC45D884B8E}" srcOrd="1" destOrd="0" presId="urn:microsoft.com/office/officeart/2008/layout/LinedList"/>
    <dgm:cxn modelId="{A4F580C0-5908-F848-8A97-C8B755A737DB}" type="presParOf" srcId="{AA5DA56C-9121-7A41-8D0A-7757BC982A87}" destId="{3602118A-A974-B344-90B3-4D4A2E77E832}" srcOrd="4" destOrd="0" presId="urn:microsoft.com/office/officeart/2008/layout/LinedList"/>
    <dgm:cxn modelId="{125445D7-1DE3-854B-AA43-C53E4C9506A2}" type="presParOf" srcId="{AA5DA56C-9121-7A41-8D0A-7757BC982A87}" destId="{7484746D-E7A7-A24B-B81C-9777B5A754A5}" srcOrd="5" destOrd="0" presId="urn:microsoft.com/office/officeart/2008/layout/LinedList"/>
    <dgm:cxn modelId="{E128CCC5-A555-0E40-9CB6-AF3D45EB0812}" type="presParOf" srcId="{7484746D-E7A7-A24B-B81C-9777B5A754A5}" destId="{B72281B4-BF31-9D41-B981-B1E30A5A794E}" srcOrd="0" destOrd="0" presId="urn:microsoft.com/office/officeart/2008/layout/LinedList"/>
    <dgm:cxn modelId="{F1D3100C-B1A6-2747-B766-A213EA372AE0}" type="presParOf" srcId="{7484746D-E7A7-A24B-B81C-9777B5A754A5}" destId="{DF6FFB1C-1C5B-1D4B-AF3B-765EEB8F0E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7BAF14-7C85-4BF4-B70F-3D976AD6E86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BF3465-19F3-4C03-A103-51756128F64F}">
      <dgm:prSet/>
      <dgm:spPr/>
      <dgm:t>
        <a:bodyPr/>
        <a:lstStyle/>
        <a:p>
          <a:r>
            <a:rPr lang="cs-CZ"/>
            <a:t>1. stupeň</a:t>
          </a:r>
          <a:endParaRPr lang="en-US"/>
        </a:p>
      </dgm:t>
    </dgm:pt>
    <dgm:pt modelId="{F4511198-B63D-4E3D-8BB9-5933B538A7F2}" type="parTrans" cxnId="{570FE1C5-F209-4D64-A2CB-2144F6357D65}">
      <dgm:prSet/>
      <dgm:spPr/>
      <dgm:t>
        <a:bodyPr/>
        <a:lstStyle/>
        <a:p>
          <a:endParaRPr lang="en-US"/>
        </a:p>
      </dgm:t>
    </dgm:pt>
    <dgm:pt modelId="{67FD62A3-321D-4E3C-A4FE-1FEB9C2C8DA3}" type="sibTrans" cxnId="{570FE1C5-F209-4D64-A2CB-2144F6357D65}">
      <dgm:prSet/>
      <dgm:spPr/>
      <dgm:t>
        <a:bodyPr/>
        <a:lstStyle/>
        <a:p>
          <a:endParaRPr lang="en-US"/>
        </a:p>
      </dgm:t>
    </dgm:pt>
    <dgm:pt modelId="{FDB20DE8-C5C7-4BE8-966A-50BA8836F7AC}">
      <dgm:prSet/>
      <dgm:spPr/>
      <dgm:t>
        <a:bodyPr/>
        <a:lstStyle/>
        <a:p>
          <a:r>
            <a:rPr lang="cs-CZ"/>
            <a:t>2. stupeň:</a:t>
          </a:r>
          <a:endParaRPr lang="en-US"/>
        </a:p>
      </dgm:t>
    </dgm:pt>
    <dgm:pt modelId="{A7CA4E56-2DC3-4A58-BD51-78BB966D11B7}" type="parTrans" cxnId="{934B1040-405B-41A7-A06C-C9977A7AF3E2}">
      <dgm:prSet/>
      <dgm:spPr/>
      <dgm:t>
        <a:bodyPr/>
        <a:lstStyle/>
        <a:p>
          <a:endParaRPr lang="en-US"/>
        </a:p>
      </dgm:t>
    </dgm:pt>
    <dgm:pt modelId="{B7D6072E-5835-4463-B850-60785710D1FF}" type="sibTrans" cxnId="{934B1040-405B-41A7-A06C-C9977A7AF3E2}">
      <dgm:prSet/>
      <dgm:spPr/>
      <dgm:t>
        <a:bodyPr/>
        <a:lstStyle/>
        <a:p>
          <a:endParaRPr lang="en-US"/>
        </a:p>
      </dgm:t>
    </dgm:pt>
    <dgm:pt modelId="{A7F45301-3347-4DA0-9738-F2965181DDA1}">
      <dgm:prSet/>
      <dgm:spPr/>
      <dgm:t>
        <a:bodyPr/>
        <a:lstStyle/>
        <a:p>
          <a:r>
            <a:rPr lang="cs-CZ"/>
            <a:t>Činnosti ovlivňující zdraví</a:t>
          </a:r>
          <a:endParaRPr lang="en-US"/>
        </a:p>
      </dgm:t>
    </dgm:pt>
    <dgm:pt modelId="{058EE575-0246-4FAE-A1A2-39205B6358B0}" type="parTrans" cxnId="{0E47FF01-DCDE-4A65-A67D-8361438552BB}">
      <dgm:prSet/>
      <dgm:spPr/>
      <dgm:t>
        <a:bodyPr/>
        <a:lstStyle/>
        <a:p>
          <a:endParaRPr lang="en-US"/>
        </a:p>
      </dgm:t>
    </dgm:pt>
    <dgm:pt modelId="{3C8260BE-AF98-4DCE-ADE4-06D75638F558}" type="sibTrans" cxnId="{0E47FF01-DCDE-4A65-A67D-8361438552BB}">
      <dgm:prSet/>
      <dgm:spPr/>
      <dgm:t>
        <a:bodyPr/>
        <a:lstStyle/>
        <a:p>
          <a:endParaRPr lang="en-US"/>
        </a:p>
      </dgm:t>
    </dgm:pt>
    <dgm:pt modelId="{F93F3B61-BF90-4541-A3D0-612C1D9D7EC1}">
      <dgm:prSet/>
      <dgm:spPr/>
      <dgm:t>
        <a:bodyPr/>
        <a:lstStyle/>
        <a:p>
          <a:r>
            <a:rPr lang="cs-CZ"/>
            <a:t>Činnosti ovlivňující úroveň pohybových dovedností</a:t>
          </a:r>
          <a:endParaRPr lang="en-US"/>
        </a:p>
      </dgm:t>
    </dgm:pt>
    <dgm:pt modelId="{E556D5DC-3D02-47C6-8D52-E658FBA9EECE}" type="parTrans" cxnId="{E7594A67-EA6A-49B9-B58A-C4A178A96CC4}">
      <dgm:prSet/>
      <dgm:spPr/>
      <dgm:t>
        <a:bodyPr/>
        <a:lstStyle/>
        <a:p>
          <a:endParaRPr lang="en-US"/>
        </a:p>
      </dgm:t>
    </dgm:pt>
    <dgm:pt modelId="{895F7915-F4CD-458E-9E82-BE68DA1241D9}" type="sibTrans" cxnId="{E7594A67-EA6A-49B9-B58A-C4A178A96CC4}">
      <dgm:prSet/>
      <dgm:spPr/>
      <dgm:t>
        <a:bodyPr/>
        <a:lstStyle/>
        <a:p>
          <a:endParaRPr lang="en-US"/>
        </a:p>
      </dgm:t>
    </dgm:pt>
    <dgm:pt modelId="{5075109C-8D96-4860-8472-9B9068FF6983}">
      <dgm:prSet/>
      <dgm:spPr/>
      <dgm:t>
        <a:bodyPr/>
        <a:lstStyle/>
        <a:p>
          <a:r>
            <a:rPr lang="cs-CZ" dirty="0"/>
            <a:t>Činnosti podporující pohybové učení </a:t>
          </a:r>
          <a:endParaRPr lang="en-US" dirty="0"/>
        </a:p>
      </dgm:t>
    </dgm:pt>
    <dgm:pt modelId="{540F48A5-9135-47A6-B0AA-ED7707A8DEFF}" type="parTrans" cxnId="{2A35360B-3396-4FCD-87D9-EF7618A8E575}">
      <dgm:prSet/>
      <dgm:spPr/>
      <dgm:t>
        <a:bodyPr/>
        <a:lstStyle/>
        <a:p>
          <a:endParaRPr lang="en-US"/>
        </a:p>
      </dgm:t>
    </dgm:pt>
    <dgm:pt modelId="{D9E1F6EB-E237-4D76-B0D3-896B6607EE13}" type="sibTrans" cxnId="{2A35360B-3396-4FCD-87D9-EF7618A8E575}">
      <dgm:prSet/>
      <dgm:spPr/>
      <dgm:t>
        <a:bodyPr/>
        <a:lstStyle/>
        <a:p>
          <a:endParaRPr lang="en-US"/>
        </a:p>
      </dgm:t>
    </dgm:pt>
    <dgm:pt modelId="{DFF37CFA-BF95-0246-B504-7DC5087F48F5}" type="pres">
      <dgm:prSet presAssocID="{357BAF14-7C85-4BF4-B70F-3D976AD6E861}" presName="linear" presStyleCnt="0">
        <dgm:presLayoutVars>
          <dgm:animLvl val="lvl"/>
          <dgm:resizeHandles val="exact"/>
        </dgm:presLayoutVars>
      </dgm:prSet>
      <dgm:spPr/>
    </dgm:pt>
    <dgm:pt modelId="{6BF2AFE0-7124-8148-92BE-D2CD3BFF09CA}" type="pres">
      <dgm:prSet presAssocID="{78BF3465-19F3-4C03-A103-51756128F64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C3E7F6-0D5A-B74C-AF3C-6DB7DBF928A4}" type="pres">
      <dgm:prSet presAssocID="{67FD62A3-321D-4E3C-A4FE-1FEB9C2C8DA3}" presName="spacer" presStyleCnt="0"/>
      <dgm:spPr/>
    </dgm:pt>
    <dgm:pt modelId="{3D359578-DB83-7842-BFC0-538E029E3BC7}" type="pres">
      <dgm:prSet presAssocID="{FDB20DE8-C5C7-4BE8-966A-50BA8836F7A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793D872-AC3D-7742-89A7-DF9134570FA5}" type="pres">
      <dgm:prSet presAssocID="{FDB20DE8-C5C7-4BE8-966A-50BA8836F7A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E47FF01-DCDE-4A65-A67D-8361438552BB}" srcId="{FDB20DE8-C5C7-4BE8-966A-50BA8836F7AC}" destId="{A7F45301-3347-4DA0-9738-F2965181DDA1}" srcOrd="0" destOrd="0" parTransId="{058EE575-0246-4FAE-A1A2-39205B6358B0}" sibTransId="{3C8260BE-AF98-4DCE-ADE4-06D75638F558}"/>
    <dgm:cxn modelId="{2A35360B-3396-4FCD-87D9-EF7618A8E575}" srcId="{FDB20DE8-C5C7-4BE8-966A-50BA8836F7AC}" destId="{5075109C-8D96-4860-8472-9B9068FF6983}" srcOrd="2" destOrd="0" parTransId="{540F48A5-9135-47A6-B0AA-ED7707A8DEFF}" sibTransId="{D9E1F6EB-E237-4D76-B0D3-896B6607EE13}"/>
    <dgm:cxn modelId="{0E44D722-562A-C144-8735-6C2D6F19B9C0}" type="presOf" srcId="{357BAF14-7C85-4BF4-B70F-3D976AD6E861}" destId="{DFF37CFA-BF95-0246-B504-7DC5087F48F5}" srcOrd="0" destOrd="0" presId="urn:microsoft.com/office/officeart/2005/8/layout/vList2"/>
    <dgm:cxn modelId="{934B1040-405B-41A7-A06C-C9977A7AF3E2}" srcId="{357BAF14-7C85-4BF4-B70F-3D976AD6E861}" destId="{FDB20DE8-C5C7-4BE8-966A-50BA8836F7AC}" srcOrd="1" destOrd="0" parTransId="{A7CA4E56-2DC3-4A58-BD51-78BB966D11B7}" sibTransId="{B7D6072E-5835-4463-B850-60785710D1FF}"/>
    <dgm:cxn modelId="{1F89A04D-C226-EC48-B02C-C03FD6F6DF7A}" type="presOf" srcId="{78BF3465-19F3-4C03-A103-51756128F64F}" destId="{6BF2AFE0-7124-8148-92BE-D2CD3BFF09CA}" srcOrd="0" destOrd="0" presId="urn:microsoft.com/office/officeart/2005/8/layout/vList2"/>
    <dgm:cxn modelId="{E7594A67-EA6A-49B9-B58A-C4A178A96CC4}" srcId="{FDB20DE8-C5C7-4BE8-966A-50BA8836F7AC}" destId="{F93F3B61-BF90-4541-A3D0-612C1D9D7EC1}" srcOrd="1" destOrd="0" parTransId="{E556D5DC-3D02-47C6-8D52-E658FBA9EECE}" sibTransId="{895F7915-F4CD-458E-9E82-BE68DA1241D9}"/>
    <dgm:cxn modelId="{C871CE96-2BA1-C84B-A346-9F1D14F9C6E5}" type="presOf" srcId="{A7F45301-3347-4DA0-9738-F2965181DDA1}" destId="{7793D872-AC3D-7742-89A7-DF9134570FA5}" srcOrd="0" destOrd="0" presId="urn:microsoft.com/office/officeart/2005/8/layout/vList2"/>
    <dgm:cxn modelId="{EA0BC8AA-DC3D-4B4F-ACE5-B6EA2D74AC8D}" type="presOf" srcId="{F93F3B61-BF90-4541-A3D0-612C1D9D7EC1}" destId="{7793D872-AC3D-7742-89A7-DF9134570FA5}" srcOrd="0" destOrd="1" presId="urn:microsoft.com/office/officeart/2005/8/layout/vList2"/>
    <dgm:cxn modelId="{570FE1C5-F209-4D64-A2CB-2144F6357D65}" srcId="{357BAF14-7C85-4BF4-B70F-3D976AD6E861}" destId="{78BF3465-19F3-4C03-A103-51756128F64F}" srcOrd="0" destOrd="0" parTransId="{F4511198-B63D-4E3D-8BB9-5933B538A7F2}" sibTransId="{67FD62A3-321D-4E3C-A4FE-1FEB9C2C8DA3}"/>
    <dgm:cxn modelId="{5C7AD6DF-1CDB-4C45-8CC4-809A5D9402C1}" type="presOf" srcId="{5075109C-8D96-4860-8472-9B9068FF6983}" destId="{7793D872-AC3D-7742-89A7-DF9134570FA5}" srcOrd="0" destOrd="2" presId="urn:microsoft.com/office/officeart/2005/8/layout/vList2"/>
    <dgm:cxn modelId="{3B12D9ED-0005-3B49-9316-83C7F4136CB9}" type="presOf" srcId="{FDB20DE8-C5C7-4BE8-966A-50BA8836F7AC}" destId="{3D359578-DB83-7842-BFC0-538E029E3BC7}" srcOrd="0" destOrd="0" presId="urn:microsoft.com/office/officeart/2005/8/layout/vList2"/>
    <dgm:cxn modelId="{E9FF39BB-43BC-0546-B4AD-7F032142A771}" type="presParOf" srcId="{DFF37CFA-BF95-0246-B504-7DC5087F48F5}" destId="{6BF2AFE0-7124-8148-92BE-D2CD3BFF09CA}" srcOrd="0" destOrd="0" presId="urn:microsoft.com/office/officeart/2005/8/layout/vList2"/>
    <dgm:cxn modelId="{8F4597AA-175E-3440-A4D4-227929D77179}" type="presParOf" srcId="{DFF37CFA-BF95-0246-B504-7DC5087F48F5}" destId="{18C3E7F6-0D5A-B74C-AF3C-6DB7DBF928A4}" srcOrd="1" destOrd="0" presId="urn:microsoft.com/office/officeart/2005/8/layout/vList2"/>
    <dgm:cxn modelId="{86242CBE-BF18-494B-A7D8-CF991317BD64}" type="presParOf" srcId="{DFF37CFA-BF95-0246-B504-7DC5087F48F5}" destId="{3D359578-DB83-7842-BFC0-538E029E3BC7}" srcOrd="2" destOrd="0" presId="urn:microsoft.com/office/officeart/2005/8/layout/vList2"/>
    <dgm:cxn modelId="{41A0B3AE-4E62-5B4B-8054-1BBECAB8DD1D}" type="presParOf" srcId="{DFF37CFA-BF95-0246-B504-7DC5087F48F5}" destId="{7793D872-AC3D-7742-89A7-DF9134570FA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A54FB6-6030-42E5-9EE3-B37E04A1033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217A44-309A-4222-8D32-A515B4BE707D}">
      <dgm:prSet/>
      <dgm:spPr/>
      <dgm:t>
        <a:bodyPr/>
        <a:lstStyle/>
        <a:p>
          <a:r>
            <a:rPr lang="cs-CZ"/>
            <a:t>Očekávané výstupy:</a:t>
          </a:r>
          <a:endParaRPr lang="en-US"/>
        </a:p>
      </dgm:t>
    </dgm:pt>
    <dgm:pt modelId="{7B9BDA61-EEEF-4A96-92A9-A9089399140A}" type="parTrans" cxnId="{32DC3A8D-57D0-4314-8AED-82628C6A40B5}">
      <dgm:prSet/>
      <dgm:spPr/>
      <dgm:t>
        <a:bodyPr/>
        <a:lstStyle/>
        <a:p>
          <a:endParaRPr lang="en-US"/>
        </a:p>
      </dgm:t>
    </dgm:pt>
    <dgm:pt modelId="{784D4F8D-6A8D-4749-AE0F-4D6A6A963097}" type="sibTrans" cxnId="{32DC3A8D-57D0-4314-8AED-82628C6A40B5}">
      <dgm:prSet/>
      <dgm:spPr/>
      <dgm:t>
        <a:bodyPr/>
        <a:lstStyle/>
        <a:p>
          <a:endParaRPr lang="en-US"/>
        </a:p>
      </dgm:t>
    </dgm:pt>
    <dgm:pt modelId="{ECD0C5E9-B9C6-403D-A709-34B15AAFF0F2}">
      <dgm:prSet/>
      <dgm:spPr/>
      <dgm:t>
        <a:bodyPr/>
        <a:lstStyle/>
        <a:p>
          <a:r>
            <a:rPr lang="cs-CZ"/>
            <a:t>žák:</a:t>
          </a:r>
          <a:endParaRPr lang="en-US"/>
        </a:p>
      </dgm:t>
    </dgm:pt>
    <dgm:pt modelId="{0B5CAE11-ED3C-44E9-91C2-A33B912F58DF}" type="parTrans" cxnId="{C0ED5800-BF14-4037-B2E9-AFC2E506D96F}">
      <dgm:prSet/>
      <dgm:spPr/>
      <dgm:t>
        <a:bodyPr/>
        <a:lstStyle/>
        <a:p>
          <a:endParaRPr lang="en-US"/>
        </a:p>
      </dgm:t>
    </dgm:pt>
    <dgm:pt modelId="{D24D6989-7F06-4B85-AA3D-2886B89F7101}" type="sibTrans" cxnId="{C0ED5800-BF14-4037-B2E9-AFC2E506D96F}">
      <dgm:prSet/>
      <dgm:spPr/>
      <dgm:t>
        <a:bodyPr/>
        <a:lstStyle/>
        <a:p>
          <a:endParaRPr lang="en-US"/>
        </a:p>
      </dgm:t>
    </dgm:pt>
    <dgm:pt modelId="{2BACB7AF-CD5F-4900-9CB7-DE5B404E291B}">
      <dgm:prSet/>
      <dgm:spPr/>
      <dgm:t>
        <a:bodyPr/>
        <a:lstStyle/>
        <a:p>
          <a:r>
            <a:rPr lang="cs-CZ"/>
            <a:t>Užívá osvojované názvosloví na úrovni cvičence, rozhodčího, diváka, čtenáře novin a časopisů, uživatele internetu</a:t>
          </a:r>
          <a:endParaRPr lang="en-US"/>
        </a:p>
      </dgm:t>
    </dgm:pt>
    <dgm:pt modelId="{B0C9E5A9-EA84-488A-AFC0-00CBF44C7028}" type="parTrans" cxnId="{8375F621-80F6-426B-945E-E811A4B66E56}">
      <dgm:prSet/>
      <dgm:spPr/>
      <dgm:t>
        <a:bodyPr/>
        <a:lstStyle/>
        <a:p>
          <a:endParaRPr lang="en-US"/>
        </a:p>
      </dgm:t>
    </dgm:pt>
    <dgm:pt modelId="{09C26DF3-13EA-404B-B8D1-45AF75402F42}" type="sibTrans" cxnId="{8375F621-80F6-426B-945E-E811A4B66E56}">
      <dgm:prSet/>
      <dgm:spPr/>
      <dgm:t>
        <a:bodyPr/>
        <a:lstStyle/>
        <a:p>
          <a:endParaRPr lang="en-US"/>
        </a:p>
      </dgm:t>
    </dgm:pt>
    <dgm:pt modelId="{4658923D-DD39-4034-9DC3-1601B069011B}">
      <dgm:prSet/>
      <dgm:spPr/>
      <dgm:t>
        <a:bodyPr/>
        <a:lstStyle/>
        <a:p>
          <a:r>
            <a:rPr lang="cs-CZ"/>
            <a:t>…</a:t>
          </a:r>
          <a:endParaRPr lang="en-US"/>
        </a:p>
      </dgm:t>
    </dgm:pt>
    <dgm:pt modelId="{27963520-FF66-4559-8E02-57C6429BF6E3}" type="parTrans" cxnId="{7D362193-D047-4116-8C4D-0BF0570F9016}">
      <dgm:prSet/>
      <dgm:spPr/>
      <dgm:t>
        <a:bodyPr/>
        <a:lstStyle/>
        <a:p>
          <a:endParaRPr lang="en-US"/>
        </a:p>
      </dgm:t>
    </dgm:pt>
    <dgm:pt modelId="{EC6724AC-7923-400B-BAEF-1CC4D6CF8A7D}" type="sibTrans" cxnId="{7D362193-D047-4116-8C4D-0BF0570F9016}">
      <dgm:prSet/>
      <dgm:spPr/>
      <dgm:t>
        <a:bodyPr/>
        <a:lstStyle/>
        <a:p>
          <a:endParaRPr lang="en-US"/>
        </a:p>
      </dgm:t>
    </dgm:pt>
    <dgm:pt modelId="{95C62528-285B-452D-93D6-926731A2068B}">
      <dgm:prSet/>
      <dgm:spPr/>
      <dgm:t>
        <a:bodyPr/>
        <a:lstStyle/>
        <a:p>
          <a:r>
            <a:rPr lang="cs-CZ"/>
            <a:t>Učivo:</a:t>
          </a:r>
          <a:endParaRPr lang="en-US"/>
        </a:p>
      </dgm:t>
    </dgm:pt>
    <dgm:pt modelId="{5658105C-A1A0-4E3A-BE8F-145C2B441624}" type="parTrans" cxnId="{E2D90DE6-5750-4F00-AF3E-44F43073C374}">
      <dgm:prSet/>
      <dgm:spPr/>
      <dgm:t>
        <a:bodyPr/>
        <a:lstStyle/>
        <a:p>
          <a:endParaRPr lang="en-US"/>
        </a:p>
      </dgm:t>
    </dgm:pt>
    <dgm:pt modelId="{E2357031-3135-4B47-B56C-EAD0FBDD6C43}" type="sibTrans" cxnId="{E2D90DE6-5750-4F00-AF3E-44F43073C374}">
      <dgm:prSet/>
      <dgm:spPr/>
      <dgm:t>
        <a:bodyPr/>
        <a:lstStyle/>
        <a:p>
          <a:endParaRPr lang="en-US"/>
        </a:p>
      </dgm:t>
    </dgm:pt>
    <dgm:pt modelId="{3DE0AEDD-25A1-43EC-A274-13386A120CE2}">
      <dgm:prSet/>
      <dgm:spPr/>
      <dgm:t>
        <a:bodyPr/>
        <a:lstStyle/>
        <a:p>
          <a:r>
            <a:rPr lang="cs-CZ"/>
            <a:t>Komunikace v TV</a:t>
          </a:r>
          <a:endParaRPr lang="en-US"/>
        </a:p>
      </dgm:t>
    </dgm:pt>
    <dgm:pt modelId="{928B97E0-3A46-4DC0-BC95-55B1BB77A9CA}" type="parTrans" cxnId="{D54B234F-99BD-4C3B-8B56-1D86A203CCF7}">
      <dgm:prSet/>
      <dgm:spPr/>
      <dgm:t>
        <a:bodyPr/>
        <a:lstStyle/>
        <a:p>
          <a:endParaRPr lang="en-US"/>
        </a:p>
      </dgm:t>
    </dgm:pt>
    <dgm:pt modelId="{DEC155F9-530B-4DFA-8A02-8368141CD7FE}" type="sibTrans" cxnId="{D54B234F-99BD-4C3B-8B56-1D86A203CCF7}">
      <dgm:prSet/>
      <dgm:spPr/>
      <dgm:t>
        <a:bodyPr/>
        <a:lstStyle/>
        <a:p>
          <a:endParaRPr lang="en-US"/>
        </a:p>
      </dgm:t>
    </dgm:pt>
    <dgm:pt modelId="{6A0A415A-C778-4A84-8E04-024C006F0708}">
      <dgm:prSet/>
      <dgm:spPr/>
      <dgm:t>
        <a:bodyPr/>
        <a:lstStyle/>
        <a:p>
          <a:r>
            <a:rPr lang="cs-CZ"/>
            <a:t>Organizace prostoru a pohybových činností</a:t>
          </a:r>
          <a:endParaRPr lang="en-US"/>
        </a:p>
      </dgm:t>
    </dgm:pt>
    <dgm:pt modelId="{4ACF32B5-B30A-4E9F-9AF6-2FD8DFE649ED}" type="parTrans" cxnId="{0E7154DD-0622-4CB7-A131-B5EED43B0D45}">
      <dgm:prSet/>
      <dgm:spPr/>
      <dgm:t>
        <a:bodyPr/>
        <a:lstStyle/>
        <a:p>
          <a:endParaRPr lang="en-US"/>
        </a:p>
      </dgm:t>
    </dgm:pt>
    <dgm:pt modelId="{A1DE30F5-0493-4E0F-A26E-B5B0C048788C}" type="sibTrans" cxnId="{0E7154DD-0622-4CB7-A131-B5EED43B0D45}">
      <dgm:prSet/>
      <dgm:spPr/>
      <dgm:t>
        <a:bodyPr/>
        <a:lstStyle/>
        <a:p>
          <a:endParaRPr lang="en-US"/>
        </a:p>
      </dgm:t>
    </dgm:pt>
    <dgm:pt modelId="{28581A45-5CF1-4B4F-84F9-FB5FFA0F40F0}">
      <dgm:prSet/>
      <dgm:spPr/>
      <dgm:t>
        <a:bodyPr/>
        <a:lstStyle/>
        <a:p>
          <a:r>
            <a:rPr lang="cs-CZ"/>
            <a:t>Historie a současnost sportu</a:t>
          </a:r>
          <a:endParaRPr lang="en-US"/>
        </a:p>
      </dgm:t>
    </dgm:pt>
    <dgm:pt modelId="{CA3D96D2-89AA-4A8F-8CA0-856116695B88}" type="parTrans" cxnId="{C049F058-7422-4DAE-A74F-80A5E47D3529}">
      <dgm:prSet/>
      <dgm:spPr/>
      <dgm:t>
        <a:bodyPr/>
        <a:lstStyle/>
        <a:p>
          <a:endParaRPr lang="en-US"/>
        </a:p>
      </dgm:t>
    </dgm:pt>
    <dgm:pt modelId="{3B44B47A-EDA5-4813-AC9D-6F79778A5526}" type="sibTrans" cxnId="{C049F058-7422-4DAE-A74F-80A5E47D3529}">
      <dgm:prSet/>
      <dgm:spPr/>
      <dgm:t>
        <a:bodyPr/>
        <a:lstStyle/>
        <a:p>
          <a:endParaRPr lang="en-US"/>
        </a:p>
      </dgm:t>
    </dgm:pt>
    <dgm:pt modelId="{62053161-434F-47A1-89B4-54A22F10DA50}">
      <dgm:prSet/>
      <dgm:spPr/>
      <dgm:t>
        <a:bodyPr/>
        <a:lstStyle/>
        <a:p>
          <a:r>
            <a:rPr lang="cs-CZ"/>
            <a:t>Pravidla osvojovaných pohybových činností</a:t>
          </a:r>
          <a:endParaRPr lang="en-US"/>
        </a:p>
      </dgm:t>
    </dgm:pt>
    <dgm:pt modelId="{74D59A3A-6F2D-46E6-91F4-5BF7697BCA14}" type="parTrans" cxnId="{07425439-AFA2-4DDA-A13E-CF890754A843}">
      <dgm:prSet/>
      <dgm:spPr/>
      <dgm:t>
        <a:bodyPr/>
        <a:lstStyle/>
        <a:p>
          <a:endParaRPr lang="en-US"/>
        </a:p>
      </dgm:t>
    </dgm:pt>
    <dgm:pt modelId="{7ACA75D6-BB2B-4E5D-9568-20CA26859170}" type="sibTrans" cxnId="{07425439-AFA2-4DDA-A13E-CF890754A843}">
      <dgm:prSet/>
      <dgm:spPr/>
      <dgm:t>
        <a:bodyPr/>
        <a:lstStyle/>
        <a:p>
          <a:endParaRPr lang="en-US"/>
        </a:p>
      </dgm:t>
    </dgm:pt>
    <dgm:pt modelId="{FB40C71B-8F32-438E-8873-98322121455D}">
      <dgm:prSet/>
      <dgm:spPr/>
      <dgm:t>
        <a:bodyPr/>
        <a:lstStyle/>
        <a:p>
          <a:r>
            <a:rPr lang="cs-CZ"/>
            <a:t>..</a:t>
          </a:r>
          <a:endParaRPr lang="en-US"/>
        </a:p>
      </dgm:t>
    </dgm:pt>
    <dgm:pt modelId="{961C2A28-2B82-4E61-8702-3F207A6EAB4F}" type="parTrans" cxnId="{123BEA51-FC5A-48AB-A44B-2B69D3CE4C48}">
      <dgm:prSet/>
      <dgm:spPr/>
      <dgm:t>
        <a:bodyPr/>
        <a:lstStyle/>
        <a:p>
          <a:endParaRPr lang="en-US"/>
        </a:p>
      </dgm:t>
    </dgm:pt>
    <dgm:pt modelId="{4AEF4126-487C-4550-A15C-EF58CFCFB93A}" type="sibTrans" cxnId="{123BEA51-FC5A-48AB-A44B-2B69D3CE4C48}">
      <dgm:prSet/>
      <dgm:spPr/>
      <dgm:t>
        <a:bodyPr/>
        <a:lstStyle/>
        <a:p>
          <a:endParaRPr lang="en-US"/>
        </a:p>
      </dgm:t>
    </dgm:pt>
    <dgm:pt modelId="{2EA38FEC-F533-4747-99B4-5DF78FBB3AAA}" type="pres">
      <dgm:prSet presAssocID="{B0A54FB6-6030-42E5-9EE3-B37E04A10339}" presName="linear" presStyleCnt="0">
        <dgm:presLayoutVars>
          <dgm:animLvl val="lvl"/>
          <dgm:resizeHandles val="exact"/>
        </dgm:presLayoutVars>
      </dgm:prSet>
      <dgm:spPr/>
    </dgm:pt>
    <dgm:pt modelId="{F01AECEE-8A19-A145-9383-148E049FFC74}" type="pres">
      <dgm:prSet presAssocID="{FC217A44-309A-4222-8D32-A515B4BE70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B842B4F-3881-C74F-8A8C-65251235F11A}" type="pres">
      <dgm:prSet presAssocID="{FC217A44-309A-4222-8D32-A515B4BE707D}" presName="childText" presStyleLbl="revTx" presStyleIdx="0" presStyleCnt="2">
        <dgm:presLayoutVars>
          <dgm:bulletEnabled val="1"/>
        </dgm:presLayoutVars>
      </dgm:prSet>
      <dgm:spPr/>
    </dgm:pt>
    <dgm:pt modelId="{C7D6D651-8185-F14B-B375-14ED59BCEB66}" type="pres">
      <dgm:prSet presAssocID="{95C62528-285B-452D-93D6-926731A2068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F744FBF-677F-9446-AA06-A40BD336C04F}" type="pres">
      <dgm:prSet presAssocID="{95C62528-285B-452D-93D6-926731A2068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0ED5800-BF14-4037-B2E9-AFC2E506D96F}" srcId="{FC217A44-309A-4222-8D32-A515B4BE707D}" destId="{ECD0C5E9-B9C6-403D-A709-34B15AAFF0F2}" srcOrd="0" destOrd="0" parTransId="{0B5CAE11-ED3C-44E9-91C2-A33B912F58DF}" sibTransId="{D24D6989-7F06-4B85-AA3D-2886B89F7101}"/>
    <dgm:cxn modelId="{8DFFA10C-9BC1-3C4F-B019-A0171CD6FE1E}" type="presOf" srcId="{FB40C71B-8F32-438E-8873-98322121455D}" destId="{4F744FBF-677F-9446-AA06-A40BD336C04F}" srcOrd="0" destOrd="4" presId="urn:microsoft.com/office/officeart/2005/8/layout/vList2"/>
    <dgm:cxn modelId="{FD8F581E-890C-354A-A3BA-930BF264513D}" type="presOf" srcId="{3DE0AEDD-25A1-43EC-A274-13386A120CE2}" destId="{4F744FBF-677F-9446-AA06-A40BD336C04F}" srcOrd="0" destOrd="0" presId="urn:microsoft.com/office/officeart/2005/8/layout/vList2"/>
    <dgm:cxn modelId="{8375F621-80F6-426B-945E-E811A4B66E56}" srcId="{ECD0C5E9-B9C6-403D-A709-34B15AAFF0F2}" destId="{2BACB7AF-CD5F-4900-9CB7-DE5B404E291B}" srcOrd="0" destOrd="0" parTransId="{B0C9E5A9-EA84-488A-AFC0-00CBF44C7028}" sibTransId="{09C26DF3-13EA-404B-B8D1-45AF75402F42}"/>
    <dgm:cxn modelId="{07425439-AFA2-4DDA-A13E-CF890754A843}" srcId="{95C62528-285B-452D-93D6-926731A2068B}" destId="{62053161-434F-47A1-89B4-54A22F10DA50}" srcOrd="3" destOrd="0" parTransId="{74D59A3A-6F2D-46E6-91F4-5BF7697BCA14}" sibTransId="{7ACA75D6-BB2B-4E5D-9568-20CA26859170}"/>
    <dgm:cxn modelId="{AEBDC546-18E5-FB46-BED0-14D9FCD6B200}" type="presOf" srcId="{6A0A415A-C778-4A84-8E04-024C006F0708}" destId="{4F744FBF-677F-9446-AA06-A40BD336C04F}" srcOrd="0" destOrd="1" presId="urn:microsoft.com/office/officeart/2005/8/layout/vList2"/>
    <dgm:cxn modelId="{D54B234F-99BD-4C3B-8B56-1D86A203CCF7}" srcId="{95C62528-285B-452D-93D6-926731A2068B}" destId="{3DE0AEDD-25A1-43EC-A274-13386A120CE2}" srcOrd="0" destOrd="0" parTransId="{928B97E0-3A46-4DC0-BC95-55B1BB77A9CA}" sibTransId="{DEC155F9-530B-4DFA-8A02-8368141CD7FE}"/>
    <dgm:cxn modelId="{D96FF34F-463E-3D43-BD69-78E892E8ACB0}" type="presOf" srcId="{B0A54FB6-6030-42E5-9EE3-B37E04A10339}" destId="{2EA38FEC-F533-4747-99B4-5DF78FBB3AAA}" srcOrd="0" destOrd="0" presId="urn:microsoft.com/office/officeart/2005/8/layout/vList2"/>
    <dgm:cxn modelId="{123BEA51-FC5A-48AB-A44B-2B69D3CE4C48}" srcId="{95C62528-285B-452D-93D6-926731A2068B}" destId="{FB40C71B-8F32-438E-8873-98322121455D}" srcOrd="4" destOrd="0" parTransId="{961C2A28-2B82-4E61-8702-3F207A6EAB4F}" sibTransId="{4AEF4126-487C-4550-A15C-EF58CFCFB93A}"/>
    <dgm:cxn modelId="{C049F058-7422-4DAE-A74F-80A5E47D3529}" srcId="{95C62528-285B-452D-93D6-926731A2068B}" destId="{28581A45-5CF1-4B4F-84F9-FB5FFA0F40F0}" srcOrd="2" destOrd="0" parTransId="{CA3D96D2-89AA-4A8F-8CA0-856116695B88}" sibTransId="{3B44B47A-EDA5-4813-AC9D-6F79778A5526}"/>
    <dgm:cxn modelId="{00305A5D-F071-CE4F-86CE-C5DE252D209E}" type="presOf" srcId="{4658923D-DD39-4034-9DC3-1601B069011B}" destId="{9B842B4F-3881-C74F-8A8C-65251235F11A}" srcOrd="0" destOrd="2" presId="urn:microsoft.com/office/officeart/2005/8/layout/vList2"/>
    <dgm:cxn modelId="{05F31176-0299-8945-B9FC-6FB6A8C82F8C}" type="presOf" srcId="{FC217A44-309A-4222-8D32-A515B4BE707D}" destId="{F01AECEE-8A19-A145-9383-148E049FFC74}" srcOrd="0" destOrd="0" presId="urn:microsoft.com/office/officeart/2005/8/layout/vList2"/>
    <dgm:cxn modelId="{32DC3A8D-57D0-4314-8AED-82628C6A40B5}" srcId="{B0A54FB6-6030-42E5-9EE3-B37E04A10339}" destId="{FC217A44-309A-4222-8D32-A515B4BE707D}" srcOrd="0" destOrd="0" parTransId="{7B9BDA61-EEEF-4A96-92A9-A9089399140A}" sibTransId="{784D4F8D-6A8D-4749-AE0F-4D6A6A963097}"/>
    <dgm:cxn modelId="{7D362193-D047-4116-8C4D-0BF0570F9016}" srcId="{ECD0C5E9-B9C6-403D-A709-34B15AAFF0F2}" destId="{4658923D-DD39-4034-9DC3-1601B069011B}" srcOrd="1" destOrd="0" parTransId="{27963520-FF66-4559-8E02-57C6429BF6E3}" sibTransId="{EC6724AC-7923-400B-BAEF-1CC4D6CF8A7D}"/>
    <dgm:cxn modelId="{CE2FA39B-FD24-6046-8BDC-D08464F75489}" type="presOf" srcId="{ECD0C5E9-B9C6-403D-A709-34B15AAFF0F2}" destId="{9B842B4F-3881-C74F-8A8C-65251235F11A}" srcOrd="0" destOrd="0" presId="urn:microsoft.com/office/officeart/2005/8/layout/vList2"/>
    <dgm:cxn modelId="{2B84959F-5CB5-3B4D-A702-ECCE2C213706}" type="presOf" srcId="{95C62528-285B-452D-93D6-926731A2068B}" destId="{C7D6D651-8185-F14B-B375-14ED59BCEB66}" srcOrd="0" destOrd="0" presId="urn:microsoft.com/office/officeart/2005/8/layout/vList2"/>
    <dgm:cxn modelId="{49DF51A0-199E-DB4E-8069-6CD767754F0A}" type="presOf" srcId="{28581A45-5CF1-4B4F-84F9-FB5FFA0F40F0}" destId="{4F744FBF-677F-9446-AA06-A40BD336C04F}" srcOrd="0" destOrd="2" presId="urn:microsoft.com/office/officeart/2005/8/layout/vList2"/>
    <dgm:cxn modelId="{E8727FCA-8E3D-0A4D-8782-E34C36B5CFDF}" type="presOf" srcId="{62053161-434F-47A1-89B4-54A22F10DA50}" destId="{4F744FBF-677F-9446-AA06-A40BD336C04F}" srcOrd="0" destOrd="3" presId="urn:microsoft.com/office/officeart/2005/8/layout/vList2"/>
    <dgm:cxn modelId="{0E7154DD-0622-4CB7-A131-B5EED43B0D45}" srcId="{95C62528-285B-452D-93D6-926731A2068B}" destId="{6A0A415A-C778-4A84-8E04-024C006F0708}" srcOrd="1" destOrd="0" parTransId="{4ACF32B5-B30A-4E9F-9AF6-2FD8DFE649ED}" sibTransId="{A1DE30F5-0493-4E0F-A26E-B5B0C048788C}"/>
    <dgm:cxn modelId="{E2D90DE6-5750-4F00-AF3E-44F43073C374}" srcId="{B0A54FB6-6030-42E5-9EE3-B37E04A10339}" destId="{95C62528-285B-452D-93D6-926731A2068B}" srcOrd="1" destOrd="0" parTransId="{5658105C-A1A0-4E3A-BE8F-145C2B441624}" sibTransId="{E2357031-3135-4B47-B56C-EAD0FBDD6C43}"/>
    <dgm:cxn modelId="{7413AFFF-CDEC-5E42-9A96-BDB9E3088DC4}" type="presOf" srcId="{2BACB7AF-CD5F-4900-9CB7-DE5B404E291B}" destId="{9B842B4F-3881-C74F-8A8C-65251235F11A}" srcOrd="0" destOrd="1" presId="urn:microsoft.com/office/officeart/2005/8/layout/vList2"/>
    <dgm:cxn modelId="{69B33CAC-EFE2-9246-B3F7-44FF9C9BFAC9}" type="presParOf" srcId="{2EA38FEC-F533-4747-99B4-5DF78FBB3AAA}" destId="{F01AECEE-8A19-A145-9383-148E049FFC74}" srcOrd="0" destOrd="0" presId="urn:microsoft.com/office/officeart/2005/8/layout/vList2"/>
    <dgm:cxn modelId="{B596BDF4-0CF4-1642-A0B7-171AEBA01FAB}" type="presParOf" srcId="{2EA38FEC-F533-4747-99B4-5DF78FBB3AAA}" destId="{9B842B4F-3881-C74F-8A8C-65251235F11A}" srcOrd="1" destOrd="0" presId="urn:microsoft.com/office/officeart/2005/8/layout/vList2"/>
    <dgm:cxn modelId="{C47EF5FC-3ACD-D54D-8822-D027810D0CBB}" type="presParOf" srcId="{2EA38FEC-F533-4747-99B4-5DF78FBB3AAA}" destId="{C7D6D651-8185-F14B-B375-14ED59BCEB66}" srcOrd="2" destOrd="0" presId="urn:microsoft.com/office/officeart/2005/8/layout/vList2"/>
    <dgm:cxn modelId="{B596ECBE-2DB5-A240-8AD8-3650EEAF9BF2}" type="presParOf" srcId="{2EA38FEC-F533-4747-99B4-5DF78FBB3AAA}" destId="{4F744FBF-677F-9446-AA06-A40BD336C04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EB2752-FCD9-6140-9647-2E4115AD4250}">
      <dsp:nvSpPr>
        <dsp:cNvPr id="0" name=""/>
        <dsp:cNvSpPr/>
      </dsp:nvSpPr>
      <dsp:spPr>
        <a:xfrm>
          <a:off x="0" y="1566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604A56-2C04-4C4D-8B6F-FD62F84326D3}">
      <dsp:nvSpPr>
        <dsp:cNvPr id="0" name=""/>
        <dsp:cNvSpPr/>
      </dsp:nvSpPr>
      <dsp:spPr>
        <a:xfrm>
          <a:off x="0" y="1566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RVP pro předškolní vzdělávání</a:t>
          </a:r>
          <a:endParaRPr lang="en-US" sz="2500" kern="1200"/>
        </a:p>
      </dsp:txBody>
      <dsp:txXfrm>
        <a:off x="0" y="1566"/>
        <a:ext cx="10753200" cy="534139"/>
      </dsp:txXfrm>
    </dsp:sp>
    <dsp:sp modelId="{2BF1CFDB-8EA9-5643-A958-E76335B65DFA}">
      <dsp:nvSpPr>
        <dsp:cNvPr id="0" name=""/>
        <dsp:cNvSpPr/>
      </dsp:nvSpPr>
      <dsp:spPr>
        <a:xfrm>
          <a:off x="0" y="535706"/>
          <a:ext cx="10753200" cy="0"/>
        </a:xfrm>
        <a:prstGeom prst="line">
          <a:avLst/>
        </a:prstGeom>
        <a:solidFill>
          <a:schemeClr val="accent2">
            <a:hueOff val="-2570549"/>
            <a:satOff val="2449"/>
            <a:lumOff val="-3529"/>
            <a:alphaOff val="0"/>
          </a:schemeClr>
        </a:solidFill>
        <a:ln w="25400" cap="flat" cmpd="sng" algn="ctr">
          <a:solidFill>
            <a:schemeClr val="accent2">
              <a:hueOff val="-2570549"/>
              <a:satOff val="2449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4939F-A7D0-FC4B-ABB9-7C195EB6F96E}">
      <dsp:nvSpPr>
        <dsp:cNvPr id="0" name=""/>
        <dsp:cNvSpPr/>
      </dsp:nvSpPr>
      <dsp:spPr>
        <a:xfrm>
          <a:off x="0" y="535706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RVP pro základní vzdělávání</a:t>
          </a:r>
          <a:endParaRPr lang="en-US" sz="2500" kern="1200" dirty="0"/>
        </a:p>
      </dsp:txBody>
      <dsp:txXfrm>
        <a:off x="0" y="535706"/>
        <a:ext cx="10753200" cy="534139"/>
      </dsp:txXfrm>
    </dsp:sp>
    <dsp:sp modelId="{252DF145-0873-3049-8D96-874EE0B62B31}">
      <dsp:nvSpPr>
        <dsp:cNvPr id="0" name=""/>
        <dsp:cNvSpPr/>
      </dsp:nvSpPr>
      <dsp:spPr>
        <a:xfrm>
          <a:off x="0" y="1069845"/>
          <a:ext cx="10753200" cy="0"/>
        </a:xfrm>
        <a:prstGeom prst="line">
          <a:avLst/>
        </a:prstGeom>
        <a:solidFill>
          <a:schemeClr val="accent2">
            <a:hueOff val="-5141097"/>
            <a:satOff val="4898"/>
            <a:lumOff val="-7058"/>
            <a:alphaOff val="0"/>
          </a:schemeClr>
        </a:solidFill>
        <a:ln w="25400" cap="flat" cmpd="sng" algn="ctr">
          <a:solidFill>
            <a:schemeClr val="accent2">
              <a:hueOff val="-5141097"/>
              <a:satOff val="4898"/>
              <a:lumOff val="-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40F58-1BDD-0C4C-847C-5AC08BB6E1D5}">
      <dsp:nvSpPr>
        <dsp:cNvPr id="0" name=""/>
        <dsp:cNvSpPr/>
      </dsp:nvSpPr>
      <dsp:spPr>
        <a:xfrm>
          <a:off x="0" y="1069845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RVP pro gymnaziální vzdělávání</a:t>
          </a:r>
          <a:endParaRPr lang="en-US" sz="2500" kern="1200" dirty="0"/>
        </a:p>
      </dsp:txBody>
      <dsp:txXfrm>
        <a:off x="0" y="1069845"/>
        <a:ext cx="10753200" cy="534139"/>
      </dsp:txXfrm>
    </dsp:sp>
    <dsp:sp modelId="{C5730FD3-3304-BF41-A64D-DB9C8B93ACFE}">
      <dsp:nvSpPr>
        <dsp:cNvPr id="0" name=""/>
        <dsp:cNvSpPr/>
      </dsp:nvSpPr>
      <dsp:spPr>
        <a:xfrm>
          <a:off x="0" y="1603985"/>
          <a:ext cx="10753200" cy="0"/>
        </a:xfrm>
        <a:prstGeom prst="line">
          <a:avLst/>
        </a:prstGeom>
        <a:solidFill>
          <a:schemeClr val="accent2">
            <a:hueOff val="-7711646"/>
            <a:satOff val="7347"/>
            <a:lumOff val="-10588"/>
            <a:alphaOff val="0"/>
          </a:schemeClr>
        </a:solidFill>
        <a:ln w="25400" cap="flat" cmpd="sng" algn="ctr">
          <a:solidFill>
            <a:schemeClr val="accent2">
              <a:hueOff val="-7711646"/>
              <a:satOff val="7347"/>
              <a:lumOff val="-1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22D5A-1719-CD43-80A7-4231B3578C59}">
      <dsp:nvSpPr>
        <dsp:cNvPr id="0" name=""/>
        <dsp:cNvSpPr/>
      </dsp:nvSpPr>
      <dsp:spPr>
        <a:xfrm>
          <a:off x="0" y="1603985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RVP pro střední odborné vzdělávání</a:t>
          </a:r>
        </a:p>
      </dsp:txBody>
      <dsp:txXfrm>
        <a:off x="0" y="1603985"/>
        <a:ext cx="10753200" cy="534139"/>
      </dsp:txXfrm>
    </dsp:sp>
    <dsp:sp modelId="{550353C1-7043-4247-B570-28A29537FD97}">
      <dsp:nvSpPr>
        <dsp:cNvPr id="0" name=""/>
        <dsp:cNvSpPr/>
      </dsp:nvSpPr>
      <dsp:spPr>
        <a:xfrm>
          <a:off x="0" y="2138125"/>
          <a:ext cx="10753200" cy="0"/>
        </a:xfrm>
        <a:prstGeom prst="line">
          <a:avLst/>
        </a:prstGeom>
        <a:solidFill>
          <a:schemeClr val="accent2">
            <a:hueOff val="-10282194"/>
            <a:satOff val="9796"/>
            <a:lumOff val="-14117"/>
            <a:alphaOff val="0"/>
          </a:schemeClr>
        </a:solidFill>
        <a:ln w="25400" cap="flat" cmpd="sng" algn="ctr">
          <a:solidFill>
            <a:schemeClr val="accent2">
              <a:hueOff val="-10282194"/>
              <a:satOff val="9796"/>
              <a:lumOff val="-141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789F8-7403-4D4E-92E9-8C0CF838D2A9}">
      <dsp:nvSpPr>
        <dsp:cNvPr id="0" name=""/>
        <dsp:cNvSpPr/>
      </dsp:nvSpPr>
      <dsp:spPr>
        <a:xfrm>
          <a:off x="0" y="2138125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RVP pro umělecké obory základního uměleckého vzdělávání </a:t>
          </a:r>
          <a:endParaRPr lang="en-US" sz="2500" kern="1200"/>
        </a:p>
      </dsp:txBody>
      <dsp:txXfrm>
        <a:off x="0" y="2138125"/>
        <a:ext cx="10753200" cy="534139"/>
      </dsp:txXfrm>
    </dsp:sp>
    <dsp:sp modelId="{A04DF52C-13AA-5140-B2A6-D5A5B5A6983C}">
      <dsp:nvSpPr>
        <dsp:cNvPr id="0" name=""/>
        <dsp:cNvSpPr/>
      </dsp:nvSpPr>
      <dsp:spPr>
        <a:xfrm>
          <a:off x="0" y="2672264"/>
          <a:ext cx="10753200" cy="0"/>
        </a:xfrm>
        <a:prstGeom prst="line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accent2">
              <a:hueOff val="-12852742"/>
              <a:satOff val="12245"/>
              <a:lumOff val="-17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52D8B-3D68-884F-B176-7AF71A8AF805}">
      <dsp:nvSpPr>
        <dsp:cNvPr id="0" name=""/>
        <dsp:cNvSpPr/>
      </dsp:nvSpPr>
      <dsp:spPr>
        <a:xfrm>
          <a:off x="0" y="2672264"/>
          <a:ext cx="10753200" cy="534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RVP pro jazykové školy s právem státní jazykové zkoušky </a:t>
          </a:r>
          <a:endParaRPr lang="en-US" sz="2500" kern="1200"/>
        </a:p>
      </dsp:txBody>
      <dsp:txXfrm>
        <a:off x="0" y="2672264"/>
        <a:ext cx="10753200" cy="534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A27B50-457D-AF43-9533-DD1982551019}">
      <dsp:nvSpPr>
        <dsp:cNvPr id="0" name=""/>
        <dsp:cNvSpPr/>
      </dsp:nvSpPr>
      <dsp:spPr>
        <a:xfrm>
          <a:off x="0" y="332963"/>
          <a:ext cx="885861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175468-36B9-1246-9473-200CC388E36B}">
      <dsp:nvSpPr>
        <dsp:cNvPr id="0" name=""/>
        <dsp:cNvSpPr/>
      </dsp:nvSpPr>
      <dsp:spPr>
        <a:xfrm>
          <a:off x="442930" y="8243"/>
          <a:ext cx="6201031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84" tIns="0" rIns="23438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Klíčové kompetence</a:t>
          </a:r>
          <a:endParaRPr lang="en-US" sz="2200" kern="1200" dirty="0"/>
        </a:p>
      </dsp:txBody>
      <dsp:txXfrm>
        <a:off x="474633" y="39946"/>
        <a:ext cx="6137625" cy="586034"/>
      </dsp:txXfrm>
    </dsp:sp>
    <dsp:sp modelId="{B7BBC01D-6EED-2248-8BC6-B12142837802}">
      <dsp:nvSpPr>
        <dsp:cNvPr id="0" name=""/>
        <dsp:cNvSpPr/>
      </dsp:nvSpPr>
      <dsp:spPr>
        <a:xfrm>
          <a:off x="0" y="1330883"/>
          <a:ext cx="885861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6426371"/>
              <a:satOff val="6122"/>
              <a:lumOff val="-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18A56-7721-644C-8E38-09C935DB0A09}">
      <dsp:nvSpPr>
        <dsp:cNvPr id="0" name=""/>
        <dsp:cNvSpPr/>
      </dsp:nvSpPr>
      <dsp:spPr>
        <a:xfrm>
          <a:off x="442930" y="1006164"/>
          <a:ext cx="6201031" cy="649440"/>
        </a:xfrm>
        <a:prstGeom prst="roundRect">
          <a:avLst/>
        </a:prstGeom>
        <a:solidFill>
          <a:schemeClr val="accent2">
            <a:hueOff val="-6426371"/>
            <a:satOff val="6122"/>
            <a:lumOff val="-88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84" tIns="0" rIns="23438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Vzdělávací oblasti</a:t>
          </a:r>
          <a:endParaRPr lang="en-US" sz="2200" kern="1200"/>
        </a:p>
      </dsp:txBody>
      <dsp:txXfrm>
        <a:off x="474633" y="1037867"/>
        <a:ext cx="6137625" cy="586034"/>
      </dsp:txXfrm>
    </dsp:sp>
    <dsp:sp modelId="{9149CEFB-15A8-7B43-81EE-EB9FFCC4F87F}">
      <dsp:nvSpPr>
        <dsp:cNvPr id="0" name=""/>
        <dsp:cNvSpPr/>
      </dsp:nvSpPr>
      <dsp:spPr>
        <a:xfrm>
          <a:off x="0" y="2328803"/>
          <a:ext cx="885861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852742"/>
              <a:satOff val="12245"/>
              <a:lumOff val="-17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09873-4D44-9749-8EF0-11986C8C64A7}">
      <dsp:nvSpPr>
        <dsp:cNvPr id="0" name=""/>
        <dsp:cNvSpPr/>
      </dsp:nvSpPr>
      <dsp:spPr>
        <a:xfrm>
          <a:off x="442930" y="2004084"/>
          <a:ext cx="6201031" cy="649440"/>
        </a:xfrm>
        <a:prstGeom prst="roundRect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84" tIns="0" rIns="234384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Průřezová témata</a:t>
          </a:r>
          <a:endParaRPr lang="en-US" sz="2200" kern="1200"/>
        </a:p>
      </dsp:txBody>
      <dsp:txXfrm>
        <a:off x="474633" y="2035787"/>
        <a:ext cx="6137625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02E7F-70D4-1C45-A2B6-D3B909AAD7DF}">
      <dsp:nvSpPr>
        <dsp:cNvPr id="0" name=""/>
        <dsp:cNvSpPr/>
      </dsp:nvSpPr>
      <dsp:spPr>
        <a:xfrm>
          <a:off x="0" y="1838"/>
          <a:ext cx="622092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49A6A-1E83-904A-8373-DDA23610AD21}">
      <dsp:nvSpPr>
        <dsp:cNvPr id="0" name=""/>
        <dsp:cNvSpPr/>
      </dsp:nvSpPr>
      <dsp:spPr>
        <a:xfrm>
          <a:off x="0" y="1838"/>
          <a:ext cx="6220924" cy="1253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= souhrn vědomostí, dovedností, schopností, postojů a hodnot</a:t>
          </a:r>
          <a:endParaRPr lang="en-US" sz="2600" kern="1200" dirty="0"/>
        </a:p>
      </dsp:txBody>
      <dsp:txXfrm>
        <a:off x="0" y="1838"/>
        <a:ext cx="6220924" cy="1253790"/>
      </dsp:txXfrm>
    </dsp:sp>
    <dsp:sp modelId="{4770C9D9-B48F-A246-B1CA-5BD4B8B7E6FB}">
      <dsp:nvSpPr>
        <dsp:cNvPr id="0" name=""/>
        <dsp:cNvSpPr/>
      </dsp:nvSpPr>
      <dsp:spPr>
        <a:xfrm>
          <a:off x="0" y="1255628"/>
          <a:ext cx="622092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8693F-02B9-AF4C-B7E7-2615E66AF72E}">
      <dsp:nvSpPr>
        <dsp:cNvPr id="0" name=""/>
        <dsp:cNvSpPr/>
      </dsp:nvSpPr>
      <dsp:spPr>
        <a:xfrm>
          <a:off x="0" y="1255628"/>
          <a:ext cx="6220924" cy="1253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nejsou izolované → působit komplexně</a:t>
          </a:r>
          <a:endParaRPr lang="en-US" sz="2600" kern="1200"/>
        </a:p>
      </dsp:txBody>
      <dsp:txXfrm>
        <a:off x="0" y="1255628"/>
        <a:ext cx="6220924" cy="1253790"/>
      </dsp:txXfrm>
    </dsp:sp>
    <dsp:sp modelId="{3602118A-A974-B344-90B3-4D4A2E77E832}">
      <dsp:nvSpPr>
        <dsp:cNvPr id="0" name=""/>
        <dsp:cNvSpPr/>
      </dsp:nvSpPr>
      <dsp:spPr>
        <a:xfrm>
          <a:off x="0" y="2509418"/>
          <a:ext cx="622092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281B4-BF31-9D41-B981-B1E30A5A794E}">
      <dsp:nvSpPr>
        <dsp:cNvPr id="0" name=""/>
        <dsp:cNvSpPr/>
      </dsp:nvSpPr>
      <dsp:spPr>
        <a:xfrm>
          <a:off x="0" y="2509418"/>
          <a:ext cx="6220924" cy="1253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i="1" kern="1200" dirty="0"/>
            <a:t>kompetence k učení, k řešení problémů, komunikativní, sociální a personální, občanské, pracovní</a:t>
          </a:r>
          <a:endParaRPr lang="en-US" sz="2600" kern="1200" dirty="0"/>
        </a:p>
      </dsp:txBody>
      <dsp:txXfrm>
        <a:off x="0" y="2509418"/>
        <a:ext cx="6220924" cy="12537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2AFE0-7124-8148-92BE-D2CD3BFF09CA}">
      <dsp:nvSpPr>
        <dsp:cNvPr id="0" name=""/>
        <dsp:cNvSpPr/>
      </dsp:nvSpPr>
      <dsp:spPr>
        <a:xfrm>
          <a:off x="0" y="85814"/>
          <a:ext cx="7533909" cy="95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1. stupeň</a:t>
          </a:r>
          <a:endParaRPr lang="en-US" sz="4100" kern="1200"/>
        </a:p>
      </dsp:txBody>
      <dsp:txXfrm>
        <a:off x="46834" y="132648"/>
        <a:ext cx="7440241" cy="865732"/>
      </dsp:txXfrm>
    </dsp:sp>
    <dsp:sp modelId="{3D359578-DB83-7842-BFC0-538E029E3BC7}">
      <dsp:nvSpPr>
        <dsp:cNvPr id="0" name=""/>
        <dsp:cNvSpPr/>
      </dsp:nvSpPr>
      <dsp:spPr>
        <a:xfrm>
          <a:off x="0" y="1163294"/>
          <a:ext cx="7533909" cy="959400"/>
        </a:xfrm>
        <a:prstGeom prst="roundRect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/>
            <a:t>2. stupeň:</a:t>
          </a:r>
          <a:endParaRPr lang="en-US" sz="4100" kern="1200"/>
        </a:p>
      </dsp:txBody>
      <dsp:txXfrm>
        <a:off x="46834" y="1210128"/>
        <a:ext cx="7440241" cy="865732"/>
      </dsp:txXfrm>
    </dsp:sp>
    <dsp:sp modelId="{7793D872-AC3D-7742-89A7-DF9134570FA5}">
      <dsp:nvSpPr>
        <dsp:cNvPr id="0" name=""/>
        <dsp:cNvSpPr/>
      </dsp:nvSpPr>
      <dsp:spPr>
        <a:xfrm>
          <a:off x="0" y="2122694"/>
          <a:ext cx="7533909" cy="199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202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/>
            <a:t>Činnosti ovlivňující zdraví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/>
            <a:t>Činnosti ovlivňující úroveň pohybových dovedností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Činnosti podporující pohybové učení </a:t>
          </a:r>
          <a:endParaRPr lang="en-US" sz="3200" kern="1200" dirty="0"/>
        </a:p>
      </dsp:txBody>
      <dsp:txXfrm>
        <a:off x="0" y="2122694"/>
        <a:ext cx="7533909" cy="19944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AECEE-8A19-A145-9383-148E049FFC74}">
      <dsp:nvSpPr>
        <dsp:cNvPr id="0" name=""/>
        <dsp:cNvSpPr/>
      </dsp:nvSpPr>
      <dsp:spPr>
        <a:xfrm>
          <a:off x="0" y="58853"/>
          <a:ext cx="10417786" cy="538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Očekávané výstupy:</a:t>
          </a:r>
          <a:endParaRPr lang="en-US" sz="2300" kern="1200"/>
        </a:p>
      </dsp:txBody>
      <dsp:txXfrm>
        <a:off x="26273" y="85126"/>
        <a:ext cx="10365240" cy="485654"/>
      </dsp:txXfrm>
    </dsp:sp>
    <dsp:sp modelId="{9B842B4F-3881-C74F-8A8C-65251235F11A}">
      <dsp:nvSpPr>
        <dsp:cNvPr id="0" name=""/>
        <dsp:cNvSpPr/>
      </dsp:nvSpPr>
      <dsp:spPr>
        <a:xfrm>
          <a:off x="0" y="597053"/>
          <a:ext cx="10417786" cy="1118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76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žák: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Užívá osvojované názvosloví na úrovni cvičence, rozhodčího, diváka, čtenáře novin a časopisů, uživatele internetu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…</a:t>
          </a:r>
          <a:endParaRPr lang="en-US" sz="1800" kern="1200"/>
        </a:p>
      </dsp:txBody>
      <dsp:txXfrm>
        <a:off x="0" y="597053"/>
        <a:ext cx="10417786" cy="1118835"/>
      </dsp:txXfrm>
    </dsp:sp>
    <dsp:sp modelId="{C7D6D651-8185-F14B-B375-14ED59BCEB66}">
      <dsp:nvSpPr>
        <dsp:cNvPr id="0" name=""/>
        <dsp:cNvSpPr/>
      </dsp:nvSpPr>
      <dsp:spPr>
        <a:xfrm>
          <a:off x="0" y="1715888"/>
          <a:ext cx="10417786" cy="538200"/>
        </a:xfrm>
        <a:prstGeom prst="roundRect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Učivo:</a:t>
          </a:r>
          <a:endParaRPr lang="en-US" sz="2300" kern="1200"/>
        </a:p>
      </dsp:txBody>
      <dsp:txXfrm>
        <a:off x="26273" y="1742161"/>
        <a:ext cx="10365240" cy="485654"/>
      </dsp:txXfrm>
    </dsp:sp>
    <dsp:sp modelId="{4F744FBF-677F-9446-AA06-A40BD336C04F}">
      <dsp:nvSpPr>
        <dsp:cNvPr id="0" name=""/>
        <dsp:cNvSpPr/>
      </dsp:nvSpPr>
      <dsp:spPr>
        <a:xfrm>
          <a:off x="0" y="2254088"/>
          <a:ext cx="10417786" cy="145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76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Komunikace v TV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Organizace prostoru a pohybových činností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Historie a současnost sportu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Pravidla osvojovaných pohybových činností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..</a:t>
          </a:r>
          <a:endParaRPr lang="en-US" sz="1800" kern="1200"/>
        </a:p>
      </dsp:txBody>
      <dsp:txXfrm>
        <a:off x="0" y="2254088"/>
        <a:ext cx="10417786" cy="145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96E56-5C3F-4C5E-8FA2-4C7BE646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047414-72BB-43A4-81A8-67CF011FFE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AB3853-9BCC-4A9C-BAC3-BA97D1453A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269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84304" y="5457322"/>
            <a:ext cx="5994865" cy="1361355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39213" y="5530103"/>
            <a:ext cx="5611974" cy="1327897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file/3505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3. Vzdělávací a </a:t>
            </a:r>
            <a:r>
              <a:rPr lang="cs-CZ" dirty="0" err="1">
                <a:cs typeface="Arial"/>
              </a:rPr>
              <a:t>kurikulární</a:t>
            </a:r>
            <a:r>
              <a:rPr lang="cs-CZ" dirty="0">
                <a:cs typeface="Arial"/>
              </a:rPr>
              <a:t> politika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26EDC3-50DA-964A-95D6-7487973452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23B831-9CFA-7244-A314-604788A47B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2BE162-8BE7-524E-84A5-4B6BE3FE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Úrovně: státní, školní</a:t>
            </a:r>
          </a:p>
        </p:txBody>
      </p:sp>
      <p:pic>
        <p:nvPicPr>
          <p:cNvPr id="6" name="Zástupný obsah 4">
            <a:extLst>
              <a:ext uri="{FF2B5EF4-FFF2-40B4-BE49-F238E27FC236}">
                <a16:creationId xmlns:a16="http://schemas.microsoft.com/office/drawing/2014/main" id="{6DE0C32E-658A-A24C-8334-EE61F337A7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0274" y="1171575"/>
            <a:ext cx="7815263" cy="4291417"/>
          </a:xfrm>
        </p:spPr>
      </p:pic>
    </p:spTree>
    <p:extLst>
      <p:ext uri="{BB962C8B-B14F-4D97-AF65-F5344CB8AC3E}">
        <p14:creationId xmlns:p14="http://schemas.microsoft.com/office/powerpoint/2010/main" val="2939419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AF11F4-8244-7549-9469-1AD21EACB4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514C8D-2A7F-0D4D-9AF5-FD556A379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823857-887F-E94D-99B4-DE821B5E0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„nového“?</a:t>
            </a:r>
          </a:p>
        </p:txBody>
      </p:sp>
      <p:graphicFrame>
        <p:nvGraphicFramePr>
          <p:cNvPr id="6" name="Rectangle 3">
            <a:extLst>
              <a:ext uri="{FF2B5EF4-FFF2-40B4-BE49-F238E27FC236}">
                <a16:creationId xmlns:a16="http://schemas.microsoft.com/office/drawing/2014/main" id="{F65496C5-85AE-0740-A5DD-92C68E6B2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77313"/>
              </p:ext>
            </p:extLst>
          </p:nvPr>
        </p:nvGraphicFramePr>
        <p:xfrm>
          <a:off x="2614247" y="1692275"/>
          <a:ext cx="8858616" cy="289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9646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C8C2CB-4D22-A442-9E1A-A476FF1D6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93618D-270C-1348-A64F-595A52A1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5AE5FF-6EDB-194D-8E12-7380D4EF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Klíčové kompetence</a:t>
            </a:r>
          </a:p>
        </p:txBody>
      </p:sp>
      <p:graphicFrame>
        <p:nvGraphicFramePr>
          <p:cNvPr id="6" name="Rectangle 3">
            <a:extLst>
              <a:ext uri="{FF2B5EF4-FFF2-40B4-BE49-F238E27FC236}">
                <a16:creationId xmlns:a16="http://schemas.microsoft.com/office/drawing/2014/main" id="{A12D2B95-9FD3-B64A-80E8-53F0687FB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759898"/>
              </p:ext>
            </p:extLst>
          </p:nvPr>
        </p:nvGraphicFramePr>
        <p:xfrm>
          <a:off x="5252276" y="1431925"/>
          <a:ext cx="6220924" cy="376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468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225A81-300C-204B-BBE1-30E74E072E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21C3DC-52C0-B442-8D61-D2ABA9B6EB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BE05A-822F-1442-8049-0E2F309BC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Vzdělávací oblasti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6F13D2-1FEA-A340-A0C5-0FC70BE49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Celkem 9 oblastí:</a:t>
            </a:r>
          </a:p>
          <a:p>
            <a:pPr lvl="2"/>
            <a:r>
              <a:rPr lang="cs-CZ" altLang="cs-CZ" sz="2200" dirty="0"/>
              <a:t>Jazyk a jazyková komunikace (ČJ a literatura, cizí jazyky)</a:t>
            </a:r>
          </a:p>
          <a:p>
            <a:pPr lvl="2"/>
            <a:r>
              <a:rPr lang="cs-CZ" altLang="cs-CZ" sz="2200" dirty="0"/>
              <a:t>Matematika a její aplikace</a:t>
            </a:r>
          </a:p>
          <a:p>
            <a:pPr lvl="2"/>
            <a:r>
              <a:rPr lang="cs-CZ" altLang="cs-CZ" sz="2200" dirty="0"/>
              <a:t>Informační a komunikační technologie</a:t>
            </a:r>
          </a:p>
          <a:p>
            <a:pPr lvl="2"/>
            <a:r>
              <a:rPr lang="cs-CZ" altLang="cs-CZ" sz="2200" dirty="0"/>
              <a:t>Člověk a jeho svět</a:t>
            </a:r>
          </a:p>
          <a:p>
            <a:pPr lvl="2"/>
            <a:r>
              <a:rPr lang="cs-CZ" altLang="cs-CZ" sz="2200" dirty="0"/>
              <a:t>Člověk a společnost (</a:t>
            </a:r>
            <a:r>
              <a:rPr lang="cs-CZ" altLang="cs-CZ" sz="2200" dirty="0" err="1"/>
              <a:t>Dě</a:t>
            </a:r>
            <a:r>
              <a:rPr lang="cs-CZ" altLang="cs-CZ" sz="2200" dirty="0"/>
              <a:t>, výchova k občanství)</a:t>
            </a:r>
          </a:p>
          <a:p>
            <a:pPr lvl="2"/>
            <a:r>
              <a:rPr lang="cs-CZ" altLang="cs-CZ" sz="2200" dirty="0"/>
              <a:t>Člověk a příroda (Fy, Ch, </a:t>
            </a:r>
            <a:r>
              <a:rPr lang="cs-CZ" altLang="cs-CZ" sz="2200" dirty="0" err="1"/>
              <a:t>Př</a:t>
            </a:r>
            <a:r>
              <a:rPr lang="cs-CZ" altLang="cs-CZ" sz="2200" dirty="0"/>
              <a:t>, Ze)</a:t>
            </a:r>
          </a:p>
          <a:p>
            <a:pPr lvl="2"/>
            <a:r>
              <a:rPr lang="cs-CZ" altLang="cs-CZ" sz="2200" dirty="0"/>
              <a:t>Umění a kultura (HV, VV)</a:t>
            </a:r>
          </a:p>
          <a:p>
            <a:pPr lvl="2"/>
            <a:r>
              <a:rPr lang="cs-CZ" altLang="cs-CZ" sz="2200" dirty="0"/>
              <a:t>Člověk a zdraví (výchova ke zdraví, TV)</a:t>
            </a:r>
          </a:p>
          <a:p>
            <a:pPr lvl="2"/>
            <a:r>
              <a:rPr lang="cs-CZ" altLang="cs-CZ" sz="2200" dirty="0"/>
              <a:t>Člověk a svět práce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646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2536BA-127B-CF4A-A963-7B5A12024B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C1C30F-77F0-DA47-98A4-B3F976921F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F61E12-F673-F141-9FF9-3B41F74A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6D0F3A-D2D6-4A44-A8C9-DBFE76285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Body:</a:t>
            </a:r>
          </a:p>
          <a:p>
            <a:pPr lvl="1"/>
            <a:r>
              <a:rPr lang="cs-CZ" altLang="cs-CZ" sz="2200" dirty="0"/>
              <a:t>Charakteristika </a:t>
            </a:r>
          </a:p>
          <a:p>
            <a:pPr lvl="1"/>
            <a:r>
              <a:rPr lang="cs-CZ" altLang="cs-CZ" sz="2200" dirty="0"/>
              <a:t>Cílové zaměření</a:t>
            </a:r>
          </a:p>
          <a:p>
            <a:pPr lvl="1"/>
            <a:r>
              <a:rPr lang="cs-CZ" altLang="cs-CZ" sz="2200" dirty="0"/>
              <a:t>Vzdělávací obsah:</a:t>
            </a:r>
          </a:p>
          <a:p>
            <a:pPr lvl="2"/>
            <a:r>
              <a:rPr lang="cs-CZ" altLang="cs-CZ" sz="2200" dirty="0"/>
              <a:t>Výchovy ke zdraví</a:t>
            </a:r>
          </a:p>
          <a:p>
            <a:pPr lvl="2"/>
            <a:r>
              <a:rPr lang="cs-CZ" altLang="cs-CZ" sz="2200" dirty="0"/>
              <a:t>Tělesné výchovy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394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CA583E-4582-964D-891D-863E8D0B2C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1EB8D0-F863-6743-937B-8C3867C5CD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0DAC19-46E6-7B41-9C3D-8E15AEBD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FC04A6-EDA7-AB4C-B62E-2D70A8292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Vzdělávací oblast Člověk a zdraví přináší základní podněty pro ovlivňování zdraví (poznatky, činnosti, způsoby chování), s nimiž se žáci seznamují, učí se je využívat a aplikovat ve svém životě. Vzdělávání v této oblasti směřuje především k tomu, aby žáci poznávali sami sebe jako živé bytosti, aby pochopili hodnotu zdraví, smysl zdravotní prevence i hloubku problémů spojených v běžných i mimořádných situacích…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54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0DE6A5-FB6A-9140-A527-45ECC3C51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C79E96-42F0-1940-8558-5EBE7CDDFA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2E5ADE-57FD-824E-98C1-4F976783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Cílové zaměření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EBEDAA-A7ED-7540-852E-EFD071EBB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Vymezení cílů, např.:</a:t>
            </a:r>
          </a:p>
          <a:p>
            <a:pPr lvl="1"/>
            <a:r>
              <a:rPr lang="cs-CZ" altLang="cs-CZ" sz="2200" dirty="0"/>
              <a:t>Propojování činností a jednání souvisejících se zdravím a zdravými mezilidskými vztahy se základními etickými a morálními postoji, s volním úsilím atd. </a:t>
            </a:r>
          </a:p>
          <a:p>
            <a:pPr lvl="1"/>
            <a:r>
              <a:rPr lang="cs-CZ" altLang="cs-CZ" sz="2200" dirty="0"/>
              <a:t>Chápání zdatnosti, dobrého fyzického vzhledu i duševní pohody jako významného předpokladu výběru profesní dráhy, partnerů, společenských činností atd.</a:t>
            </a:r>
          </a:p>
          <a:p>
            <a:pPr lvl="1"/>
            <a:r>
              <a:rPr lang="cs-CZ" altLang="cs-CZ" sz="2200" dirty="0"/>
              <a:t>Získávání základní orientace v názorech na to, co je zdravé a co může zdraví prospět, i na to, co zdraví ohrožuje a poškozuje.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284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EAF208-C831-A046-BABE-06E3F8BFCF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6E32D8-CC72-0C4A-A001-68B006CEE6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8727BD-1FFF-BE47-A63E-FD310891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Tělesná výchova</a:t>
            </a:r>
          </a:p>
        </p:txBody>
      </p:sp>
      <p:graphicFrame>
        <p:nvGraphicFramePr>
          <p:cNvPr id="6" name="Rectangle 3">
            <a:extLst>
              <a:ext uri="{FF2B5EF4-FFF2-40B4-BE49-F238E27FC236}">
                <a16:creationId xmlns:a16="http://schemas.microsoft.com/office/drawing/2014/main" id="{247388DE-2DC7-5A43-8295-C775D18BB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191765"/>
              </p:ext>
            </p:extLst>
          </p:nvPr>
        </p:nvGraphicFramePr>
        <p:xfrm>
          <a:off x="3938954" y="1254369"/>
          <a:ext cx="7533909" cy="4202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6232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799B18-2668-8540-9D8C-782750B82F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986AFC-4683-254A-9761-6885E0337C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1A36EE-9C47-1D4C-A86C-E1F28F3A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podporující zdraví</a:t>
            </a:r>
          </a:p>
        </p:txBody>
      </p:sp>
      <p:graphicFrame>
        <p:nvGraphicFramePr>
          <p:cNvPr id="6" name="Rectangle 3">
            <a:extLst>
              <a:ext uri="{FF2B5EF4-FFF2-40B4-BE49-F238E27FC236}">
                <a16:creationId xmlns:a16="http://schemas.microsoft.com/office/drawing/2014/main" id="{F67AC895-DA60-7A4B-9D59-EFEC9A5A2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463256"/>
              </p:ext>
            </p:extLst>
          </p:nvPr>
        </p:nvGraphicFramePr>
        <p:xfrm>
          <a:off x="1055077" y="1692275"/>
          <a:ext cx="10417786" cy="376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7101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5E4926-6764-9C46-8AA2-01A511481C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14682D-374C-BF4D-A097-F0CBD25F7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DE100D-969E-5542-B49F-9F830906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Průřezová témata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04C7D5-F98C-B64A-ABFD-40A394C8F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…reprezentují okruhy aktuálních problémů současného světa…</a:t>
            </a:r>
          </a:p>
          <a:p>
            <a:r>
              <a:rPr lang="cs-CZ" altLang="cs-CZ" sz="2200" dirty="0"/>
              <a:t>Procházejí napříč vzdělávacími oblastmi a umožňují propojení vzdělávacích obsahů oborů. </a:t>
            </a:r>
          </a:p>
          <a:p>
            <a:pPr lvl="1"/>
            <a:r>
              <a:rPr lang="cs-CZ" altLang="cs-CZ" sz="2200" dirty="0"/>
              <a:t>Osobnostní a sociální výchova</a:t>
            </a:r>
          </a:p>
          <a:p>
            <a:pPr lvl="1"/>
            <a:r>
              <a:rPr lang="cs-CZ" altLang="cs-CZ" sz="2200" dirty="0"/>
              <a:t>Výchova demokratického občana</a:t>
            </a:r>
          </a:p>
          <a:p>
            <a:pPr lvl="1"/>
            <a:r>
              <a:rPr lang="cs-CZ" altLang="cs-CZ" sz="2200" dirty="0"/>
              <a:t>Výchova k myšlení v evropských a globálních souvislostech</a:t>
            </a:r>
          </a:p>
          <a:p>
            <a:pPr lvl="1"/>
            <a:r>
              <a:rPr lang="cs-CZ" altLang="cs-CZ" sz="2200" dirty="0"/>
              <a:t>Multikulturní výchova</a:t>
            </a:r>
          </a:p>
          <a:p>
            <a:pPr lvl="1"/>
            <a:r>
              <a:rPr lang="cs-CZ" altLang="cs-CZ" sz="2200" dirty="0"/>
              <a:t>Environmentální výchova</a:t>
            </a:r>
          </a:p>
          <a:p>
            <a:pPr lvl="1"/>
            <a:r>
              <a:rPr lang="cs-CZ" altLang="cs-CZ" sz="2200" dirty="0"/>
              <a:t>Mediální výchova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44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8C137E-2FE3-4BED-A41B-24114230E7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430D29-FCE1-4BEA-9AA9-47175D4A3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3407D1-BBC7-42C8-B552-9854FACC8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4CDCA4-E628-4B98-96B5-3333E91F2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Vzdělávací a </a:t>
            </a:r>
            <a:r>
              <a:rPr lang="cs-CZ" dirty="0" err="1"/>
              <a:t>kurikulární</a:t>
            </a:r>
            <a:r>
              <a:rPr lang="cs-CZ" dirty="0"/>
              <a:t> politika (Strategie 2030+). </a:t>
            </a:r>
          </a:p>
          <a:p>
            <a:r>
              <a:rPr lang="cs-CZ" dirty="0" err="1"/>
              <a:t>Kurikulární</a:t>
            </a:r>
            <a:r>
              <a:rPr lang="cs-CZ" dirty="0"/>
              <a:t> dokumenty (RVP, ŠVP). </a:t>
            </a:r>
          </a:p>
          <a:p>
            <a:r>
              <a:rPr lang="cs-CZ" dirty="0"/>
              <a:t>Výchovné a vzdělávací cíle. </a:t>
            </a:r>
          </a:p>
          <a:p>
            <a:r>
              <a:rPr lang="cs-CZ"/>
              <a:t>Kurikulum. </a:t>
            </a:r>
          </a:p>
          <a:p>
            <a:r>
              <a:rPr lang="cs-CZ"/>
              <a:t>Obsah </a:t>
            </a:r>
            <a:r>
              <a:rPr lang="cs-CZ" dirty="0"/>
              <a:t>výuky a jeho transformace. </a:t>
            </a:r>
          </a:p>
        </p:txBody>
      </p:sp>
    </p:spTree>
    <p:extLst>
      <p:ext uri="{BB962C8B-B14F-4D97-AF65-F5344CB8AC3E}">
        <p14:creationId xmlns:p14="http://schemas.microsoft.com/office/powerpoint/2010/main" val="2083271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4C1A65-B2F3-1843-8E74-DAB19C57DA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88629E-3481-3D45-86B1-69F88C147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0E83C-948F-864B-93F9-2BE11E2E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BCA6DE-64C4-D94B-848F-9AD9310E1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cs-CZ" sz="1600" dirty="0"/>
              <a:t>je povinným dokumentem, který vychází z RVP a je stanoven školským zákonem. Za jeho přípravu a následnou realizaci je zodpovědný ředitel příslušné školy. </a:t>
            </a:r>
          </a:p>
          <a:p>
            <a:pPr>
              <a:buFont typeface="Wingdings 2"/>
              <a:buChar char=""/>
              <a:defRPr/>
            </a:pPr>
            <a:r>
              <a:rPr lang="cs-CZ" sz="1600" dirty="0"/>
              <a:t>dává možnost svobodně formulovat představy o nejvhodnější podobě vzdělávání na dané škole, dává možnost volby vzdělávacího obsahu a jeho přizpůsobení potřebám žáků a podmínkám školy. </a:t>
            </a:r>
          </a:p>
          <a:p>
            <a:pPr>
              <a:buFont typeface="Wingdings 2"/>
              <a:buChar char=""/>
              <a:defRPr/>
            </a:pPr>
            <a:r>
              <a:rPr lang="cs-CZ" sz="1600" dirty="0"/>
              <a:t>je ale také podkladem pro ucelený systém hodnocení žáků i pro sebehodnocení (</a:t>
            </a:r>
            <a:r>
              <a:rPr lang="cs-CZ" sz="1600" dirty="0" err="1"/>
              <a:t>autoevaluaci</a:t>
            </a:r>
            <a:r>
              <a:rPr lang="cs-CZ" sz="1600" dirty="0"/>
              <a:t>) činností školy.</a:t>
            </a:r>
          </a:p>
          <a:p>
            <a:pPr>
              <a:buFont typeface="Wingdings 2"/>
              <a:buChar char=""/>
              <a:defRPr/>
            </a:pPr>
            <a:r>
              <a:rPr lang="cs-CZ" sz="1600" dirty="0"/>
              <a:t>je dále funkčním prostředkem propagace školy. Dovoluje profilovat školu „na míru“ potřebám žáků, požadavkům jejich rodičů, záměrům regionu nebo např. trhu práce. Umožňuje zvýšit přitažlivost vzdělávací nabídky školy a prosadit se tak do povědomí veřejnosti.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37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54F648-52E2-474E-884B-4A19A44AA6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D4F96B-9FAC-AB42-A380-16FD4D40D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5AB7A9-A9CD-4F49-A345-F9283280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0FD2D8-8189-1849-B0EA-F9FD66B70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Poprvé v historii možnost vytvořit si vlastní vzdělávací program pro každou školu.</a:t>
            </a:r>
          </a:p>
          <a:p>
            <a:r>
              <a:rPr lang="cs-CZ" altLang="cs-CZ" sz="2200" dirty="0"/>
              <a:t>Přednosti:</a:t>
            </a:r>
          </a:p>
          <a:p>
            <a:pPr lvl="1"/>
            <a:r>
              <a:rPr lang="cs-CZ" altLang="cs-CZ" sz="2200" dirty="0"/>
              <a:t>Program, který bude vyhovovat jednotlivým učitelům, ale i skupině učitelů (viz oblasti).</a:t>
            </a:r>
          </a:p>
          <a:p>
            <a:pPr lvl="1"/>
            <a:r>
              <a:rPr lang="cs-CZ" altLang="cs-CZ" sz="2200" dirty="0"/>
              <a:t>Propojení a návaznost učebních obsahů.</a:t>
            </a:r>
          </a:p>
          <a:p>
            <a:pPr lvl="1"/>
            <a:r>
              <a:rPr lang="cs-CZ" altLang="cs-CZ" sz="2200" dirty="0"/>
              <a:t>Zohlednění specifik školy.</a:t>
            </a:r>
          </a:p>
          <a:p>
            <a:r>
              <a:rPr lang="cs-CZ" altLang="cs-CZ" sz="2200" dirty="0"/>
              <a:t>Nedostatky:</a:t>
            </a:r>
          </a:p>
          <a:p>
            <a:pPr lvl="1"/>
            <a:r>
              <a:rPr lang="cs-CZ" altLang="cs-CZ" sz="2200" dirty="0"/>
              <a:t>Formální přepsání „starých osnov“.</a:t>
            </a:r>
          </a:p>
          <a:p>
            <a:pPr lvl="1"/>
            <a:r>
              <a:rPr lang="cs-CZ" altLang="cs-CZ" sz="2200" dirty="0"/>
              <a:t>Přechody žáků na jiné školy.</a:t>
            </a:r>
          </a:p>
          <a:p>
            <a:pPr lvl="1"/>
            <a:r>
              <a:rPr lang="cs-CZ" altLang="cs-CZ" sz="2200" dirty="0"/>
              <a:t>Učitelé nejsou systematicky připravováni na tvorbu ŠVP, nemají podpůrné materiály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362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F9CA8E-42A8-BA45-8635-AE3C4BE8BA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4B97B5-6FB1-1E4F-B5C2-9D2B14F99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3C2391-1FAB-FA43-B4C9-5C40EDB60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561/2004 Sb.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763D06-8928-CA49-9113-E4F48E941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cs-CZ" sz="2200" dirty="0"/>
              <a:t>neboli zákon o předškolním, základním, středním, vyšším odborném a jiném vzdělávání: 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vymezuje strukturu vzdělávací soustavy v České republice, 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definuje jednotlivé druhy škol a školských zařízení a jejich právní postavení, 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definuje stupně poskytovaného vzdělávání, formy, průběh a ukončování studia,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 určuje působnost orgánů státní správy a postavení soukromých a církevních škol.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94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B026AD-0664-814E-8498-3D9FF362A0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020E83-6266-B749-9791-BC2456C1AB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6F4CC-10CD-3048-8D1F-9BEE9EC62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2030+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FD0B78-DA59-D34E-9E36-71ECA6735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sz="2000" dirty="0"/>
              <a:t>Strategie vzdělávací politiky ČR do roku 2030+</a:t>
            </a:r>
          </a:p>
          <a:p>
            <a:r>
              <a:rPr lang="cs-CZ" sz="2000" dirty="0"/>
              <a:t>Úkol: jasně stanovit směr rozvoje školství a priority investic na dalších deset let. </a:t>
            </a:r>
          </a:p>
          <a:p>
            <a:r>
              <a:rPr lang="cs-CZ" sz="2000" dirty="0"/>
              <a:t>Cíl: modernizovat vzdělávací systém Česka v oblasti regionálního školství, zájmového a neformálního vzdělávání a celoživotního učení, připravit ho na nové výzvy a zároveň řešit problémy, které v českém školství přetrvávají. Dva hlavní strategické cíle: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1600" dirty="0"/>
              <a:t>proměna obsahu a způsobu vzdělávání,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1600" dirty="0"/>
              <a:t>snižování nerovností v přístupu ke vzdělávání a rozvoj potenciálu všech dětí.</a:t>
            </a:r>
          </a:p>
          <a:p>
            <a:r>
              <a:rPr lang="cs-CZ" sz="2000" dirty="0"/>
              <a:t>Cesty k realizaci: pět strategických linií (proměna samotného vzdělávání, problematika nerovností, podpora pedagogů, zvýšení odborných kapacit, důvěry a vzájemné spolupráce a zajištění stabilního financování).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60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D18DF9-3B1D-F24C-BFCC-A38CF7B356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5A3CC9-6BB7-6F44-AAAC-58C32D2A1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A9ACDB-D721-6A48-82F3-B1ACFC1C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2030+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E1F826-E9EB-B048-915E-2EE5C24A9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chce zmodernizovat, vybavit a metodicky vést školy, zavést digitální technologie a podpořit inovace, provzdušnit objem učiva a realizovat nové metody přípravy a hodnocení žáků tak, aby získali znalosti, dovednosti a postoje využitelné v osobním, profesním i občansky zodpovědném životě. V rámci intervencí se ministerstvo chce také zásadním způsobem věnovat přípravě nových a podpoře stávajících pedagogů, profesionalizaci ředitelů škol nebo snížení administrativní zátěže škol.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67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E8486-5845-0F49-9934-DEF08A96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/>
              <a:t>Revize RVP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416E7B-E24F-B642-809A-36C601CE8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/>
              <a:t>Dokument naleznete zde: </a:t>
            </a:r>
            <a:r>
              <a:rPr lang="cs-CZ" sz="2200">
                <a:hlinkClick r:id="rId2"/>
              </a:rPr>
              <a:t>http://www.nuv.cz/file/3505/</a:t>
            </a:r>
            <a:endParaRPr lang="cs-CZ" sz="2200"/>
          </a:p>
          <a:p>
            <a:endParaRPr lang="cs-CZ" sz="2200"/>
          </a:p>
          <a:p>
            <a:r>
              <a:rPr lang="cs-CZ" sz="2200"/>
              <a:t>Pokud nebude funkční, vyhledejte v internetu „revize RVP“.</a:t>
            </a:r>
          </a:p>
        </p:txBody>
      </p:sp>
    </p:spTree>
    <p:extLst>
      <p:ext uri="{BB962C8B-B14F-4D97-AF65-F5344CB8AC3E}">
        <p14:creationId xmlns:p14="http://schemas.microsoft.com/office/powerpoint/2010/main" val="3748257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2BA62D-7520-5D48-949F-51580F7E1D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4D504C-D4B7-7840-B1AC-1F5ACB441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251ECE-ABED-7041-A038-1C380B8A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9BDE0C-4D96-EC44-B84F-40F94BEB1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širším smyslu „obsah“ vzdělávání (učivo) a proces jeho osvojování.</a:t>
            </a:r>
          </a:p>
          <a:p>
            <a:r>
              <a:rPr lang="cs-CZ" dirty="0"/>
              <a:t>Veškerá zkušenost žáka, kterou získává ve školském (vzdělávacím) prostředí, a činnosti, které jsou spojeny s jeho osvojováním a hodnocením </a:t>
            </a:r>
            <a:r>
              <a:rPr lang="cs-CZ" sz="1600" i="1" dirty="0"/>
              <a:t>(Zdroj: MAŇÁK, J., JANÍK, T., a ŠVEC, V. (2008). Kurikulum v současné škole. Brno: </a:t>
            </a:r>
            <a:r>
              <a:rPr lang="cs-CZ" sz="1600" i="1" dirty="0" err="1"/>
              <a:t>Paido</a:t>
            </a:r>
            <a:r>
              <a:rPr lang="cs-CZ" sz="1600" i="1" dirty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5811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AD7071-DFEA-DB4E-94A2-10055AF524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26EFAF-6E70-C340-9C46-F8D52AA52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5A732C-FC78-424D-A0C9-D0EDF67B2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kurikula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07F50D-931A-6C49-90C7-D16091BF6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doporučené (řeší základní koncepční otázky)</a:t>
            </a:r>
          </a:p>
          <a:p>
            <a:pPr lvl="0"/>
            <a:r>
              <a:rPr lang="cs-CZ" dirty="0"/>
              <a:t>předepsané (závazné pro určité typy škol nebo pro celý vzdělávací systém)</a:t>
            </a:r>
          </a:p>
          <a:p>
            <a:pPr lvl="0"/>
            <a:r>
              <a:rPr lang="cs-CZ" dirty="0"/>
              <a:t>realizované (to, co učitel skutečně realizuje ve třídě)</a:t>
            </a:r>
          </a:p>
          <a:p>
            <a:pPr lvl="0"/>
            <a:r>
              <a:rPr lang="cs-CZ" dirty="0"/>
              <a:t>podpůrné (podporuje předepsané kurikulum- učebnice, vzdělávání učitelů, časové dotace, vybavení školy atd.)</a:t>
            </a:r>
          </a:p>
          <a:p>
            <a:pPr lvl="0"/>
            <a:r>
              <a:rPr lang="cs-CZ" dirty="0"/>
              <a:t>hodnocené (testy, zkoušky a další nástroje měření)</a:t>
            </a:r>
          </a:p>
          <a:p>
            <a:pPr lvl="0"/>
            <a:r>
              <a:rPr lang="cs-CZ" dirty="0"/>
              <a:t>osvojené (to, co se žáci skutečně naučí)</a:t>
            </a:r>
          </a:p>
        </p:txBody>
      </p:sp>
    </p:spTree>
    <p:extLst>
      <p:ext uri="{BB962C8B-B14F-4D97-AF65-F5344CB8AC3E}">
        <p14:creationId xmlns:p14="http://schemas.microsoft.com/office/powerpoint/2010/main" val="182859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785D81-93F7-E04A-9723-7013EE7D1D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A9DD50-7E2A-3748-AE0B-1172A7E62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3E51CB-A3C6-364C-836D-1B367808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kurikula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DCEAC1-5DD8-5049-8D8D-E0450E5C5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400" dirty="0"/>
              <a:t>formální (komplexní projekt cílů, obsahu, prostředků a organizace vzdělávání)</a:t>
            </a:r>
          </a:p>
          <a:p>
            <a:pPr lvl="0"/>
            <a:r>
              <a:rPr lang="cs-CZ" sz="1400" dirty="0"/>
              <a:t>neformální (mimotřídní a mimoškolní aktivity organizované školou- výlety, exkurse, ale také domácí příprava žáka apod.)</a:t>
            </a:r>
          </a:p>
          <a:p>
            <a:pPr lvl="0"/>
            <a:r>
              <a:rPr lang="cs-CZ" sz="1400" dirty="0"/>
              <a:t>skryté (postihuje další souvislosti života a školy, např. klima ve škole, vztahy mezi učiteli a žáky, mezi učiteli a rodiči, charakter školního prostředí, vzdělávací hodnoty atd.)</a:t>
            </a:r>
          </a:p>
          <a:p>
            <a:pPr lvl="0"/>
            <a:r>
              <a:rPr lang="cs-CZ" sz="1400" dirty="0"/>
              <a:t>nulové (též chybějící, označuje to, čemu se ve vyučování nevěnuje pozornost, co tedy jakoby pro školu neexistovalo, např. dřívější cenzura učebnic, kdy byla některá fakta záměrně vynechávána)</a:t>
            </a:r>
          </a:p>
          <a:p>
            <a:pPr lvl="0"/>
            <a:r>
              <a:rPr lang="cs-CZ" sz="1400" dirty="0" err="1"/>
              <a:t>metakurikulum</a:t>
            </a:r>
            <a:r>
              <a:rPr lang="cs-CZ" sz="1400" dirty="0"/>
              <a:t> (do kurikula určitého předmětu jsou zařazovány informace, jak se  předmětu učit a řídit své učení, čili </a:t>
            </a:r>
            <a:r>
              <a:rPr lang="cs-CZ" sz="1400" dirty="0" err="1"/>
              <a:t>metakognitivní</a:t>
            </a:r>
            <a:r>
              <a:rPr lang="cs-CZ" sz="1400" dirty="0"/>
              <a:t> témata- učení o 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039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49E09D-0D73-FB4A-A83E-4144A4A07C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35D6C5-EE4A-B546-A1E5-55EAC7E6E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D0D9EE-695B-3B44-BA49-F9848856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výuky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4A421A-806B-FE44-8B8C-A7CFC04B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vědomosti,</a:t>
            </a:r>
          </a:p>
          <a:p>
            <a:pPr lvl="1"/>
            <a:r>
              <a:rPr lang="cs-CZ" dirty="0"/>
              <a:t>dovednosti,</a:t>
            </a:r>
          </a:p>
          <a:p>
            <a:pPr lvl="1"/>
            <a:r>
              <a:rPr lang="cs-CZ" dirty="0"/>
              <a:t>hodnotová orientace žáka (jeho zájmy, přesvědčení, postoje)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356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544C2E-B41A-F140-8CFB-6A73807FE3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F81295-ED31-6D4C-A524-AB9F0058D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E70271-33BF-6948-97ED-084EE4DD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Vzdělávací a </a:t>
            </a:r>
            <a:r>
              <a:rPr lang="cs-CZ" sz="3600" dirty="0" err="1"/>
              <a:t>kurikulární</a:t>
            </a:r>
            <a:r>
              <a:rPr lang="cs-CZ" sz="3600" dirty="0"/>
              <a:t> politika, Strategie 2030+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8F56C6-AED9-9144-BFA8-EEE8FAD9E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Standard základního vzdělávání: </a:t>
            </a:r>
            <a:r>
              <a:rPr lang="cs-CZ" altLang="cs-CZ" dirty="0"/>
              <a:t>dokument MŠMT, jehož prostřednictvím stát </a:t>
            </a:r>
            <a:r>
              <a:rPr lang="cs-CZ" altLang="cs-CZ" b="1" dirty="0"/>
              <a:t>garantuje</a:t>
            </a:r>
            <a:r>
              <a:rPr lang="cs-CZ" altLang="cs-CZ" dirty="0"/>
              <a:t>, že všichni žáci základních škol zařazených do sítě mohou v průběhu povinné školní docházky získat </a:t>
            </a:r>
            <a:r>
              <a:rPr lang="cs-CZ" altLang="cs-CZ" b="1" dirty="0"/>
              <a:t>plnohodnotné a srovnatelné základní vzdělání</a:t>
            </a:r>
            <a:r>
              <a:rPr lang="cs-CZ" altLang="cs-CZ" dirty="0"/>
              <a:t> využitelné jak v dalším studiu na středních školách, tak v praxi. Jedná se o dokument otevřený, který je periodicky aktualizován, doplňován a zpřesňován.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518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776BF3-046A-364F-B3AB-6F5C04ED32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479657-3A8B-2A46-823A-AE8510288F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E69BBE-A82A-D647-AD5C-40A46849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výuky a jeho transformace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35E842E-D034-3543-8795-719B8CB0B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701" y="1358900"/>
            <a:ext cx="8519140" cy="371719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89377FA-D365-9243-B6DA-1CD1B7D27A30}"/>
              </a:ext>
            </a:extLst>
          </p:cNvPr>
          <p:cNvSpPr txBox="1"/>
          <p:nvPr/>
        </p:nvSpPr>
        <p:spPr>
          <a:xfrm>
            <a:off x="5369169" y="4749436"/>
            <a:ext cx="682283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Zdroj: </a:t>
            </a:r>
            <a:r>
              <a:rPr lang="cs-CZ" sz="1400" i="1" dirty="0" err="1"/>
              <a:t>Janík</a:t>
            </a:r>
            <a:r>
              <a:rPr lang="cs-CZ" sz="1400" i="1" dirty="0"/>
              <a:t>, T. 2018. Od obsahu </a:t>
            </a:r>
            <a:r>
              <a:rPr lang="cs-CZ" sz="1400" i="1" dirty="0" err="1"/>
              <a:t>vzděláváni</a:t>
            </a:r>
            <a:r>
              <a:rPr lang="cs-CZ" sz="1400" i="1" dirty="0"/>
              <a:t>́ k </a:t>
            </a:r>
            <a:r>
              <a:rPr lang="cs-CZ" sz="1400" i="1" dirty="0" err="1"/>
              <a:t>žákove</a:t>
            </a:r>
            <a:r>
              <a:rPr lang="cs-CZ" sz="1400" i="1" dirty="0"/>
              <a:t>̌ znalosti: </a:t>
            </a:r>
            <a:r>
              <a:rPr lang="cs-CZ" sz="1400" i="1" dirty="0" err="1"/>
              <a:t>kriticka</a:t>
            </a:r>
            <a:r>
              <a:rPr lang="cs-CZ" sz="1400" i="1" dirty="0"/>
              <a:t>́ </a:t>
            </a:r>
            <a:r>
              <a:rPr lang="cs-CZ" sz="1400" i="1" dirty="0" err="1"/>
              <a:t>místa</a:t>
            </a:r>
            <a:r>
              <a:rPr lang="cs-CZ" sz="1400" i="1" dirty="0"/>
              <a:t> na </a:t>
            </a:r>
            <a:r>
              <a:rPr lang="cs-CZ" sz="1400" i="1" dirty="0" err="1"/>
              <a:t>ceste</a:t>
            </a:r>
            <a:r>
              <a:rPr lang="cs-CZ" sz="1400" i="1" dirty="0"/>
              <a:t>̌ do </a:t>
            </a:r>
            <a:r>
              <a:rPr lang="cs-CZ" sz="1400" i="1" dirty="0" err="1"/>
              <a:t>školy</a:t>
            </a:r>
            <a:r>
              <a:rPr lang="cs-CZ" sz="1400" i="1" dirty="0"/>
              <a:t> a ze </a:t>
            </a:r>
            <a:r>
              <a:rPr lang="cs-CZ" sz="1400" i="1" dirty="0" err="1"/>
              <a:t>školy</a:t>
            </a:r>
            <a:r>
              <a:rPr lang="cs-CZ" sz="1400" i="1" dirty="0"/>
              <a:t>. </a:t>
            </a:r>
            <a:r>
              <a:rPr lang="cs-CZ" sz="1400" i="1" dirty="0" err="1"/>
              <a:t>Arnica</a:t>
            </a:r>
            <a:r>
              <a:rPr lang="cs-CZ" sz="1400" i="1" dirty="0"/>
              <a:t> 8, 1, 1–8. </a:t>
            </a:r>
            <a:r>
              <a:rPr lang="cs-CZ" sz="1400" i="1" dirty="0" err="1"/>
              <a:t>Západočeska</a:t>
            </a:r>
            <a:r>
              <a:rPr lang="cs-CZ" sz="1400" i="1" dirty="0"/>
              <a:t>́ univerzita v Plzni, </a:t>
            </a:r>
            <a:r>
              <a:rPr lang="cs-CZ" sz="1400" i="1" dirty="0" err="1"/>
              <a:t>Plzen</a:t>
            </a:r>
            <a:r>
              <a:rPr lang="cs-CZ" sz="1400" i="1" dirty="0"/>
              <a:t>̌. ISSN 1804-8366.</a:t>
            </a:r>
            <a:br>
              <a:rPr lang="cs-CZ" sz="1400" i="1" dirty="0"/>
            </a:br>
            <a:endParaRPr lang="cs-CZ" sz="1600" i="1" dirty="0"/>
          </a:p>
          <a:p>
            <a:pPr algn="l"/>
            <a:endParaRPr lang="cs-CZ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1005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3E0DE3-C959-3840-BC35-979958A329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C4C0F5-863F-0A4A-99AC-3DDF2E737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7290C9-ADCF-2440-8B5E-84310955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pozornost!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2898C1-766C-E947-9B61-43B9C35A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24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34EF1-9C61-004A-8877-C91A6AB3D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39213" y="5530103"/>
            <a:ext cx="5611974" cy="1327897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E16671-8577-3341-BBF1-6A88DA23A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635DFB-71D9-9F47-82A7-34A6B7D8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 sz="2800" dirty="0"/>
              <a:t>Standard ZV</a:t>
            </a:r>
          </a:p>
        </p:txBody>
      </p:sp>
      <p:graphicFrame>
        <p:nvGraphicFramePr>
          <p:cNvPr id="6" name="Zástupný symbol pro obsah 4">
            <a:extLst>
              <a:ext uri="{FF2B5EF4-FFF2-40B4-BE49-F238E27FC236}">
                <a16:creationId xmlns:a16="http://schemas.microsoft.com/office/drawing/2014/main" id="{B1EAD8B1-65EA-C649-BD8C-67B055C67C2A}"/>
              </a:ext>
            </a:extLst>
          </p:cNvPr>
          <p:cNvGraphicFramePr>
            <a:graphicFrameLocks noGrp="1"/>
          </p:cNvGraphicFramePr>
          <p:nvPr>
            <p:ph idx="30"/>
            <p:extLst>
              <p:ext uri="{D42A27DB-BD31-4B8C-83A1-F6EECF244321}">
                <p14:modId xmlns:p14="http://schemas.microsoft.com/office/powerpoint/2010/main" val="4010684194"/>
              </p:ext>
            </p:extLst>
          </p:nvPr>
        </p:nvGraphicFramePr>
        <p:xfrm>
          <a:off x="6252002" y="1272115"/>
          <a:ext cx="5219998" cy="3728059"/>
        </p:xfrm>
        <a:graphic>
          <a:graphicData uri="http://schemas.openxmlformats.org/drawingml/2006/table">
            <a:tbl>
              <a:tblPr firstRow="1" bandRow="1">
                <a:noFill/>
                <a:tableStyleId>{46F890A9-2807-4EBB-B81D-B2AA78EC7F39}</a:tableStyleId>
              </a:tblPr>
              <a:tblGrid>
                <a:gridCol w="2210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178">
                <a:tc>
                  <a:txBody>
                    <a:bodyPr/>
                    <a:lstStyle/>
                    <a:p>
                      <a:r>
                        <a:rPr lang="cs-CZ" sz="1200" b="1" cap="none" spc="0" dirty="0">
                          <a:solidFill>
                            <a:schemeClr val="bg1"/>
                          </a:solidFill>
                        </a:rPr>
                        <a:t>Komu</a:t>
                      </a:r>
                    </a:p>
                  </a:txBody>
                  <a:tcPr marL="56371" marR="40265" marT="80530" marB="8053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cap="none" spc="0">
                          <a:solidFill>
                            <a:schemeClr val="bg1"/>
                          </a:solidFill>
                        </a:rPr>
                        <a:t>Pro co</a:t>
                      </a:r>
                    </a:p>
                  </a:txBody>
                  <a:tcPr marL="56371" marR="40265" marT="80530" marB="8053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236">
                <a:tc>
                  <a:txBody>
                    <a:bodyPr/>
                    <a:lstStyle/>
                    <a:p>
                      <a:r>
                        <a:rPr lang="cs-CZ" sz="1100" cap="none" spc="0">
                          <a:solidFill>
                            <a:schemeClr val="tx1"/>
                          </a:solidFill>
                        </a:rPr>
                        <a:t>Centrální školské orgány</a:t>
                      </a:r>
                    </a:p>
                    <a:p>
                      <a:endParaRPr lang="cs-CZ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cs-CZ" sz="1100" kern="1200" cap="none" spc="0">
                          <a:solidFill>
                            <a:schemeClr val="tx1"/>
                          </a:solidFill>
                        </a:rPr>
                        <a:t>Slouží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100" kern="1200" cap="none" spc="0">
                          <a:solidFill>
                            <a:schemeClr val="tx1"/>
                          </a:solidFill>
                        </a:rPr>
                        <a:t> jako základní kritérium pro posuzování vzdělávacích programů a jejich schvalování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100" kern="1200" cap="none" spc="0" baseline="0">
                          <a:solidFill>
                            <a:schemeClr val="tx1"/>
                          </a:solidFill>
                        </a:rPr>
                        <a:t> pro </a:t>
                      </a:r>
                      <a:r>
                        <a:rPr lang="cs-CZ" sz="1100" kern="1200" cap="none" spc="0">
                          <a:solidFill>
                            <a:schemeClr val="tx1"/>
                          </a:solidFill>
                        </a:rPr>
                        <a:t>posuzování kvality učebních textů, pokud vydavatelé o jejich zařazení do seznamu schválených učebnic MŠMT ČR požádají</a:t>
                      </a:r>
                      <a:endParaRPr lang="cs-CZ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114">
                <a:tc>
                  <a:txBody>
                    <a:bodyPr/>
                    <a:lstStyle/>
                    <a:p>
                      <a:r>
                        <a:rPr lang="cs-CZ" sz="1100" cap="none" spc="0">
                          <a:solidFill>
                            <a:schemeClr val="tx1"/>
                          </a:solidFill>
                        </a:rPr>
                        <a:t>Ředitelé a učitelé ZŠ</a:t>
                      </a: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100" kern="1200" cap="none" spc="0">
                          <a:solidFill>
                            <a:schemeClr val="tx1"/>
                          </a:solidFill>
                        </a:rPr>
                        <a:t>formuluje podstatné vzdělávací cíle, k jejichž naplnění pedagogická činnost škol směřuje, i soubory závazných vzdělávacích obsahů</a:t>
                      </a:r>
                      <a:r>
                        <a:rPr lang="cs-CZ" sz="1100" kern="1200" cap="none" spc="0" baseline="0">
                          <a:solidFill>
                            <a:schemeClr val="tx1"/>
                          </a:solidFill>
                        </a:rPr>
                        <a:t> pro výuku</a:t>
                      </a:r>
                      <a:endParaRPr lang="cs-CZ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053">
                <a:tc>
                  <a:txBody>
                    <a:bodyPr/>
                    <a:lstStyle/>
                    <a:p>
                      <a:r>
                        <a:rPr lang="cs-CZ" sz="1100" cap="none" spc="0">
                          <a:solidFill>
                            <a:schemeClr val="tx1"/>
                          </a:solidFill>
                        </a:rPr>
                        <a:t>Ředitelé SŠ </a:t>
                      </a: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100" kern="1200" cap="none" spc="0">
                          <a:solidFill>
                            <a:schemeClr val="tx1"/>
                          </a:solidFill>
                        </a:rPr>
                        <a:t>vymezuje standard obsah základního vzdělávání, který je třeba respektovat při tvorbě kritérií přijímacího řízení žáků na střední školy</a:t>
                      </a:r>
                      <a:endParaRPr lang="cs-CZ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53">
                <a:tc>
                  <a:txBody>
                    <a:bodyPr/>
                    <a:lstStyle/>
                    <a:p>
                      <a:r>
                        <a:rPr lang="cs-CZ" sz="1100" cap="none" spc="0">
                          <a:solidFill>
                            <a:schemeClr val="tx1"/>
                          </a:solidFill>
                        </a:rPr>
                        <a:t>Nástroj autoevaluace,</a:t>
                      </a:r>
                      <a:r>
                        <a:rPr lang="cs-CZ" sz="1100" cap="none" spc="0" baseline="0">
                          <a:solidFill>
                            <a:schemeClr val="tx1"/>
                          </a:solidFill>
                        </a:rPr>
                        <a:t> resp. vnější evaluace škol</a:t>
                      </a:r>
                      <a:endParaRPr lang="cs-CZ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100" kern="1200" cap="none" spc="0" dirty="0">
                          <a:solidFill>
                            <a:schemeClr val="tx1"/>
                          </a:solidFill>
                        </a:rPr>
                        <a:t>zaměřený jak na zjišťování efektivnosti vzdělávacích činností, tak na hodnocení výsledků dosažených žáky</a:t>
                      </a:r>
                      <a:endParaRPr lang="cs-CZ" sz="1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6371" marR="40265" marT="39127" marB="8053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64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FB01DF-B51F-F14C-B184-7BA95D8AED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10DC21-86E6-8446-94AF-393380660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EC791F-1804-7141-AC23-23AC5283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Vzdělávací a </a:t>
            </a:r>
            <a:r>
              <a:rPr lang="cs-CZ" sz="3600" dirty="0" err="1"/>
              <a:t>kurikulární</a:t>
            </a:r>
            <a:r>
              <a:rPr lang="cs-CZ" sz="3600" dirty="0"/>
              <a:t> politika, Strategie 2030+ </a:t>
            </a:r>
          </a:p>
        </p:txBody>
      </p:sp>
      <p:graphicFrame>
        <p:nvGraphicFramePr>
          <p:cNvPr id="6" name="Group 36">
            <a:extLst>
              <a:ext uri="{FF2B5EF4-FFF2-40B4-BE49-F238E27FC236}">
                <a16:creationId xmlns:a16="http://schemas.microsoft.com/office/drawing/2014/main" id="{5D42C6CF-7555-9340-92F0-2F885F06D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36631"/>
              </p:ext>
            </p:extLst>
          </p:nvPr>
        </p:nvGraphicFramePr>
        <p:xfrm>
          <a:off x="720725" y="1692275"/>
          <a:ext cx="10160716" cy="3102868"/>
        </p:xfrm>
        <a:graphic>
          <a:graphicData uri="http://schemas.openxmlformats.org/drawingml/2006/table">
            <a:tbl>
              <a:tblPr/>
              <a:tblGrid>
                <a:gridCol w="3386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2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NPRV v ČR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tzv.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Bílá kniha</a:t>
                      </a:r>
                    </a:p>
                  </a:txBody>
                  <a:tcPr marL="77963" marR="77963" marT="38976" marB="389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1999, resp. 2001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Státní úroveň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</a:p>
                  </a:txBody>
                  <a:tcPr marL="77963" marR="77963" marT="38976" marB="389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RVP</a:t>
                      </a:r>
                    </a:p>
                  </a:txBody>
                  <a:tcPr marL="77963" marR="77963" marT="38976" marB="389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2005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Státní úroveň 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</a:t>
                      </a:r>
                      <a:endParaRPr kumimoji="0" lang="cs-CZ" sz="4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7963" marR="77963" marT="38976" marB="389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ŠVP</a:t>
                      </a:r>
                    </a:p>
                  </a:txBody>
                  <a:tcPr marL="77963" marR="77963" marT="38976" marB="389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1. 9. 2007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Úroveň školy</a:t>
                      </a:r>
                    </a:p>
                  </a:txBody>
                  <a:tcPr marL="77963" marR="77963" marT="38976" marB="389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98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3D5D73-AB28-434D-A9A8-262F5AD336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FB3CF2-F9E2-284C-ADC0-758505B7D9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1858F5-5C69-C540-A2D6-0C927705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program rozvoje vzdělávání v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70341A-A9E5-9041-A6D7-373378585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Tzv. Bílá kniha.</a:t>
            </a:r>
          </a:p>
          <a:p>
            <a:r>
              <a:rPr lang="cs-CZ" altLang="cs-CZ" dirty="0"/>
              <a:t>Výklad jednotlivých otázek vzdělávání a soubor doporučení.</a:t>
            </a:r>
          </a:p>
          <a:p>
            <a:r>
              <a:rPr lang="cs-CZ" altLang="cs-CZ" dirty="0"/>
              <a:t>Představuje základní východisko pro tvorbu konkrétních rozvojových plánů.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96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110287-5142-034E-8DC9-3DA965CCC1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14650-05E1-3F4F-895C-FDEE6EAAC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02F348-3646-6E4C-A816-38E4A3A6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7A7E46-5CA2-A54F-94ED-312324AF2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"/>
              <a:defRPr/>
            </a:pPr>
            <a:r>
              <a:rPr lang="cs-CZ" sz="2200" dirty="0"/>
              <a:t>Mají být odvozovány: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z individuálních a</a:t>
            </a:r>
          </a:p>
          <a:p>
            <a:pPr lvl="1">
              <a:buFont typeface="Wingdings 2"/>
              <a:buChar char=""/>
              <a:defRPr/>
            </a:pPr>
            <a:r>
              <a:rPr lang="cs-CZ" sz="2200" dirty="0"/>
              <a:t>ze společenských potřeb.</a:t>
            </a:r>
          </a:p>
          <a:p>
            <a:pPr>
              <a:buFont typeface="Wingdings 2"/>
              <a:buChar char=""/>
              <a:defRPr/>
            </a:pPr>
            <a:r>
              <a:rPr lang="cs-CZ" sz="2200" dirty="0"/>
              <a:t>nejen rozvoj </a:t>
            </a:r>
            <a:r>
              <a:rPr lang="cs-CZ" sz="2200" b="1" dirty="0"/>
              <a:t>vědění</a:t>
            </a:r>
            <a:r>
              <a:rPr lang="cs-CZ" sz="2200" dirty="0"/>
              <a:t> a </a:t>
            </a:r>
            <a:r>
              <a:rPr lang="cs-CZ" sz="2200" b="1" dirty="0"/>
              <a:t>poznávání</a:t>
            </a:r>
            <a:r>
              <a:rPr lang="cs-CZ" sz="2200" dirty="0"/>
              <a:t>, ale i </a:t>
            </a:r>
          </a:p>
          <a:p>
            <a:pPr>
              <a:buFont typeface="Wingdings 2"/>
              <a:buChar char=""/>
              <a:defRPr/>
            </a:pPr>
            <a:r>
              <a:rPr lang="cs-CZ" sz="2200" dirty="0"/>
              <a:t>osvojování sociálních dovedností, duchovních, morálních, estetických hodnot, vztahů k ostatním lidem i ke společnosti jako celku, schopnost uplatnit se v měnících se podmínkách společnosti atd. </a:t>
            </a:r>
          </a:p>
          <a:p>
            <a:pPr marL="72000" indent="0">
              <a:buNone/>
              <a:defRPr/>
            </a:pP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559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B1163A-2179-AE44-9D44-8B1E22D7B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5C0A9-2E46-9743-AD7F-19831B1A32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FBF6C6-F2E2-E942-B35E-F073D9DE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(RVP, ŠVP)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4C1FE9-B7AD-EF47-AC4B-43F262EC4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dirty="0"/>
              <a:t>RVP – snaha o:</a:t>
            </a:r>
          </a:p>
          <a:p>
            <a:pPr lvl="1"/>
            <a:r>
              <a:rPr lang="cs-CZ" altLang="cs-CZ" sz="2200" dirty="0"/>
              <a:t>provázanost jednotlivých stupňů vzdělávání</a:t>
            </a:r>
          </a:p>
          <a:p>
            <a:pPr lvl="1"/>
            <a:r>
              <a:rPr lang="cs-CZ" altLang="cs-CZ" sz="2200" dirty="0"/>
              <a:t>zohledňování individuálních potřeb na pozadí společenských potřeb</a:t>
            </a:r>
          </a:p>
          <a:p>
            <a:pPr lvl="1"/>
            <a:r>
              <a:rPr lang="cs-CZ" altLang="cs-CZ" sz="2200" u="sng" dirty="0"/>
              <a:t>propojení a návaznost jednotlivých učebních obsahů</a:t>
            </a:r>
            <a:r>
              <a:rPr lang="cs-CZ" altLang="cs-CZ" sz="2200" dirty="0"/>
              <a:t>  </a:t>
            </a:r>
          </a:p>
          <a:p>
            <a:pPr lvl="1"/>
            <a:r>
              <a:rPr lang="cs-CZ" altLang="cs-CZ" sz="2200" dirty="0"/>
              <a:t>motivaci žáků pro celoživotní učení</a:t>
            </a:r>
          </a:p>
          <a:p>
            <a:pPr lvl="1"/>
            <a:r>
              <a:rPr lang="cs-CZ" altLang="cs-CZ" sz="2200" dirty="0"/>
              <a:t>podněcování schopností spolupracovat</a:t>
            </a:r>
          </a:p>
          <a:p>
            <a:pPr lvl="1"/>
            <a:r>
              <a:rPr lang="cs-CZ" altLang="cs-CZ" sz="2200" dirty="0"/>
              <a:t>vedení k účinné a otevřené komunikaci</a:t>
            </a:r>
          </a:p>
          <a:p>
            <a:pPr lvl="1"/>
            <a:r>
              <a:rPr lang="cs-CZ" altLang="cs-CZ" sz="2200" dirty="0"/>
              <a:t>vedení žáků k odpovědnosti za sebe jako člověka</a:t>
            </a:r>
          </a:p>
          <a:p>
            <a:pPr lvl="1"/>
            <a:r>
              <a:rPr lang="cs-CZ" altLang="cs-CZ" sz="2200" dirty="0"/>
              <a:t>respektování sebe sama, svých možností</a:t>
            </a:r>
          </a:p>
          <a:p>
            <a:pPr lvl="1"/>
            <a:r>
              <a:rPr lang="cs-CZ" altLang="cs-CZ" sz="2200" dirty="0"/>
              <a:t>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36B25D-E296-DD4A-B1B7-292C24F9EE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7C138E-3A1A-E64B-B6C9-315D94851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F2F9CE-94AE-A843-83EE-804CE143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existují RVP?</a:t>
            </a:r>
          </a:p>
        </p:txBody>
      </p:sp>
      <p:graphicFrame>
        <p:nvGraphicFramePr>
          <p:cNvPr id="6" name="Rectangle 3">
            <a:extLst>
              <a:ext uri="{FF2B5EF4-FFF2-40B4-BE49-F238E27FC236}">
                <a16:creationId xmlns:a16="http://schemas.microsoft.com/office/drawing/2014/main" id="{1A8BFD60-7BBA-A64E-A7A4-8DCC6E2C2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678158"/>
              </p:ext>
            </p:extLst>
          </p:nvPr>
        </p:nvGraphicFramePr>
        <p:xfrm>
          <a:off x="719663" y="1692275"/>
          <a:ext cx="10753200" cy="3207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7864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870CA23C9C40429B6BBFF3EF45D4EB" ma:contentTypeVersion="12" ma:contentTypeDescription="Vytvoří nový dokument" ma:contentTypeScope="" ma:versionID="5f632a482ba1ad9fac1786f6368e2bb4">
  <xsd:schema xmlns:xsd="http://www.w3.org/2001/XMLSchema" xmlns:xs="http://www.w3.org/2001/XMLSchema" xmlns:p="http://schemas.microsoft.com/office/2006/metadata/properties" xmlns:ns2="4e556105-c29a-463f-954a-f69b50614a4f" xmlns:ns3="65e27c90-cfd7-4300-b56f-431f0c449b80" targetNamespace="http://schemas.microsoft.com/office/2006/metadata/properties" ma:root="true" ma:fieldsID="a160693adf70ea963939af5e7196c1b2" ns2:_="" ns3:_="">
    <xsd:import namespace="4e556105-c29a-463f-954a-f69b50614a4f"/>
    <xsd:import namespace="65e27c90-cfd7-4300-b56f-431f0c449b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56105-c29a-463f-954a-f69b50614a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e27c90-cfd7-4300-b56f-431f0c449b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0702C7-064F-4C19-AE15-29CD39589AAF}">
  <ds:schemaRefs>
    <ds:schemaRef ds:uri="4e556105-c29a-463f-954a-f69b50614a4f"/>
    <ds:schemaRef ds:uri="65e27c90-cfd7-4300-b56f-431f0c449b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AFD318B-DED0-489E-BFE1-7EE03CC60AB3}">
  <ds:schemaRefs>
    <ds:schemaRef ds:uri="4e556105-c29a-463f-954a-f69b50614a4f"/>
    <ds:schemaRef ds:uri="65e27c90-cfd7-4300-b56f-431f0c449b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FE8E86-896E-4A98-A183-86701033C8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41</TotalTime>
  <Words>1735</Words>
  <Application>Microsoft Macintosh PowerPoint</Application>
  <PresentationFormat>Širokoúhlá obrazovka</PresentationFormat>
  <Paragraphs>238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Tahoma</vt:lpstr>
      <vt:lpstr>Times New Roman</vt:lpstr>
      <vt:lpstr>Wingdings</vt:lpstr>
      <vt:lpstr>Wingdings 2</vt:lpstr>
      <vt:lpstr>Prezentace_MU_CZ</vt:lpstr>
      <vt:lpstr>3. Vzdělávací a kurikulární politika</vt:lpstr>
      <vt:lpstr>Obsah</vt:lpstr>
      <vt:lpstr>Vzdělávací a kurikulární politika, Strategie 2030+ </vt:lpstr>
      <vt:lpstr>Standard ZV</vt:lpstr>
      <vt:lpstr>Vzdělávací a kurikulární politika, Strategie 2030+ </vt:lpstr>
      <vt:lpstr>Národní program rozvoje vzdělávání v ČR</vt:lpstr>
      <vt:lpstr>Cíle vzdělávání</vt:lpstr>
      <vt:lpstr>Kurikulární dokumenty (RVP, ŠVP)</vt:lpstr>
      <vt:lpstr>Jaké existují RVP?</vt:lpstr>
      <vt:lpstr>Úrovně: státní, školní</vt:lpstr>
      <vt:lpstr>Co je „nového“?</vt:lpstr>
      <vt:lpstr>1. Klíčové kompetence</vt:lpstr>
      <vt:lpstr>2. Vzdělávací oblasti</vt:lpstr>
      <vt:lpstr>Člověk a zdraví</vt:lpstr>
      <vt:lpstr>Charakteristika</vt:lpstr>
      <vt:lpstr>Cílové zaměření</vt:lpstr>
      <vt:lpstr>Tělesná výchova</vt:lpstr>
      <vt:lpstr>Činnosti podporující zdraví</vt:lpstr>
      <vt:lpstr>3. Průřezová témata</vt:lpstr>
      <vt:lpstr>ŠVP</vt:lpstr>
      <vt:lpstr>ŠVP</vt:lpstr>
      <vt:lpstr>Školský zákon 561/2004 Sb.</vt:lpstr>
      <vt:lpstr>Strategie 2030+</vt:lpstr>
      <vt:lpstr>Strategie 2030+</vt:lpstr>
      <vt:lpstr>Revize RVP</vt:lpstr>
      <vt:lpstr>Kurikulum</vt:lpstr>
      <vt:lpstr>Klasifikace kurikula 1</vt:lpstr>
      <vt:lpstr>Klasifikace kurikula 2</vt:lpstr>
      <vt:lpstr>Obsah výuky</vt:lpstr>
      <vt:lpstr>Obsah výuky a jeho transformace </vt:lpstr>
      <vt:lpstr>Děkuji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Katarína Peterková</dc:creator>
  <cp:lastModifiedBy>Marcela Janíková</cp:lastModifiedBy>
  <cp:revision>12</cp:revision>
  <cp:lastPrinted>1601-01-01T00:00:00Z</cp:lastPrinted>
  <dcterms:created xsi:type="dcterms:W3CDTF">2021-02-15T13:46:28Z</dcterms:created>
  <dcterms:modified xsi:type="dcterms:W3CDTF">2021-04-21T21:05:38Z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0x010100E6870CA23C9C40429B6BBFF3EF45D4EB</vt:lpwstr>
  </property>
</Properties>
</file>