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50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15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73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12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08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24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22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5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38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93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87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ABD81-2CD8-4879-ADCF-830208250813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F3F9C-5799-41C2-B832-66A305BD6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72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odystat.cz/quadscan" TargetMode="External"/><Relationship Id="rId2" Type="http://schemas.openxmlformats.org/officeDocument/2006/relationships/hyperlink" Target="https://www.slozenitela.cz/profesionalove/technologie-bia-od-tan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body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etfit.cz/" TargetMode="External"/><Relationship Id="rId2" Type="http://schemas.openxmlformats.org/officeDocument/2006/relationships/hyperlink" Target="http://www.nutripro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Vybavení poradny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2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nutně potřebujeme k vybavení poradny?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 ( prezenční nebo online)</a:t>
            </a:r>
          </a:p>
          <a:p>
            <a:r>
              <a:rPr lang="cs-CZ" dirty="0" smtClean="0"/>
              <a:t>Peníze</a:t>
            </a:r>
          </a:p>
          <a:p>
            <a:r>
              <a:rPr lang="cs-CZ" dirty="0" err="1" smtClean="0"/>
              <a:t>Prezentantaci</a:t>
            </a:r>
            <a:r>
              <a:rPr lang="cs-CZ" dirty="0" smtClean="0"/>
              <a:t> (sami sebe)</a:t>
            </a:r>
          </a:p>
          <a:p>
            <a:r>
              <a:rPr lang="cs-CZ" dirty="0" smtClean="0"/>
              <a:t>Potřebné znalosti</a:t>
            </a:r>
          </a:p>
        </p:txBody>
      </p:sp>
    </p:spTree>
    <p:extLst>
      <p:ext uri="{BB962C8B-B14F-4D97-AF65-F5344CB8AC3E}">
        <p14:creationId xmlns:p14="http://schemas.microsoft.com/office/powerpoint/2010/main" val="109571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potřebujeme k vybavení poradny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Razítka od potřebných úřadů ( hygiena, stavební, apod.)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91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potřebujeme k vybavení poradny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Materiál:</a:t>
            </a:r>
          </a:p>
          <a:p>
            <a:r>
              <a:rPr lang="cs-CZ" dirty="0" smtClean="0"/>
              <a:t>Základní nábytek, PC, tisk</a:t>
            </a:r>
          </a:p>
          <a:p>
            <a:r>
              <a:rPr lang="cs-CZ" dirty="0" smtClean="0"/>
              <a:t>Antropometrie</a:t>
            </a:r>
          </a:p>
          <a:p>
            <a:r>
              <a:rPr lang="cs-CZ" dirty="0" smtClean="0"/>
              <a:t>SW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83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Antropometrie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Bioelektrická impedanční analýza je nepřímá metoda využívající střídavý elektrický proud o nízkých intenzitách. Jejím principem je rozdílné šíření elektrického proudu v různých strukturách lidského těla.</a:t>
            </a:r>
          </a:p>
          <a:p>
            <a:r>
              <a:rPr lang="cs-CZ" dirty="0" smtClean="0"/>
              <a:t>ČR je Nařízení vlády pro váhy s neautomatickou činností a certifikát pro zdravotní prostředky třídy III dle evropské směrnice MDD, v ČR je to Zákon o zdravotních prostředcích.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05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https://www.slozenitela.cz/profesionalove/technologie-bia-od-tanity/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https://bodystat.cz/quadscan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https://www.inbody.cz/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Nejlevnější varianta: Centimetr krejčovský, osobní váha</a:t>
            </a:r>
          </a:p>
          <a:p>
            <a:r>
              <a:rPr lang="cs-CZ" dirty="0" smtClean="0"/>
              <a:t>Dražší varianta: BIA – </a:t>
            </a:r>
            <a:r>
              <a:rPr lang="cs-CZ" dirty="0" err="1" smtClean="0"/>
              <a:t>Tanita</a:t>
            </a:r>
            <a:r>
              <a:rPr lang="cs-CZ" dirty="0" smtClean="0"/>
              <a:t>, nebo </a:t>
            </a:r>
            <a:r>
              <a:rPr lang="cs-CZ" dirty="0" err="1" smtClean="0"/>
              <a:t>Inbody</a:t>
            </a:r>
            <a:r>
              <a:rPr lang="cs-CZ" dirty="0" smtClean="0"/>
              <a:t> – většinou nepřesné měření</a:t>
            </a:r>
          </a:p>
          <a:p>
            <a:r>
              <a:rPr lang="cs-CZ" dirty="0" smtClean="0"/>
              <a:t>Nejdražší varianta: BIA – </a:t>
            </a:r>
            <a:r>
              <a:rPr lang="cs-CZ" dirty="0" err="1" smtClean="0"/>
              <a:t>Inbody</a:t>
            </a:r>
            <a:r>
              <a:rPr lang="cs-CZ" dirty="0" smtClean="0"/>
              <a:t> 770, </a:t>
            </a:r>
            <a:r>
              <a:rPr lang="cs-CZ" dirty="0" err="1" smtClean="0"/>
              <a:t>Bodystat</a:t>
            </a:r>
            <a:r>
              <a:rPr lang="cs-CZ" dirty="0" smtClean="0"/>
              <a:t> </a:t>
            </a:r>
            <a:r>
              <a:rPr lang="cs-CZ" dirty="0" err="1" smtClean="0"/>
              <a:t>Quadscan</a:t>
            </a:r>
            <a:r>
              <a:rPr lang="cs-CZ" dirty="0" smtClean="0"/>
              <a:t>, atd. otázka 700 tis Kč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780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Antropometrie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dále potřebuju?</a:t>
            </a:r>
          </a:p>
          <a:p>
            <a:r>
              <a:rPr lang="cs-CZ" dirty="0" smtClean="0"/>
              <a:t>Výška, TK, obvody, stres, testy balance….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60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PC se základním vybavením a připojením</a:t>
            </a:r>
          </a:p>
          <a:p>
            <a:r>
              <a:rPr lang="cs-CZ" dirty="0" smtClean="0"/>
              <a:t>SW – </a:t>
            </a:r>
            <a:r>
              <a:rPr lang="cs-CZ" dirty="0" err="1" smtClean="0"/>
              <a:t>Nutripro</a:t>
            </a:r>
            <a:r>
              <a:rPr lang="cs-CZ" dirty="0" smtClean="0"/>
              <a:t>   </a:t>
            </a:r>
            <a:r>
              <a:rPr lang="cs-CZ" dirty="0" smtClean="0">
                <a:hlinkClick r:id="rId2"/>
              </a:rPr>
              <a:t>www.nutripro.cz</a:t>
            </a:r>
            <a:endParaRPr lang="cs-CZ" dirty="0" smtClean="0"/>
          </a:p>
          <a:p>
            <a:r>
              <a:rPr lang="cs-CZ" dirty="0" smtClean="0"/>
              <a:t>SW </a:t>
            </a:r>
            <a:r>
              <a:rPr lang="cs-CZ" dirty="0" err="1" smtClean="0"/>
              <a:t>Beetfit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www.beetfit.cz</a:t>
            </a:r>
            <a:endParaRPr lang="cs-CZ" dirty="0" smtClean="0"/>
          </a:p>
          <a:p>
            <a:r>
              <a:rPr lang="cs-CZ" dirty="0" smtClean="0"/>
              <a:t>SW kalorické tabulky?</a:t>
            </a:r>
          </a:p>
          <a:p>
            <a:r>
              <a:rPr lang="cs-CZ" dirty="0" smtClean="0"/>
              <a:t>SW jiný?</a:t>
            </a:r>
          </a:p>
          <a:p>
            <a:r>
              <a:rPr lang="cs-CZ" dirty="0" smtClean="0"/>
              <a:t>Aplikace pro sledování aktivity…. Jaká je vaše nejoblíbenější?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23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poradny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dalšího?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06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213</Words>
  <Application>Microsoft Office PowerPoint</Application>
  <PresentationFormat>Širokoúhlá obrazovka</PresentationFormat>
  <Paragraphs>35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Vybavení poradny</vt:lpstr>
      <vt:lpstr>Co nutně potřebujeme k vybavení poradny?</vt:lpstr>
      <vt:lpstr>Co potřebujeme k vybavení poradny</vt:lpstr>
      <vt:lpstr>Co potřebujeme k vybavení poradny</vt:lpstr>
      <vt:lpstr>Antropometrie</vt:lpstr>
      <vt:lpstr>Prezentace aplikace PowerPoint</vt:lpstr>
      <vt:lpstr>Antropometrie</vt:lpstr>
      <vt:lpstr>SW</vt:lpstr>
      <vt:lpstr>Vybavení poradny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Vybavení poradny</dc:title>
  <dc:creator>hrncirik</dc:creator>
  <cp:lastModifiedBy>hrncirik</cp:lastModifiedBy>
  <cp:revision>3</cp:revision>
  <dcterms:created xsi:type="dcterms:W3CDTF">2021-10-04T05:08:03Z</dcterms:created>
  <dcterms:modified xsi:type="dcterms:W3CDTF">2021-10-04T05:21:35Z</dcterms:modified>
</cp:coreProperties>
</file>