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4B51B25-BCFD-4CFD-B014-2B85F12E74E2}" type="datetimeFigureOut">
              <a:rPr lang="cs-CZ" smtClean="0"/>
              <a:t>22.09.2022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24F73666-93E8-4761-9633-56B43DDE1623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/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 pro trenéry plavání</a:t>
            </a:r>
            <a:endParaRPr lang="cs-CZ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5412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Pro všeobecnou sportovní přípravu dětí</a:t>
            </a:r>
            <a:endParaRPr lang="cs-CZ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Gymnastická průprava, Jaroslav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Krištofič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ISBN 80-247-1006-4</a:t>
            </a: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Kondiční hry a cvičení v přírodě, Jiří Kirchner a kol., ISBN 80-247-0995-3</a:t>
            </a: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Sportovní příprava dětí, Tomáš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Perič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ISBN 80-247-0683-0</a:t>
            </a: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Výkon a trénink ve sportu, J. Dovalil a kol. ISBN 80-7033-760-5</a:t>
            </a:r>
          </a:p>
          <a:p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Sportovní trénink, J. Dovalil, T.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</a:rPr>
              <a:t>Perič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</a:rPr>
              <a:t>, ISBN 978-80-247-2118-7</a:t>
            </a:r>
          </a:p>
        </p:txBody>
      </p:sp>
    </p:spTree>
    <p:extLst>
      <p:ext uri="{BB962C8B-B14F-4D97-AF65-F5344CB8AC3E}">
        <p14:creationId xmlns:p14="http://schemas.microsoft.com/office/powerpoint/2010/main" val="201741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plavecký trénink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Technika plaveckých způsobů, Zdeněk </a:t>
            </a:r>
            <a:r>
              <a:rPr lang="cs-CZ" dirty="0" err="1" smtClean="0"/>
              <a:t>Hofer</a:t>
            </a:r>
            <a:r>
              <a:rPr lang="cs-CZ" dirty="0" smtClean="0"/>
              <a:t> a kol. ISBN 80-246-0169-9</a:t>
            </a:r>
          </a:p>
          <a:p>
            <a:r>
              <a:rPr lang="cs-CZ" dirty="0" smtClean="0"/>
              <a:t>Trénink plaveckých šampionů, W. </a:t>
            </a:r>
            <a:r>
              <a:rPr lang="cs-CZ" dirty="0" err="1" smtClean="0"/>
              <a:t>Sweetenham</a:t>
            </a:r>
            <a:r>
              <a:rPr lang="cs-CZ" dirty="0" smtClean="0"/>
              <a:t>, J. Atkinson, ISBN 80-7033-978-0</a:t>
            </a:r>
          </a:p>
          <a:p>
            <a:r>
              <a:rPr lang="cs-CZ" dirty="0" smtClean="0"/>
              <a:t>Didaktika plavání, Irena </a:t>
            </a:r>
            <a:r>
              <a:rPr lang="cs-CZ" dirty="0" err="1" smtClean="0"/>
              <a:t>Čechovská</a:t>
            </a:r>
            <a:r>
              <a:rPr lang="cs-CZ" dirty="0" smtClean="0"/>
              <a:t> a kol. ISBN 978-80-246-4283-3</a:t>
            </a:r>
          </a:p>
          <a:p>
            <a:r>
              <a:rPr lang="cs-CZ" dirty="0" smtClean="0"/>
              <a:t>Plavání, </a:t>
            </a:r>
            <a:r>
              <a:rPr lang="cs-CZ" dirty="0" err="1" smtClean="0"/>
              <a:t>Čechovská</a:t>
            </a:r>
            <a:r>
              <a:rPr lang="cs-CZ" dirty="0" smtClean="0"/>
              <a:t> I., Miler T</a:t>
            </a:r>
            <a:r>
              <a:rPr lang="cs-CZ" smtClean="0"/>
              <a:t>. </a:t>
            </a:r>
            <a:endParaRPr lang="cs-CZ" smtClean="0"/>
          </a:p>
          <a:p>
            <a:r>
              <a:rPr lang="cs-CZ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Swim</a:t>
            </a:r>
            <a:r>
              <a:rPr lang="cs-CZ" dirty="0" smtClean="0"/>
              <a:t> </a:t>
            </a:r>
            <a:r>
              <a:rPr lang="cs-CZ" dirty="0" err="1" smtClean="0"/>
              <a:t>Coaching</a:t>
            </a:r>
            <a:r>
              <a:rPr lang="cs-CZ" dirty="0" smtClean="0"/>
              <a:t> Bible, </a:t>
            </a:r>
            <a:r>
              <a:rPr lang="cs-CZ" dirty="0" err="1" smtClean="0"/>
              <a:t>Dick</a:t>
            </a:r>
            <a:r>
              <a:rPr lang="cs-CZ" dirty="0" smtClean="0"/>
              <a:t> </a:t>
            </a:r>
            <a:r>
              <a:rPr lang="cs-CZ" dirty="0" err="1" smtClean="0"/>
              <a:t>Hanulla</a:t>
            </a:r>
            <a:r>
              <a:rPr lang="cs-CZ" dirty="0" smtClean="0"/>
              <a:t>, </a:t>
            </a:r>
            <a:r>
              <a:rPr lang="cs-CZ" dirty="0" err="1" smtClean="0"/>
              <a:t>Nort</a:t>
            </a:r>
            <a:r>
              <a:rPr lang="cs-CZ" dirty="0" smtClean="0"/>
              <a:t> </a:t>
            </a:r>
            <a:r>
              <a:rPr lang="cs-CZ" dirty="0" err="1" smtClean="0"/>
              <a:t>Thornton</a:t>
            </a:r>
            <a:endParaRPr lang="cs-CZ" dirty="0" smtClean="0"/>
          </a:p>
          <a:p>
            <a:r>
              <a:rPr lang="cs-CZ" dirty="0" err="1" smtClean="0"/>
              <a:t>Swimming</a:t>
            </a:r>
            <a:r>
              <a:rPr lang="cs-CZ" dirty="0" smtClean="0"/>
              <a:t> </a:t>
            </a:r>
            <a:r>
              <a:rPr lang="cs-CZ" dirty="0" err="1" smtClean="0"/>
              <a:t>Fastest</a:t>
            </a:r>
            <a:r>
              <a:rPr lang="cs-CZ" dirty="0" smtClean="0"/>
              <a:t>, E. </a:t>
            </a:r>
            <a:r>
              <a:rPr lang="cs-CZ" dirty="0" err="1" smtClean="0"/>
              <a:t>Maglischo</a:t>
            </a:r>
            <a:endParaRPr lang="cs-CZ" dirty="0" smtClean="0"/>
          </a:p>
          <a:p>
            <a:r>
              <a:rPr lang="cs-CZ" dirty="0" err="1" smtClean="0"/>
              <a:t>Sprintsalo</a:t>
            </a:r>
            <a:r>
              <a:rPr lang="cs-CZ" dirty="0" smtClean="0"/>
              <a:t>, D. </a:t>
            </a:r>
            <a:r>
              <a:rPr lang="cs-CZ" dirty="0" err="1" smtClean="0"/>
              <a:t>Salo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6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5752</TotalTime>
  <Words>134</Words>
  <Application>Microsoft Office PowerPoint</Application>
  <PresentationFormat>Předvádění na obrazovce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Horizont</vt:lpstr>
      <vt:lpstr>Literatura pro trenéry plavání</vt:lpstr>
      <vt:lpstr>Pro všeobecnou sportovní přípravu dětí</vt:lpstr>
      <vt:lpstr>Pro plavecký trénink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pro trenéry plavání</dc:title>
  <dc:creator>Jana</dc:creator>
  <cp:lastModifiedBy>Jana</cp:lastModifiedBy>
  <cp:revision>8</cp:revision>
  <dcterms:created xsi:type="dcterms:W3CDTF">2020-10-25T19:01:57Z</dcterms:created>
  <dcterms:modified xsi:type="dcterms:W3CDTF">2022-09-22T11:05:09Z</dcterms:modified>
</cp:coreProperties>
</file>