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2329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rozvoj 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2. 2022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50.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(+ </a:t>
            </a:r>
            <a:r>
              <a:rPr lang="cs-CZ" sz="3200" dirty="0" err="1"/>
              <a:t>GSP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5"/>
            <a:ext cx="11571674" cy="4863356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vztahy:</a:t>
            </a:r>
            <a:r>
              <a:rPr lang="cs-CZ" b="1" dirty="0"/>
              <a:t> </a:t>
            </a:r>
            <a:r>
              <a:rPr lang="cs-CZ" dirty="0"/>
              <a:t>dějepis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4"/>
            <a:ext cx="11571674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396</TotalTime>
  <Words>1887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46</cp:revision>
  <cp:lastPrinted>2020-11-24T14:24:01Z</cp:lastPrinted>
  <dcterms:created xsi:type="dcterms:W3CDTF">2020-10-05T06:18:46Z</dcterms:created>
  <dcterms:modified xsi:type="dcterms:W3CDTF">2022-08-12T09:30:03Z</dcterms:modified>
</cp:coreProperties>
</file>