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60" r:id="rId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" roundtripDataSignature="AMtx7mhgrJq/SW5jsGuRxGfDYq5Fl8oO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customschemas.google.com/relationships/presentationmetadata" Target="metadata"/><Relationship Id="rId4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2" name="Google Shape;2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1" name="Google Shape;2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2" name="Google Shape;2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" type="title">
  <p:cSld name="TITL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7" descr="\\DROBO-FS\QuickDrops\JB\PPTX NG\Droplets\LightingOverlay.png"/>
          <p:cNvPicPr preferRelativeResize="0"/>
          <p:nvPr/>
        </p:nvPicPr>
        <p:blipFill rotWithShape="1">
          <a:blip r:embed="rId2">
            <a:alphaModFix amt="30000"/>
          </a:blip>
          <a:srcRect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Google Shape;54;p7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</p:grpSpPr>
        <p:sp>
          <p:nvSpPr>
            <p:cNvPr id="55" name="Google Shape;55;p7"/>
            <p:cNvSpPr/>
            <p:nvPr/>
          </p:nvSpPr>
          <p:spPr>
            <a:xfrm>
              <a:off x="1209675" y="4763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7"/>
            <p:cNvSpPr/>
            <p:nvPr/>
          </p:nvSpPr>
          <p:spPr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7"/>
            <p:cNvSpPr/>
            <p:nvPr/>
          </p:nvSpPr>
          <p:spPr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7"/>
            <p:cNvSpPr/>
            <p:nvPr/>
          </p:nvSpPr>
          <p:spPr>
            <a:xfrm>
              <a:off x="414338" y="9525"/>
              <a:ext cx="28575" cy="448151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7"/>
            <p:cNvSpPr/>
            <p:nvPr/>
          </p:nvSpPr>
          <p:spPr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7"/>
            <p:cNvSpPr/>
            <p:nvPr/>
          </p:nvSpPr>
          <p:spPr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l" t="t" r="r" b="b"/>
              <a:pathLst>
                <a:path w="96" h="572" extrusionOk="0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1" name="Google Shape;61;p7"/>
            <p:cNvSpPr/>
            <p:nvPr/>
          </p:nvSpPr>
          <p:spPr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l" t="t" r="r" b="b"/>
              <a:pathLst>
                <a:path w="237" h="1135" extrusionOk="0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2" name="Google Shape;62;p7"/>
            <p:cNvSpPr/>
            <p:nvPr/>
          </p:nvSpPr>
          <p:spPr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7"/>
            <p:cNvSpPr/>
            <p:nvPr/>
          </p:nvSpPr>
          <p:spPr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l" t="t" r="r" b="b"/>
              <a:pathLst>
                <a:path w="234" h="898" extrusionOk="0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4" name="Google Shape;64;p7"/>
            <p:cNvSpPr/>
            <p:nvPr/>
          </p:nvSpPr>
          <p:spPr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5" name="Google Shape;65;p7"/>
            <p:cNvSpPr/>
            <p:nvPr/>
          </p:nvSpPr>
          <p:spPr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7"/>
            <p:cNvSpPr/>
            <p:nvPr/>
          </p:nvSpPr>
          <p:spPr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7"/>
            <p:cNvSpPr/>
            <p:nvPr/>
          </p:nvSpPr>
          <p:spPr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l" t="t" r="r" b="b"/>
              <a:pathLst>
                <a:path w="264" h="329" extrusionOk="0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8" name="Google Shape;68;p7"/>
            <p:cNvSpPr/>
            <p:nvPr/>
          </p:nvSpPr>
          <p:spPr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l" t="t" r="r" b="b"/>
              <a:pathLst>
                <a:path w="96" h="572" extrusionOk="0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0" name="Google Shape;70;p7"/>
            <p:cNvSpPr/>
            <p:nvPr/>
          </p:nvSpPr>
          <p:spPr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7"/>
            <p:cNvSpPr/>
            <p:nvPr/>
          </p:nvSpPr>
          <p:spPr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l" t="t" r="r" b="b"/>
              <a:pathLst>
                <a:path w="213" h="766" extrusionOk="0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3" name="Google Shape;73;p7"/>
            <p:cNvSpPr/>
            <p:nvPr/>
          </p:nvSpPr>
          <p:spPr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l" t="t" r="r" b="b"/>
              <a:pathLst>
                <a:path w="84" h="168" extrusionOk="0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6" name="Google Shape;76;p7"/>
            <p:cNvSpPr/>
            <p:nvPr/>
          </p:nvSpPr>
          <p:spPr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l" t="t" r="r" b="b"/>
              <a:pathLst>
                <a:path w="84" h="170" extrusionOk="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8" name="Google Shape;78;p7"/>
            <p:cNvSpPr/>
            <p:nvPr/>
          </p:nvSpPr>
          <p:spPr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7"/>
            <p:cNvSpPr/>
            <p:nvPr/>
          </p:nvSpPr>
          <p:spPr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l" t="t" r="r" b="b"/>
              <a:pathLst>
                <a:path w="195" h="982" extrusionOk="0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0" name="Google Shape;80;p7"/>
            <p:cNvSpPr/>
            <p:nvPr/>
          </p:nvSpPr>
          <p:spPr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7"/>
            <p:cNvSpPr/>
            <p:nvPr/>
          </p:nvSpPr>
          <p:spPr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l" t="t" r="r" b="b"/>
              <a:pathLst>
                <a:path w="192" h="1120" extrusionOk="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2" name="Google Shape;82;p7"/>
            <p:cNvSpPr/>
            <p:nvPr/>
          </p:nvSpPr>
          <p:spPr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7"/>
            <p:cNvSpPr/>
            <p:nvPr/>
          </p:nvSpPr>
          <p:spPr>
            <a:xfrm>
              <a:off x="642938" y="6610350"/>
              <a:ext cx="23813" cy="242888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l" t="t" r="r" b="b"/>
              <a:pathLst>
                <a:path w="120" h="291" extrusionOk="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6" name="Google Shape;86;p7"/>
            <p:cNvSpPr/>
            <p:nvPr/>
          </p:nvSpPr>
          <p:spPr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l" t="t" r="r" b="b"/>
              <a:pathLst>
                <a:path w="135" h="476" extrusionOk="0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7" name="Google Shape;87;p7"/>
            <p:cNvSpPr/>
            <p:nvPr/>
          </p:nvSpPr>
          <p:spPr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l" t="t" r="r" b="b"/>
              <a:pathLst>
                <a:path w="402" h="2536" extrusionOk="0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9" name="Google Shape;89;p7"/>
            <p:cNvSpPr/>
            <p:nvPr/>
          </p:nvSpPr>
          <p:spPr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0" name="Google Shape;90;p7"/>
            <p:cNvSpPr/>
            <p:nvPr/>
          </p:nvSpPr>
          <p:spPr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l" t="t" r="r" b="b"/>
              <a:pathLst>
                <a:path w="90" h="299" extrusionOk="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2" name="Google Shape;92;p7"/>
            <p:cNvSpPr/>
            <p:nvPr/>
          </p:nvSpPr>
          <p:spPr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7"/>
            <p:cNvSpPr/>
            <p:nvPr/>
          </p:nvSpPr>
          <p:spPr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l" t="t" r="r" b="b"/>
              <a:pathLst>
                <a:path w="72" h="285" extrusionOk="0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4" name="Google Shape;94;p7"/>
            <p:cNvSpPr/>
            <p:nvPr/>
          </p:nvSpPr>
          <p:spPr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1228725" y="4662488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7"/>
            <p:cNvSpPr/>
            <p:nvPr/>
          </p:nvSpPr>
          <p:spPr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l" t="t" r="r" b="b"/>
              <a:pathLst>
                <a:path w="234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7" name="Google Shape;97;p7"/>
            <p:cNvSpPr/>
            <p:nvPr/>
          </p:nvSpPr>
          <p:spPr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7"/>
            <p:cNvSpPr/>
            <p:nvPr/>
          </p:nvSpPr>
          <p:spPr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l" t="t" r="r" b="b"/>
              <a:pathLst>
                <a:path w="219" h="1802" extrusionOk="0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9" name="Google Shape;99;p7"/>
            <p:cNvSpPr/>
            <p:nvPr/>
          </p:nvSpPr>
          <p:spPr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7"/>
            <p:cNvSpPr/>
            <p:nvPr/>
          </p:nvSpPr>
          <p:spPr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7"/>
            <p:cNvSpPr/>
            <p:nvPr/>
          </p:nvSpPr>
          <p:spPr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l" t="t" r="r" b="b"/>
              <a:pathLst>
                <a:path w="234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2" name="Google Shape;102;p7"/>
            <p:cNvSpPr/>
            <p:nvPr/>
          </p:nvSpPr>
          <p:spPr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3" name="Google Shape;103;p7"/>
            <p:cNvSpPr/>
            <p:nvPr/>
          </p:nvSpPr>
          <p:spPr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7"/>
            <p:cNvSpPr/>
            <p:nvPr/>
          </p:nvSpPr>
          <p:spPr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l" t="t" r="r" b="b"/>
              <a:pathLst>
                <a:path w="264" h="332" extrusionOk="0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6" name="Google Shape;106;p7"/>
            <p:cNvSpPr/>
            <p:nvPr/>
          </p:nvSpPr>
          <p:spPr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7"/>
            <p:cNvSpPr/>
            <p:nvPr/>
          </p:nvSpPr>
          <p:spPr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l" t="t" r="r" b="b"/>
              <a:pathLst>
                <a:path w="147" h="3215" extrusionOk="0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8" name="Google Shape;108;p7"/>
            <p:cNvSpPr/>
            <p:nvPr/>
          </p:nvSpPr>
          <p:spPr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000" cap="none">
                <a:solidFill>
                  <a:schemeClr val="lt2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dt" idx="10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7"/>
          <p:cNvSpPr txBox="1">
            <a:spLocks noGrp="1"/>
          </p:cNvSpPr>
          <p:nvPr>
            <p:ph type="ftr" idx="11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7"/>
          <p:cNvSpPr txBox="1">
            <a:spLocks noGrp="1"/>
          </p:cNvSpPr>
          <p:nvPr>
            <p:ph type="sldNum" idx="12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atický obrázek s popiskem">
  <p:cSld name="Panoramatický obrázek s popiskem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6"/>
          <p:cNvSpPr txBox="1"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6"/>
          <p:cNvSpPr>
            <a:spLocks noGrp="1"/>
          </p:cNvSpPr>
          <p:nvPr>
            <p:ph type="pic" idx="2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168" name="Google Shape;168;p16"/>
          <p:cNvSpPr txBox="1">
            <a:spLocks noGrp="1"/>
          </p:cNvSpPr>
          <p:nvPr>
            <p:ph type="body" idx="1"/>
          </p:nvPr>
        </p:nvSpPr>
        <p:spPr>
          <a:xfrm>
            <a:off x="1141364" y="5124020"/>
            <a:ext cx="9910859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69" name="Google Shape;169;p16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6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6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ázev a popisek">
  <p:cSld name="Název a popisek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7"/>
          <p:cNvSpPr txBox="1"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7"/>
          <p:cNvSpPr txBox="1">
            <a:spLocks noGrp="1"/>
          </p:cNvSpPr>
          <p:nvPr>
            <p:ph type="body" idx="1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75" name="Google Shape;175;p17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7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7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ce s popiskem">
  <p:cSld name="Citace s popiskem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body" idx="1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body" idx="2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85" name="Google Shape;185;p18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lang="cs-CZ" sz="8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8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lang="cs-CZ" sz="8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menovka">
  <p:cSld name="Jmenovka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9"/>
          <p:cNvSpPr txBox="1"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9"/>
          <p:cNvSpPr txBox="1">
            <a:spLocks noGrp="1"/>
          </p:cNvSpPr>
          <p:nvPr>
            <p:ph type="body" idx="1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90" name="Google Shape;190;p19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9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9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sloupce">
  <p:cSld name="3 sloupce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0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0"/>
          <p:cNvSpPr txBox="1"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196" name="Google Shape;196;p20"/>
          <p:cNvSpPr txBox="1">
            <a:spLocks noGrp="1"/>
          </p:cNvSpPr>
          <p:nvPr>
            <p:ph type="body" idx="2"/>
          </p:nvPr>
        </p:nvSpPr>
        <p:spPr>
          <a:xfrm>
            <a:off x="1127918" y="3360263"/>
            <a:ext cx="3208735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197" name="Google Shape;197;p20"/>
          <p:cNvSpPr txBox="1">
            <a:spLocks noGrp="1"/>
          </p:cNvSpPr>
          <p:nvPr>
            <p:ph type="body" idx="3"/>
          </p:nvPr>
        </p:nvSpPr>
        <p:spPr>
          <a:xfrm>
            <a:off x="4514766" y="2677635"/>
            <a:ext cx="318438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198" name="Google Shape;198;p20"/>
          <p:cNvSpPr txBox="1">
            <a:spLocks noGrp="1"/>
          </p:cNvSpPr>
          <p:nvPr>
            <p:ph type="body" idx="4"/>
          </p:nvPr>
        </p:nvSpPr>
        <p:spPr>
          <a:xfrm>
            <a:off x="4504213" y="3363435"/>
            <a:ext cx="3195830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199" name="Google Shape;199;p20"/>
          <p:cNvSpPr txBox="1">
            <a:spLocks noGrp="1"/>
          </p:cNvSpPr>
          <p:nvPr>
            <p:ph type="body" idx="5"/>
          </p:nvPr>
        </p:nvSpPr>
        <p:spPr>
          <a:xfrm>
            <a:off x="7852442" y="2674463"/>
            <a:ext cx="319496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00" name="Google Shape;200;p20"/>
          <p:cNvSpPr txBox="1">
            <a:spLocks noGrp="1"/>
          </p:cNvSpPr>
          <p:nvPr>
            <p:ph type="body" idx="6"/>
          </p:nvPr>
        </p:nvSpPr>
        <p:spPr>
          <a:xfrm>
            <a:off x="7852442" y="3360263"/>
            <a:ext cx="3194968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01" name="Google Shape;201;p20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0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0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sloupce s obrázky">
  <p:cSld name="3 sloupce s obrázky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"/>
          <p:cNvSpPr txBox="1"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1"/>
          <p:cNvSpPr txBox="1"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07" name="Google Shape;207;p21"/>
          <p:cNvSpPr>
            <a:spLocks noGrp="1"/>
          </p:cNvSpPr>
          <p:nvPr>
            <p:ph type="pic" idx="2"/>
          </p:nvPr>
        </p:nvSpPr>
        <p:spPr>
          <a:xfrm>
            <a:off x="1141413" y="2666998"/>
            <a:ext cx="3195240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208" name="Google Shape;208;p21"/>
          <p:cNvSpPr txBox="1">
            <a:spLocks noGrp="1"/>
          </p:cNvSpPr>
          <p:nvPr>
            <p:ph type="body" idx="3"/>
          </p:nvPr>
        </p:nvSpPr>
        <p:spPr>
          <a:xfrm>
            <a:off x="1141413" y="4980858"/>
            <a:ext cx="3195240" cy="817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09" name="Google Shape;209;p21"/>
          <p:cNvSpPr txBox="1">
            <a:spLocks noGrp="1"/>
          </p:cNvSpPr>
          <p:nvPr>
            <p:ph type="body" idx="4"/>
          </p:nvPr>
        </p:nvSpPr>
        <p:spPr>
          <a:xfrm>
            <a:off x="4489053" y="4404596"/>
            <a:ext cx="32004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10" name="Google Shape;210;p21"/>
          <p:cNvSpPr>
            <a:spLocks noGrp="1"/>
          </p:cNvSpPr>
          <p:nvPr>
            <p:ph type="pic" idx="5"/>
          </p:nvPr>
        </p:nvSpPr>
        <p:spPr>
          <a:xfrm>
            <a:off x="4489053" y="2666998"/>
            <a:ext cx="3198940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211" name="Google Shape;211;p21"/>
          <p:cNvSpPr txBox="1">
            <a:spLocks noGrp="1"/>
          </p:cNvSpPr>
          <p:nvPr>
            <p:ph type="body" idx="6"/>
          </p:nvPr>
        </p:nvSpPr>
        <p:spPr>
          <a:xfrm>
            <a:off x="4487593" y="4980857"/>
            <a:ext cx="3200400" cy="810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12" name="Google Shape;212;p21"/>
          <p:cNvSpPr txBox="1">
            <a:spLocks noGrp="1"/>
          </p:cNvSpPr>
          <p:nvPr>
            <p:ph type="body" idx="7"/>
          </p:nvPr>
        </p:nvSpPr>
        <p:spPr>
          <a:xfrm>
            <a:off x="7852567" y="4404595"/>
            <a:ext cx="31907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13" name="Google Shape;213;p21"/>
          <p:cNvSpPr>
            <a:spLocks noGrp="1"/>
          </p:cNvSpPr>
          <p:nvPr>
            <p:ph type="pic" idx="8"/>
          </p:nvPr>
        </p:nvSpPr>
        <p:spPr>
          <a:xfrm>
            <a:off x="7852442" y="2666998"/>
            <a:ext cx="3194969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214" name="Google Shape;214;p21"/>
          <p:cNvSpPr txBox="1">
            <a:spLocks noGrp="1"/>
          </p:cNvSpPr>
          <p:nvPr>
            <p:ph type="body" idx="9"/>
          </p:nvPr>
        </p:nvSpPr>
        <p:spPr>
          <a:xfrm>
            <a:off x="7852442" y="4980854"/>
            <a:ext cx="3194968" cy="81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15" name="Google Shape;215;p21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2"/>
          <p:cNvSpPr txBox="1">
            <a:spLocks noGrp="1"/>
          </p:cNvSpPr>
          <p:nvPr>
            <p:ph type="body" idx="1"/>
          </p:nvPr>
        </p:nvSpPr>
        <p:spPr>
          <a:xfrm rot="5400000">
            <a:off x="4323555" y="-932655"/>
            <a:ext cx="3541714" cy="990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22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2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2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3"/>
          <p:cNvSpPr txBox="1">
            <a:spLocks noGrp="1"/>
          </p:cNvSpPr>
          <p:nvPr>
            <p:ph type="title"/>
          </p:nvPr>
        </p:nvSpPr>
        <p:spPr>
          <a:xfrm rot="5400000">
            <a:off x="7454105" y="2197894"/>
            <a:ext cx="5181601" cy="200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3"/>
          <p:cNvSpPr txBox="1">
            <a:spLocks noGrp="1"/>
          </p:cNvSpPr>
          <p:nvPr>
            <p:ph type="body" idx="1"/>
          </p:nvPr>
        </p:nvSpPr>
        <p:spPr>
          <a:xfrm rot="5400000">
            <a:off x="2424904" y="-673895"/>
            <a:ext cx="5181601" cy="774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23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3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3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8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8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8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oddílu" type="secHead">
  <p:cSld name="SECTION_HEAD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9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9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0"/>
          <p:cNvSpPr txBox="1">
            <a:spLocks noGrp="1"/>
          </p:cNvSpPr>
          <p:nvPr>
            <p:ph type="body" idx="1"/>
          </p:nvPr>
        </p:nvSpPr>
        <p:spPr>
          <a:xfrm>
            <a:off x="1141410" y="2249486"/>
            <a:ext cx="487838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10"/>
          <p:cNvSpPr txBox="1">
            <a:spLocks noGrp="1"/>
          </p:cNvSpPr>
          <p:nvPr>
            <p:ph type="body" idx="2"/>
          </p:nvPr>
        </p:nvSpPr>
        <p:spPr>
          <a:xfrm>
            <a:off x="6172200" y="2249486"/>
            <a:ext cx="4875211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10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0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0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"/>
          <p:cNvSpPr txBox="1"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1"/>
          <p:cNvSpPr txBox="1"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136" name="Google Shape;136;p11"/>
          <p:cNvSpPr txBox="1">
            <a:spLocks noGrp="1"/>
          </p:cNvSpPr>
          <p:nvPr>
            <p:ph type="body" idx="2"/>
          </p:nvPr>
        </p:nvSpPr>
        <p:spPr>
          <a:xfrm>
            <a:off x="1141410" y="3073397"/>
            <a:ext cx="4878391" cy="271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11"/>
          <p:cNvSpPr txBox="1">
            <a:spLocks noGrp="1"/>
          </p:cNvSpPr>
          <p:nvPr>
            <p:ph type="body" idx="3"/>
          </p:nvPr>
        </p:nvSpPr>
        <p:spPr>
          <a:xfrm>
            <a:off x="6400808" y="2249485"/>
            <a:ext cx="46466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138" name="Google Shape;138;p11"/>
          <p:cNvSpPr txBox="1">
            <a:spLocks noGrp="1"/>
          </p:cNvSpPr>
          <p:nvPr>
            <p:ph type="body" idx="4"/>
          </p:nvPr>
        </p:nvSpPr>
        <p:spPr>
          <a:xfrm>
            <a:off x="6172200" y="3073397"/>
            <a:ext cx="4875210" cy="271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11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1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1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2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12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2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"/>
          <p:cNvSpPr txBox="1"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4"/>
          <p:cNvSpPr txBox="1">
            <a:spLocks noGrp="1"/>
          </p:cNvSpPr>
          <p:nvPr>
            <p:ph type="body" idx="1"/>
          </p:nvPr>
        </p:nvSpPr>
        <p:spPr>
          <a:xfrm>
            <a:off x="5156200" y="592666"/>
            <a:ext cx="5891209" cy="5198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14"/>
          <p:cNvSpPr txBox="1">
            <a:spLocks noGrp="1"/>
          </p:cNvSpPr>
          <p:nvPr>
            <p:ph type="body" idx="2"/>
          </p:nvPr>
        </p:nvSpPr>
        <p:spPr>
          <a:xfrm>
            <a:off x="1146705" y="2249486"/>
            <a:ext cx="3856037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55" name="Google Shape;155;p14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4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4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5"/>
          <p:cNvSpPr>
            <a:spLocks noGrp="1"/>
          </p:cNvSpPr>
          <p:nvPr>
            <p:ph type="pic" idx="2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161" name="Google Shape;161;p15"/>
          <p:cNvSpPr txBox="1">
            <a:spLocks noGrp="1"/>
          </p:cNvSpPr>
          <p:nvPr>
            <p:ph type="body" idx="1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62" name="Google Shape;162;p15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5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5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6" descr="\\DROBO-FS\QuickDrops\JB\PPTX NG\Droplets\LightingOverlay.png"/>
          <p:cNvPicPr preferRelativeResize="0"/>
          <p:nvPr/>
        </p:nvPicPr>
        <p:blipFill rotWithShape="1">
          <a:blip r:embed="rId20">
            <a:alphaModFix amt="30000"/>
          </a:blip>
          <a:srcRect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7;p6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8" name="Google Shape;8;p6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</p:grpSpPr>
          <p:sp>
            <p:nvSpPr>
              <p:cNvPr id="9" name="Google Shape;9;p6"/>
              <p:cNvSpPr/>
              <p:nvPr/>
            </p:nvSpPr>
            <p:spPr>
              <a:xfrm>
                <a:off x="114300" y="4763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10;p6"/>
              <p:cNvSpPr/>
              <p:nvPr/>
            </p:nvSpPr>
            <p:spPr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11;p6"/>
              <p:cNvSpPr/>
              <p:nvPr/>
            </p:nvSpPr>
            <p:spPr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2;p6"/>
              <p:cNvSpPr/>
              <p:nvPr/>
            </p:nvSpPr>
            <p:spPr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41" extrusionOk="0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3" name="Google Shape;13;p6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6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901" extrusionOk="0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5" name="Google Shape;15;p6"/>
              <p:cNvSpPr/>
              <p:nvPr/>
            </p:nvSpPr>
            <p:spPr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 extrusionOk="0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6" name="Google Shape;16;p6"/>
              <p:cNvSpPr/>
              <p:nvPr/>
            </p:nvSpPr>
            <p:spPr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6"/>
              <p:cNvSpPr/>
              <p:nvPr/>
            </p:nvSpPr>
            <p:spPr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6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332" extrusionOk="0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9" name="Google Shape;19;p6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l" t="t" r="r" b="b"/>
                <a:pathLst>
                  <a:path w="34" h="31" extrusionOk="0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0" name="Google Shape;20;p6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1" name="Google Shape;21;p6"/>
              <p:cNvSpPr/>
              <p:nvPr/>
            </p:nvSpPr>
            <p:spPr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80" extrusionOk="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2" name="Google Shape;22;p6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l" t="t" r="r" b="b"/>
                <a:pathLst>
                  <a:path w="93" h="303" extrusionOk="0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3" name="Google Shape;23;p6"/>
              <p:cNvSpPr/>
              <p:nvPr/>
            </p:nvSpPr>
            <p:spPr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90" h="300" extrusionOk="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4" name="Google Shape;24;p6"/>
              <p:cNvSpPr/>
              <p:nvPr/>
            </p:nvSpPr>
            <p:spPr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6"/>
              <p:cNvSpPr/>
              <p:nvPr/>
            </p:nvSpPr>
            <p:spPr>
              <a:xfrm>
                <a:off x="133350" y="4662488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6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35" extrusionOk="0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7" name="Google Shape;27;p6"/>
              <p:cNvSpPr/>
              <p:nvPr/>
            </p:nvSpPr>
            <p:spPr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6"/>
              <p:cNvSpPr/>
              <p:nvPr/>
            </p:nvSpPr>
            <p:spPr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766" extrusionOk="0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9" name="Google Shape;29;p6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6"/>
              <p:cNvSpPr/>
              <p:nvPr/>
            </p:nvSpPr>
            <p:spPr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898" extrusionOk="0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1" name="Google Shape;31;p6"/>
              <p:cNvSpPr/>
              <p:nvPr/>
            </p:nvSpPr>
            <p:spPr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 extrusionOk="0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2" name="Google Shape;32;p6"/>
              <p:cNvSpPr/>
              <p:nvPr/>
            </p:nvSpPr>
            <p:spPr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6"/>
              <p:cNvSpPr/>
              <p:nvPr/>
            </p:nvSpPr>
            <p:spPr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6"/>
              <p:cNvSpPr/>
              <p:nvPr/>
            </p:nvSpPr>
            <p:spPr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6" extrusionOk="0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5" name="Google Shape;35;p6"/>
              <p:cNvSpPr/>
              <p:nvPr/>
            </p:nvSpPr>
            <p:spPr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l" t="t" r="r" b="b"/>
                <a:pathLst>
                  <a:path w="33" h="31" extrusionOk="0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" name="Google Shape;36;p6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</p:grpSpPr>
          <p:sp>
            <p:nvSpPr>
              <p:cNvPr id="37" name="Google Shape;37;p6"/>
              <p:cNvSpPr/>
              <p:nvPr/>
            </p:nvSpPr>
            <p:spPr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3" extrusionOk="0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8" name="Google Shape;38;p6"/>
              <p:cNvSpPr/>
              <p:nvPr/>
            </p:nvSpPr>
            <p:spPr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2" extrusionOk="0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6"/>
              <p:cNvSpPr/>
              <p:nvPr/>
            </p:nvSpPr>
            <p:spPr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6"/>
              <p:cNvSpPr/>
              <p:nvPr/>
            </p:nvSpPr>
            <p:spPr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l" t="t" r="r" b="b"/>
                <a:pathLst>
                  <a:path w="188" h="727" extrusionOk="0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1" name="Google Shape;41;p6"/>
              <p:cNvSpPr/>
              <p:nvPr/>
            </p:nvSpPr>
            <p:spPr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 extrusionOk="0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6"/>
              <p:cNvSpPr/>
              <p:nvPr/>
            </p:nvSpPr>
            <p:spPr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l" t="t" r="r" b="b"/>
                <a:pathLst>
                  <a:path w="192" h="973" extrusionOk="0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3" name="Google Shape;43;p6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6"/>
              <p:cNvSpPr/>
              <p:nvPr/>
            </p:nvSpPr>
            <p:spPr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135" extrusionOk="0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5" name="Google Shape;45;p6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6"/>
              <p:cNvSpPr/>
              <p:nvPr/>
            </p:nvSpPr>
            <p:spPr>
              <a:xfrm>
                <a:off x="11939587" y="6596063"/>
                <a:ext cx="23813" cy="252413"/>
              </a:xfrm>
              <a:prstGeom prst="rect">
                <a:avLst/>
              </a:pr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"/>
          <p:cNvGrpSpPr/>
          <p:nvPr/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>
          <p:nvSpPr>
            <p:cNvPr id="235" name="Google Shape;235;p1"/>
            <p:cNvSpPr/>
            <p:nvPr/>
          </p:nvSpPr>
          <p:spPr>
            <a:xfrm>
              <a:off x="1" y="-1"/>
              <a:ext cx="12192000" cy="6858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236" name="Google Shape;236;p1"/>
            <p:cNvPicPr preferRelativeResize="0"/>
            <p:nvPr/>
          </p:nvPicPr>
          <p:blipFill rotWithShape="1">
            <a:blip r:embed="rId4">
              <a:alphaModFix amt="30000"/>
            </a:blip>
            <a:srcRect/>
            <a:stretch/>
          </p:blipFill>
          <p:spPr>
            <a:xfrm>
              <a:off x="0" y="-1"/>
              <a:ext cx="12192003" cy="68580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7" name="Google Shape;237;p1"/>
          <p:cNvSpPr txBox="1">
            <a:spLocks noGrp="1"/>
          </p:cNvSpPr>
          <p:nvPr>
            <p:ph type="ctrTitle"/>
          </p:nvPr>
        </p:nvSpPr>
        <p:spPr>
          <a:xfrm>
            <a:off x="1142999" y="350650"/>
            <a:ext cx="91296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Twentieth Century"/>
              <a:buNone/>
            </a:pPr>
            <a:r>
              <a:rPr lang="cs-CZ" sz="6600" cap="none"/>
              <a:t>Bp1816 Kompenzace a regenerace ve sportu</a:t>
            </a:r>
            <a:endParaRPr/>
          </a:p>
        </p:txBody>
      </p:sp>
      <p:sp>
        <p:nvSpPr>
          <p:cNvPr id="238" name="Google Shape;238;p1"/>
          <p:cNvSpPr txBox="1">
            <a:spLocks noGrp="1"/>
          </p:cNvSpPr>
          <p:nvPr>
            <p:ph type="subTitle" idx="1"/>
          </p:nvPr>
        </p:nvSpPr>
        <p:spPr>
          <a:xfrm>
            <a:off x="1143000" y="4584063"/>
            <a:ext cx="8008800" cy="8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</a:pPr>
            <a:r>
              <a:rPr lang="cs-CZ" sz="2400" cap="none" dirty="0"/>
              <a:t>PODZIM 2022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4" name="Google Shape;244;p2"/>
          <p:cNvSpPr txBox="1">
            <a:spLocks noGrp="1"/>
          </p:cNvSpPr>
          <p:nvPr>
            <p:ph type="title"/>
          </p:nvPr>
        </p:nvSpPr>
        <p:spPr>
          <a:xfrm>
            <a:off x="1141400" y="350218"/>
            <a:ext cx="99060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cs-CZ"/>
              <a:t>POŽADAVKY KE SPLNĚNÍ PŘEDMĚTU</a:t>
            </a:r>
            <a:endParaRPr/>
          </a:p>
        </p:txBody>
      </p:sp>
      <p:sp>
        <p:nvSpPr>
          <p:cNvPr id="245" name="Google Shape;245;p2"/>
          <p:cNvSpPr txBox="1">
            <a:spLocks noGrp="1"/>
          </p:cNvSpPr>
          <p:nvPr>
            <p:ph type="body" idx="1"/>
          </p:nvPr>
        </p:nvSpPr>
        <p:spPr>
          <a:xfrm>
            <a:off x="1141412" y="1537175"/>
            <a:ext cx="99060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cs-CZ" dirty="0"/>
              <a:t>Absence max. 1 hodina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cs-CZ" dirty="0"/>
              <a:t>Kazuistiky - Kompenzace poruchy pohybového aparátu (skupiny po 4)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cs-CZ" dirty="0"/>
              <a:t>Zápočtový test (6.12.)</a:t>
            </a:r>
            <a:endParaRPr dirty="0"/>
          </a:p>
          <a:p>
            <a:pPr marL="228600" lvl="0" indent="-38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5" name="Google Shape;265;p5"/>
          <p:cNvSpPr txBox="1">
            <a:spLocks noGrp="1"/>
          </p:cNvSpPr>
          <p:nvPr>
            <p:ph type="title"/>
          </p:nvPr>
        </p:nvSpPr>
        <p:spPr>
          <a:xfrm>
            <a:off x="1143000" y="350218"/>
            <a:ext cx="9906000" cy="14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cs-CZ"/>
              <a:t>OBSAH SEMINÁŘŮ</a:t>
            </a:r>
            <a:endParaRPr/>
          </a:p>
        </p:txBody>
      </p:sp>
      <p:sp>
        <p:nvSpPr>
          <p:cNvPr id="266" name="Google Shape;266;p5"/>
          <p:cNvSpPr txBox="1">
            <a:spLocks noGrp="1"/>
          </p:cNvSpPr>
          <p:nvPr>
            <p:ph type="body" idx="1"/>
          </p:nvPr>
        </p:nvSpPr>
        <p:spPr>
          <a:xfrm>
            <a:off x="1143000" y="1509425"/>
            <a:ext cx="9906000" cy="54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cs-CZ" dirty="0"/>
              <a:t>Úvod, představení předmětu a požadavky ke splnění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cs-CZ" dirty="0"/>
              <a:t>Regenerace sil, únava, stres, </a:t>
            </a:r>
            <a:r>
              <a:rPr lang="cs-CZ" dirty="0" err="1"/>
              <a:t>superkompenzace</a:t>
            </a:r>
            <a:r>
              <a:rPr lang="cs-CZ" dirty="0"/>
              <a:t> 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cs-CZ" dirty="0"/>
              <a:t>Biologické ukazatele odezvy adaptace na zátěž, únavy a regeneraci</a:t>
            </a:r>
            <a:endParaRPr dirty="0"/>
          </a:p>
          <a:p>
            <a:pPr marL="228600" lvl="0" indent="-228600">
              <a:buSzPts val="3000"/>
            </a:pPr>
            <a:r>
              <a:rPr lang="cs-CZ" dirty="0"/>
              <a:t>Kompenzace v posilovně / zátěžová diagnostika</a:t>
            </a:r>
          </a:p>
          <a:p>
            <a:pPr marL="228600" lvl="0" indent="-228600">
              <a:buSzPts val="3000"/>
            </a:pPr>
            <a:r>
              <a:rPr lang="cs-CZ" dirty="0"/>
              <a:t>Výživa ve sportu</a:t>
            </a:r>
          </a:p>
          <a:p>
            <a:pPr marL="228600" lvl="0" indent="-228600">
              <a:buSzPts val="3000"/>
            </a:pPr>
            <a:r>
              <a:rPr lang="cs-CZ" dirty="0"/>
              <a:t>Doplňky stravy ve sportu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cs-CZ" dirty="0"/>
              <a:t>Alternativní trendy v regeneraci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cs-CZ" dirty="0" err="1"/>
              <a:t>Cold</a:t>
            </a:r>
            <a:r>
              <a:rPr lang="cs-CZ" dirty="0"/>
              <a:t> </a:t>
            </a:r>
            <a:r>
              <a:rPr lang="cs-CZ" dirty="0" err="1"/>
              <a:t>water</a:t>
            </a:r>
            <a:r>
              <a:rPr lang="cs-CZ" dirty="0"/>
              <a:t> </a:t>
            </a:r>
            <a:r>
              <a:rPr lang="cs-CZ" dirty="0" err="1"/>
              <a:t>immersion</a:t>
            </a:r>
            <a:endParaRPr lang="cs-CZ"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cs-CZ" dirty="0"/>
              <a:t>Kazuistiky (3 hodiny)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cs-CZ" dirty="0"/>
              <a:t>Zápočtový test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bvod">
  <a:themeElements>
    <a:clrScheme name="Obvod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88</Words>
  <Application>Microsoft Office PowerPoint</Application>
  <PresentationFormat>Širokoúhlá obrazovka</PresentationFormat>
  <Paragraphs>17</Paragraphs>
  <Slides>3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6" baseType="lpstr">
      <vt:lpstr>Arial</vt:lpstr>
      <vt:lpstr>Twentieth Century</vt:lpstr>
      <vt:lpstr>Obvod</vt:lpstr>
      <vt:lpstr>Bp1816 Kompenzace a regenerace ve sportu</vt:lpstr>
      <vt:lpstr>POŽADAVKY KE SPLNĚNÍ PŘEDMĚTU</vt:lpstr>
      <vt:lpstr>OBSAH SEMINÁŘŮ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Bp1816 Kompenzace a regenerace ve sportu</dc:title>
  <dc:creator>Jakub Krajňák</dc:creator>
  <cp:lastModifiedBy>Jakub Krajňák</cp:lastModifiedBy>
  <cp:revision>3</cp:revision>
  <dcterms:created xsi:type="dcterms:W3CDTF">2021-09-13T20:00:09Z</dcterms:created>
  <dcterms:modified xsi:type="dcterms:W3CDTF">2022-10-04T09:31:14Z</dcterms:modified>
</cp:coreProperties>
</file>