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1" r:id="rId1"/>
    <p:sldMasterId id="214748373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94" r:id="rId4"/>
    <p:sldId id="295" r:id="rId5"/>
    <p:sldId id="296" r:id="rId6"/>
    <p:sldId id="273" r:id="rId7"/>
    <p:sldId id="261" r:id="rId8"/>
    <p:sldId id="271" r:id="rId9"/>
    <p:sldId id="29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49" autoAdjust="0"/>
  </p:normalViewPr>
  <p:slideViewPr>
    <p:cSldViewPr>
      <p:cViewPr varScale="1">
        <p:scale>
          <a:sx n="145" d="100"/>
          <a:sy n="145" d="100"/>
        </p:scale>
        <p:origin x="126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951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1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C048143D-B1F0-4BFD-8DD4-5F77C2095F71}" type="datetime1">
              <a:rPr lang="cs-CZ" smtClean="0"/>
              <a:t>28.09.2022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1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1" b="0" cap="none" baseline="0"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4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1BA52C-E5B1-42D9-A2FE-54FC0D3DC02C}" type="datetimeFigureOut">
              <a:rPr lang="en-US" smtClean="0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A922CEF4-8296-41B9-9003-5E517FE99A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126A869-1776-4930-A74C-E1CBC010F42C}" type="datetimeFigureOut">
              <a:rPr lang="en-US" smtClean="0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45B24E83-4B3C-431A-B2BF-5E4D049ED4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C33342D-EBA1-4F7F-9FD8-A03BE940FAAD}" type="datetimeFigureOut">
              <a:rPr lang="en-US" smtClean="0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57107B3F-50E8-4547-B0E7-A937A873E1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8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0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83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ctrTitle"/>
          </p:nvPr>
        </p:nvSpPr>
        <p:spPr>
          <a:xfrm>
            <a:off x="755576" y="3429000"/>
            <a:ext cx="6173808" cy="2895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2051720" y="2552700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/>
              <a:t>Služby Google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založen v r. 1998 v USA - Kalifornie</a:t>
            </a:r>
          </a:p>
          <a:p>
            <a:pPr>
              <a:lnSpc>
                <a:spcPct val="150000"/>
              </a:lnSpc>
            </a:pPr>
            <a:r>
              <a:rPr lang="cs-CZ" dirty="0"/>
              <a:t>od r. 2006 zastoupení v ČR</a:t>
            </a:r>
          </a:p>
          <a:p>
            <a:pPr>
              <a:lnSpc>
                <a:spcPct val="150000"/>
              </a:lnSpc>
            </a:pPr>
            <a:r>
              <a:rPr lang="cs-CZ" dirty="0"/>
              <a:t>Nejnavštěvovanější stránka (prosinci 2021 byl navštíven 89,3 miliardkrát)</a:t>
            </a:r>
          </a:p>
          <a:p>
            <a:pPr>
              <a:lnSpc>
                <a:spcPct val="150000"/>
              </a:lnSpc>
            </a:pPr>
            <a:r>
              <a:rPr lang="cs-CZ" dirty="0"/>
              <a:t>v lednu 2022 Google drží 91,9 % celkového tržního podílu</a:t>
            </a:r>
          </a:p>
          <a:p>
            <a:pPr>
              <a:lnSpc>
                <a:spcPct val="150000"/>
              </a:lnSpc>
            </a:pPr>
            <a:r>
              <a:rPr lang="cs-CZ" dirty="0"/>
              <a:t>více než 8,5 miliardy vyhledávání za den</a:t>
            </a:r>
          </a:p>
          <a:p>
            <a:pPr>
              <a:lnSpc>
                <a:spcPct val="150000"/>
              </a:lnSpc>
            </a:pPr>
            <a:r>
              <a:rPr lang="cs-CZ" dirty="0"/>
              <a:t>desítky služeb</a:t>
            </a:r>
          </a:p>
          <a:p>
            <a:pPr>
              <a:lnSpc>
                <a:spcPct val="150000"/>
              </a:lnSpc>
            </a:pPr>
            <a:r>
              <a:rPr lang="cs-CZ" dirty="0"/>
              <a:t>výrobce hardwaru (smartphone, tablet)</a:t>
            </a:r>
          </a:p>
          <a:p>
            <a:pPr>
              <a:lnSpc>
                <a:spcPct val="150000"/>
              </a:lnSpc>
            </a:pPr>
            <a:r>
              <a:rPr lang="cs-CZ" dirty="0"/>
              <a:t>https://www.internetlivestats.com/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	</a:t>
            </a:r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Gmail</a:t>
            </a:r>
          </a:p>
          <a:p>
            <a:r>
              <a:rPr lang="cs-CZ" dirty="0"/>
              <a:t>Google </a:t>
            </a:r>
            <a:r>
              <a:rPr lang="cs-CZ" dirty="0" err="1"/>
              <a:t>Apps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Lens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Maps</a:t>
            </a:r>
            <a:endParaRPr lang="cs-CZ" dirty="0"/>
          </a:p>
          <a:p>
            <a:r>
              <a:rPr lang="cs-CZ" dirty="0"/>
              <a:t>Google+</a:t>
            </a:r>
          </a:p>
          <a:p>
            <a:r>
              <a:rPr lang="cs-CZ" dirty="0"/>
              <a:t>Google </a:t>
            </a:r>
            <a:r>
              <a:rPr lang="cs-CZ" dirty="0" err="1"/>
              <a:t>Translate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Images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Google</a:t>
            </a:r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Google Desktop </a:t>
            </a:r>
            <a:r>
              <a:rPr lang="cs-CZ" dirty="0" err="1"/>
              <a:t>Search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</a:t>
            </a:r>
            <a:r>
              <a:rPr lang="cs-CZ" dirty="0" err="1"/>
              <a:t>Earth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Chrome</a:t>
            </a:r>
          </a:p>
          <a:p>
            <a:pPr>
              <a:lnSpc>
                <a:spcPct val="150000"/>
              </a:lnSpc>
            </a:pPr>
            <a:r>
              <a:rPr lang="cs-CZ" dirty="0"/>
              <a:t>Google </a:t>
            </a:r>
            <a:r>
              <a:rPr lang="cs-CZ" dirty="0" err="1"/>
              <a:t>Picasa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err="1"/>
              <a:t>SketchUp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Android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služby a programy</a:t>
            </a:r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3.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Možnosti vyhledávání Googlem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Propojení s IS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Seznámení s Gmail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Google Kalendář + Kontakty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Google DISK</a:t>
            </a:r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marL="0" indent="0" fontAlgn="auto">
              <a:buNone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46085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Doktor mi řekl, že </a:t>
            </a:r>
            <a:r>
              <a:rPr lang="cs-CZ"/>
              <a:t>mám </a:t>
            </a:r>
            <a:br>
              <a:rPr lang="cs-CZ"/>
            </a:br>
            <a:r>
              <a:rPr lang="cs-CZ"/>
              <a:t>po </a:t>
            </a:r>
            <a:r>
              <a:rPr lang="cs-CZ" dirty="0"/>
              <a:t>zimě oslabený organismus. Šel jsem do lékárny, kde mi nabídli beta karoten...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Ale na to jim kašlu, počkám si na plnou verzi...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2.xml><?xml version="1.0" encoding="utf-8"?>
<a:theme xmlns:a="http://schemas.openxmlformats.org/drawingml/2006/main" name="Motiv1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tiv1" id="{BD1BB241-2C7D-4AE0-9405-BE3329B54081}" vid="{E89E947C-5846-4B81-AA26-10A5926C01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166</Words>
  <Application>Microsoft Office PowerPoint</Application>
  <PresentationFormat>Předvádění na obrazovce (4:3)</PresentationFormat>
  <Paragraphs>43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Gothic</vt:lpstr>
      <vt:lpstr>Segoe Condensed</vt:lpstr>
      <vt:lpstr>Segoe UI</vt:lpstr>
      <vt:lpstr>Segoe UI Light</vt:lpstr>
      <vt:lpstr>Wingdings</vt:lpstr>
      <vt:lpstr>Theme1</vt:lpstr>
      <vt:lpstr>Motiv1</vt:lpstr>
      <vt:lpstr>Mgr. Petr Zaoral</vt:lpstr>
      <vt:lpstr>Google </vt:lpstr>
      <vt:lpstr>Služby Google</vt:lpstr>
      <vt:lpstr>Další služby a programy</vt:lpstr>
      <vt:lpstr>3. cvičení</vt:lpstr>
      <vt:lpstr>Prezentace aplikace PowerPoint</vt:lpstr>
      <vt:lpstr>Doktor mi řekl, že mám  po zimě oslabený organismus. Šel jsem do lékárny, kde mi nabídli beta karoten...  Ale na to jim kašlu, počkám si na plnou verzi...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2022-09-28T17:30:11Z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