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2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4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1" r:id="rId1"/>
    <p:sldMasterId id="2147483730" r:id="rId2"/>
    <p:sldMasterId id="2147483779" r:id="rId3"/>
    <p:sldMasterId id="2147483798" r:id="rId4"/>
    <p:sldMasterId id="2147483895" r:id="rId5"/>
  </p:sldMasterIdLst>
  <p:notesMasterIdLst>
    <p:notesMasterId r:id="rId18"/>
  </p:notesMasterIdLst>
  <p:handoutMasterIdLst>
    <p:handoutMasterId r:id="rId19"/>
  </p:handoutMasterIdLst>
  <p:sldIdLst>
    <p:sldId id="256" r:id="rId6"/>
    <p:sldId id="294" r:id="rId7"/>
    <p:sldId id="298" r:id="rId8"/>
    <p:sldId id="296" r:id="rId9"/>
    <p:sldId id="295" r:id="rId10"/>
    <p:sldId id="297" r:id="rId11"/>
    <p:sldId id="306" r:id="rId12"/>
    <p:sldId id="299" r:id="rId13"/>
    <p:sldId id="273" r:id="rId14"/>
    <p:sldId id="261" r:id="rId15"/>
    <p:sldId id="271" r:id="rId16"/>
    <p:sldId id="29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egoe Condensed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egoe Condensed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49" autoAdjust="0"/>
  </p:normalViewPr>
  <p:slideViewPr>
    <p:cSldViewPr>
      <p:cViewPr varScale="1">
        <p:scale>
          <a:sx n="47" d="100"/>
          <a:sy n="47" d="100"/>
        </p:scale>
        <p:origin x="149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AA2B25C-6F98-4E3F-820F-407AB1197871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0FC69D-C796-47C3-9336-67144167DB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9899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D6EE0D4-EA0A-4781-8190-7779E1F8F501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6054119-55F7-4A9C-8986-9FE978F197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438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31B35B1-96CB-46A2-9554-7409ABE9AC08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8372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EC60DD1-5CF3-4486-AFF6-CECC980AF599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4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B67DE00-3C1E-4B86-AEF9-B79D25CEFEB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21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130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Segoe Condensed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Condensed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Condensed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Condensed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Condensed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egoe Condensed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EDC0DE-AEB9-4F85-B3D3-67FC5A615521}" type="slidenum">
              <a:rPr lang="en-US" alt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63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8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95972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85469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5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79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668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8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2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24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13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1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0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4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918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7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13730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065898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17257521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099362303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5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586891978"/>
      </p:ext>
    </p:extLst>
  </p:cSld>
  <p:clrMapOvr>
    <a:masterClrMapping/>
  </p:clrMapOvr>
  <p:transition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245136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71709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376057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53076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401413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46819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00132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686181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277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67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807186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9265477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99610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0120543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600773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21259"/>
      </p:ext>
    </p:extLst>
  </p:cSld>
  <p:clrMapOvr>
    <a:masterClrMapping/>
  </p:clrMapOvr>
  <p:transition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 bwMode="ltGray"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99118" y="1828800"/>
            <a:ext cx="6173808" cy="2895600"/>
          </a:xfrm>
        </p:spPr>
        <p:txBody>
          <a:bodyPr rtlCol="0" anchor="b">
            <a:normAutofit/>
          </a:bodyPr>
          <a:lstStyle>
            <a:lvl1pPr>
              <a:lnSpc>
                <a:spcPct val="80000"/>
              </a:lnSpc>
              <a:defRPr sz="4951" b="1" cap="none" spc="0">
                <a:ln w="9525">
                  <a:noFill/>
                  <a:prstDash val="solid"/>
                </a:ln>
                <a:solidFill>
                  <a:schemeClr val="tx1"/>
                </a:solidFill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9118" y="4800600"/>
            <a:ext cx="6173808" cy="12192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500" b="1" cap="all" spc="150" baseline="0">
                <a:solidFill>
                  <a:schemeClr val="accent1"/>
                </a:solidFill>
              </a:defRPr>
            </a:lvl1pPr>
            <a:lvl2pPr marL="3429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C048143D-B1F0-4BFD-8DD4-5F77C2095F71}" type="datetime1">
              <a:rPr lang="cs-CZ" smtClean="0"/>
              <a:t>03.11.2022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r>
              <a:rPr lang="cs-CZ" dirty="0"/>
              <a:t>Přidejte zápatí.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sz="825"/>
            </a:lvl1pPr>
          </a:lstStyle>
          <a:p>
            <a:pPr rtl="0"/>
            <a:fld id="{2A013F82-EE5E-44EE-A61D-E31C6657F26F}" type="slidenum">
              <a:rPr lang="cs-CZ" smtClean="0"/>
              <a:pPr rtl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414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7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4918" y="2514600"/>
            <a:ext cx="6520997" cy="2819400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1" b="0" cap="none" baseline="0">
                <a:effectLst/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9118" y="5410201"/>
            <a:ext cx="6517197" cy="609601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150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189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28880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73104" y="1905001"/>
            <a:ext cx="3315563" cy="41148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2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2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2106" y="381000"/>
            <a:ext cx="6859788" cy="13716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6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2106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88617" y="1905000"/>
            <a:ext cx="3313277" cy="762000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00" b="0" cap="all" spc="150" baseline="0">
                <a:solidFill>
                  <a:schemeClr val="accent1"/>
                </a:solidFill>
              </a:defRPr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88617" y="2743201"/>
            <a:ext cx="3313277" cy="3276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461BA52C-E5B1-42D9-A2FE-54FC0D3DC02C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A922CEF4-8296-41B9-9003-5E517FE99A3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81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26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2701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14528" y="685800"/>
            <a:ext cx="4801850" cy="5334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F126A869-1776-4930-A74C-E1CBC010F42C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45B24E83-4B3C-431A-B2BF-5E4D049ED4D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7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1910" y="1905000"/>
            <a:ext cx="2698158" cy="26670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2701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3714528" y="685800"/>
            <a:ext cx="4801850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1800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rtl="0"/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99118" y="4648200"/>
            <a:ext cx="2686749" cy="1371600"/>
          </a:xfrm>
        </p:spPr>
        <p:txBody>
          <a:bodyPr rtlCol="0"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350"/>
            </a:lvl1pPr>
            <a:lvl2pPr marL="342991" indent="0">
              <a:buNone/>
              <a:defRPr sz="900"/>
            </a:lvl2pPr>
            <a:lvl3pPr marL="685983" indent="0">
              <a:buNone/>
              <a:defRPr sz="750"/>
            </a:lvl3pPr>
            <a:lvl4pPr marL="1028974" indent="0">
              <a:buNone/>
              <a:defRPr sz="675"/>
            </a:lvl4pPr>
            <a:lvl5pPr marL="1371966" indent="0">
              <a:buNone/>
              <a:defRPr sz="675"/>
            </a:lvl5pPr>
            <a:lvl6pPr marL="1714957" indent="0">
              <a:buNone/>
              <a:defRPr sz="675"/>
            </a:lvl6pPr>
            <a:lvl7pPr marL="2057949" indent="0">
              <a:buNone/>
              <a:defRPr sz="675"/>
            </a:lvl7pPr>
            <a:lvl8pPr marL="2400940" indent="0">
              <a:buNone/>
              <a:defRPr sz="675"/>
            </a:lvl8pPr>
            <a:lvl9pPr marL="2743932" indent="0">
              <a:buNone/>
              <a:defRPr sz="675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2C33342D-EBA1-4F7F-9FD8-A03BE940FAAD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57107B3F-50E8-4547-B0E7-A937A873E11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4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83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596" y="381001"/>
            <a:ext cx="1143298" cy="5638800"/>
          </a:xfrm>
        </p:spPr>
        <p:txBody>
          <a:bodyPr vert="eaVert" rtlCol="0"/>
          <a:lstStyle/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2107" y="381001"/>
            <a:ext cx="5544993" cy="5638800"/>
          </a:xfrm>
        </p:spPr>
        <p:txBody>
          <a:bodyPr vert="eaVert"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58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11568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83646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154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70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1009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01576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6149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01338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7761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923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4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177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97989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89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567718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453261117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4225262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333518815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496928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240739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392018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8866055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069644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1160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125077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355769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987122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767724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9071697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824818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2889778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786028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9180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68386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0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640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57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7"/>
            <a:ext cx="6723186" cy="1793090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5" y="3878576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48302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4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4186"/>
            <a:ext cx="672318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3"/>
            <a:ext cx="6723186" cy="1792326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4583">
                      <a:srgbClr val="FFFFFF"/>
                    </a:gs>
                    <a:gs pos="84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93954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27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96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71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7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335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3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67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7013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60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1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23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 bwMode="auto">
          <a:xfrm>
            <a:off x="201930" y="2084172"/>
            <a:ext cx="6723186" cy="3586208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81647"/>
            <a:ext cx="6723186" cy="1795633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77" y="3877279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1" y="471123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6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D:\Online_ART\Recent Additions\_FY12 Microsoft Brand Photography_NA_only_no-exp\144 ppi RGB jpg\MSC12_Chris_0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" t="1" b="-114"/>
          <a:stretch/>
        </p:blipFill>
        <p:spPr bwMode="auto">
          <a:xfrm flipH="1">
            <a:off x="-1" y="2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6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9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5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7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4" y="4"/>
            <a:ext cx="9143533" cy="6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30" y="2084172"/>
            <a:ext cx="4033912" cy="4482760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0" name="Picture 2" descr="D:\Documents\Projects\2012 Projects\_Template-Templates\MS Visual ID\Artwork\MSFT_cornerstone_tiles\CornerStoneTile-Blank\screen\CS_Tile_Lime382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1" y="2082468"/>
            <a:ext cx="4035080" cy="2691360"/>
          </a:xfrm>
          <a:noFill/>
        </p:spPr>
        <p:txBody>
          <a:bodyPr lIns="146304" tIns="91440" rIns="146304" bIns="91440" anchor="t" anchorCtr="0"/>
          <a:lstStyle>
            <a:lvl1pPr>
              <a:defRPr sz="3971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1" y="4773828"/>
            <a:ext cx="4035080" cy="1793104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2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2"/>
            <a:ext cx="5379716" cy="2689656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73827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76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8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653" y="5"/>
            <a:ext cx="9142698" cy="685799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 bwMode="gray">
          <a:xfrm>
            <a:off x="201931" y="2084172"/>
            <a:ext cx="5378549" cy="2689656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050" name="Picture 2" descr="D:\Documents\Projects\2012 Projects\_Template-Templates\MS Visual ID\Artwork\MSFT_cornerstone_tiles\CornerStoneTile-Blank\screen\CS_Tile_Red185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5"/>
            <a:ext cx="5379716" cy="2689655"/>
          </a:xfrm>
          <a:noFill/>
        </p:spPr>
        <p:txBody>
          <a:bodyPr vert="horz" wrap="square" lIns="146304" tIns="91440" rIns="146304" bIns="91440" rtlCol="0" anchor="t" anchorCtr="0">
            <a:noAutofit/>
          </a:bodyPr>
          <a:lstStyle>
            <a:lvl1pPr>
              <a:defRPr lang="en-US" sz="4412" spc="-74" baseline="0" dirty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30" y="4769656"/>
            <a:ext cx="4035080" cy="1793104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203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30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5"/>
            <a:ext cx="9140463" cy="6842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 bwMode="gray">
          <a:xfrm>
            <a:off x="201977" y="2084186"/>
            <a:ext cx="5378549" cy="4482746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2084172"/>
            <a:ext cx="5378549" cy="2689656"/>
          </a:xfrm>
          <a:noFill/>
        </p:spPr>
        <p:txBody>
          <a:bodyPr lIns="146304" tIns="91440" rIns="146304" bIns="91440" anchor="t" anchorCtr="0"/>
          <a:lstStyle>
            <a:lvl1pPr>
              <a:defRPr sz="4853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4772272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7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9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69" y="7784"/>
            <a:ext cx="9140463" cy="684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 bwMode="gray">
          <a:xfrm>
            <a:off x="201977" y="1187644"/>
            <a:ext cx="5378549" cy="3586184"/>
          </a:xfrm>
          <a:prstGeom prst="rect">
            <a:avLst/>
          </a:prstGeom>
          <a:solidFill>
            <a:schemeClr val="accent2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31" y="1186843"/>
            <a:ext cx="5378549" cy="1793882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 bwMode="ltGray">
          <a:xfrm>
            <a:off x="201931" y="2979168"/>
            <a:ext cx="5378549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spc="0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10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4773828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7665185" y="6061423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5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2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7395506" cy="1793881"/>
          </a:xfrm>
          <a:noFill/>
        </p:spPr>
        <p:txBody>
          <a:bodyPr lIns="182880" tIns="146304" rIns="182880" bIns="146304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10435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de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01976" y="1187644"/>
            <a:ext cx="7395458" cy="2689632"/>
          </a:xfrm>
          <a:prstGeom prst="rect">
            <a:avLst/>
          </a:prstGeom>
          <a:solidFill>
            <a:schemeClr val="accent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1" y="1186356"/>
            <a:ext cx="7394337" cy="2697988"/>
          </a:xfrm>
          <a:noFill/>
        </p:spPr>
        <p:txBody>
          <a:bodyPr tIns="91440" bIns="91440" anchor="t" anchorCtr="0"/>
          <a:lstStyle>
            <a:lvl1pPr>
              <a:defRPr sz="5294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Video title</a:t>
            </a:r>
          </a:p>
        </p:txBody>
      </p:sp>
    </p:spTree>
    <p:extLst>
      <p:ext uri="{BB962C8B-B14F-4D97-AF65-F5344CB8AC3E}">
        <p14:creationId xmlns:p14="http://schemas.microsoft.com/office/powerpoint/2010/main" val="198079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45977574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3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1644"/>
            <a:ext cx="6723186" cy="3591850"/>
          </a:xfrm>
          <a:solidFill>
            <a:schemeClr val="accent2"/>
          </a:solidFill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1930" y="3877274"/>
            <a:ext cx="6723186" cy="1793105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3999" y="470413"/>
            <a:ext cx="1141803" cy="326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755435522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930" y="2084175"/>
            <a:ext cx="8740142" cy="1796217"/>
          </a:xfrm>
          <a:noFill/>
        </p:spPr>
        <p:txBody>
          <a:bodyPr tIns="91440" bIns="91440" anchor="t" anchorCtr="0"/>
          <a:lstStyle>
            <a:lvl1pPr>
              <a:defRPr sz="6471" spc="-74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609691480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730503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1930" y="1189178"/>
            <a:ext cx="8740142" cy="1538242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1471"/>
            </a:lvl2pPr>
            <a:lvl3pPr marL="168080" indent="0">
              <a:buNone/>
              <a:defRPr/>
            </a:lvl3pPr>
            <a:lvl4pPr marL="336161" indent="0">
              <a:buNone/>
              <a:defRPr/>
            </a:lvl4pPr>
            <a:lvl5pPr marL="504239" indent="0"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812654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39943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0" y="1189177"/>
            <a:ext cx="8740142" cy="1587999"/>
          </a:xfrm>
        </p:spPr>
        <p:txBody>
          <a:bodyPr>
            <a:spAutoFit/>
          </a:bodyPr>
          <a:lstStyle>
            <a:lvl1pPr>
              <a:defRPr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09966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295618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6"/>
            <a:ext cx="4033911" cy="1864228"/>
          </a:xfrm>
        </p:spPr>
        <p:txBody>
          <a:bodyPr wrap="square">
            <a:spAutoFit/>
          </a:bodyPr>
          <a:lstStyle>
            <a:lvl1pPr marL="0" indent="0">
              <a:spcBef>
                <a:spcPts val="900"/>
              </a:spcBef>
              <a:buClr>
                <a:schemeClr val="tx1"/>
              </a:buClr>
              <a:buFont typeface="Wingdings" pitchFamily="2" charset="2"/>
              <a:buNone/>
              <a:defRPr sz="2647"/>
            </a:lvl1pPr>
            <a:lvl2pPr marL="0" indent="0">
              <a:buNone/>
              <a:defRPr sz="1471"/>
            </a:lvl2pPr>
            <a:lvl3pPr marL="170414" indent="0">
              <a:buNone/>
              <a:tabLst/>
              <a:defRPr sz="1471"/>
            </a:lvl3pPr>
            <a:lvl4pPr marL="338494" indent="0">
              <a:buNone/>
              <a:defRPr/>
            </a:lvl4pPr>
            <a:lvl5pPr marL="504239" indent="0">
              <a:buNone/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46982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1"/>
              </a:buClr>
              <a:buFont typeface="Arial" pitchFamily="34" charset="0"/>
              <a:buChar char="•"/>
              <a:defRPr sz="2647"/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340458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0193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908161" y="1189178"/>
            <a:ext cx="4033911" cy="1913985"/>
          </a:xfrm>
        </p:spPr>
        <p:txBody>
          <a:bodyPr wrap="square">
            <a:spAutoFit/>
          </a:bodyPr>
          <a:lstStyle>
            <a:lvl1pPr marL="211268" indent="-211268">
              <a:spcBef>
                <a:spcPts val="900"/>
              </a:spcBef>
              <a:buClr>
                <a:schemeClr val="tx2"/>
              </a:buClr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2"/>
                    </a:gs>
                    <a:gs pos="99000">
                      <a:schemeClr val="tx2"/>
                    </a:gs>
                  </a:gsLst>
                  <a:lin ang="5400000" scaled="0"/>
                </a:gradFill>
              </a:defRPr>
            </a:lvl1pPr>
            <a:lvl2pPr marL="390544" indent="-171458">
              <a:defRPr sz="1765"/>
            </a:lvl2pPr>
            <a:lvl3pPr marL="514376" indent="-123832">
              <a:tabLst/>
              <a:defRPr sz="1471"/>
            </a:lvl3pPr>
            <a:lvl4pPr marL="647731" indent="-133357">
              <a:defRPr/>
            </a:lvl4pPr>
            <a:lvl5pPr marL="771563" indent="-123832">
              <a:tabLst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40252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gray">
          <a:xfrm flipH="1">
            <a:off x="1" y="2"/>
            <a:ext cx="9144001" cy="68580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1977" y="2082468"/>
            <a:ext cx="5379716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1977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 baseline="0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2683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247726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87011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674257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Accent Col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5690474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Slide for Developer Code</a:t>
            </a:r>
          </a:p>
        </p:txBody>
      </p:sp>
      <p:sp>
        <p:nvSpPr>
          <p:cNvPr id="3" name="Rectangle 2"/>
          <p:cNvSpPr/>
          <p:nvPr/>
        </p:nvSpPr>
        <p:spPr bwMode="hidden">
          <a:xfrm>
            <a:off x="1" y="1189176"/>
            <a:ext cx="9144000" cy="5668824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4292" tIns="34292" rIns="34292" bIns="34292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/>
            <a:endParaRPr lang="en-US" sz="1343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01930" y="1197325"/>
            <a:ext cx="8740142" cy="1516890"/>
          </a:xfrm>
        </p:spPr>
        <p:txBody>
          <a:bodyPr/>
          <a:lstStyle>
            <a:lvl1pPr marL="0" indent="0">
              <a:buNone/>
              <a:defRPr sz="2427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1pPr>
            <a:lvl2pPr marL="25480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2pPr>
            <a:lvl3pPr marL="429837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3pPr>
            <a:lvl4pPr marL="598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4pPr>
            <a:lvl5pPr marL="772754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4329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01930" y="1189178"/>
            <a:ext cx="8740142" cy="1845826"/>
          </a:xfrm>
          <a:prstGeom prst="rect">
            <a:avLst/>
          </a:prstGeom>
        </p:spPr>
        <p:txBody>
          <a:bodyPr/>
          <a:lstStyle>
            <a:lvl1pPr marL="2136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647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20200" indent="-206599">
              <a:buClr>
                <a:schemeClr val="tx1"/>
              </a:buClr>
              <a:buSzPct val="90000"/>
              <a:buFont typeface="Arial" pitchFamily="34" charset="0"/>
              <a:buChar char="•"/>
              <a:defRPr sz="2353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633802" indent="-213602">
              <a:buClr>
                <a:schemeClr val="tx1"/>
              </a:buClr>
              <a:buSzPct val="90000"/>
              <a:buFont typeface="Arial" pitchFamily="34" charset="0"/>
              <a:buChar char="•"/>
              <a:defRPr sz="2059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801881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765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969962" indent="-168080">
              <a:buClr>
                <a:schemeClr val="tx1"/>
              </a:buClr>
              <a:buSzPct val="90000"/>
              <a:buFont typeface="Arial" pitchFamily="34" charset="0"/>
              <a:buChar char="•"/>
              <a:defRPr sz="1471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/>
              <a:t>Use this Layout for Speaker Notes slides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2" y="6238877"/>
            <a:ext cx="9144001" cy="619125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2721" spc="-38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818537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Úvodní sníme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6799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5659-33C3-4E68-B28C-A1601CAD46C2}" type="datetimeFigureOut">
              <a:rPr lang="en-US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E5A9-9037-4A6D-AEE4-C1D8450857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1565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Záhlaví část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>
              <a:defRPr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32521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4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 flipH="1">
            <a:off x="-1" y="2"/>
            <a:ext cx="9144001" cy="68580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gray">
          <a:xfrm>
            <a:off x="201931" y="2084172"/>
            <a:ext cx="5378549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4" y="2084173"/>
            <a:ext cx="5379716" cy="1793104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4" y="3880393"/>
            <a:ext cx="5379716" cy="1789991"/>
          </a:xfrm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89512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36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74780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6652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Úvodní snímek">
    <p:bg>
      <p:bgPr>
        <a:solidFill>
          <a:srgbClr val="D909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4555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Úvodní snímek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5466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Úvodní snímek">
    <p:bg>
      <p:bgPr>
        <a:solidFill>
          <a:srgbClr val="87C2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2867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16462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95010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1632632"/>
          </a:xfrm>
          <a:prstGeom prst="rect">
            <a:avLst/>
          </a:prstGeom>
          <a:solidFill>
            <a:srgbClr val="D909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white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/>
            </a:lvl1pPr>
            <a:lvl2pPr marL="514350" indent="-171450">
              <a:buFont typeface="Wingdings" panose="05000000000000000000" pitchFamily="2" charset="2"/>
              <a:buChar char="§"/>
              <a:defRPr/>
            </a:lvl2pPr>
            <a:lvl3pPr marL="857250" indent="-171450">
              <a:buFont typeface="Wingdings" panose="05000000000000000000" pitchFamily="2" charset="2"/>
              <a:buChar char="§"/>
              <a:defRPr/>
            </a:lvl3pPr>
            <a:lvl4pPr marL="1200150" indent="-171450">
              <a:buFont typeface="Wingdings" panose="05000000000000000000" pitchFamily="2" charset="2"/>
              <a:buChar char="§"/>
              <a:defRPr/>
            </a:lvl4pPr>
            <a:lvl5pPr marL="1543050" indent="-17145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5685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8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1pPr>
            <a:lvl2pPr marL="5143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2pPr>
            <a:lvl3pPr marL="8572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3pPr>
            <a:lvl4pPr marL="12001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4pPr>
            <a:lvl5pPr marL="1543050" indent="-171450">
              <a:buFont typeface="Wingdings" panose="05000000000000000000" pitchFamily="2" charset="2"/>
              <a:buChar char="§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350" y="357909"/>
            <a:ext cx="1576205" cy="69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2618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22127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968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Online_ART\Recent Additions\_FY12 Microsoft Brand Photography_NA_only_no-exp\144 ppi RGB jpg\MSC12_Russell_0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flipH="1">
            <a:off x="-3" y="2"/>
            <a:ext cx="91427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 bwMode="gray">
          <a:xfrm>
            <a:off x="201930" y="2084172"/>
            <a:ext cx="4706231" cy="3586208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4464" tIns="107571" rIns="134464" bIns="10757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685607" eaLnBrk="1" hangingPunct="1">
              <a:lnSpc>
                <a:spcPct val="90000"/>
              </a:lnSpc>
            </a:pPr>
            <a:endParaRPr lang="en-US" sz="1765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200762" y="2082468"/>
            <a:ext cx="4707398" cy="1794808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rgbClr val="FFFFFF"/>
                    </a:gs>
                    <a:gs pos="18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 bwMode="ltGray">
          <a:xfrm>
            <a:off x="200762" y="3880393"/>
            <a:ext cx="4707398" cy="1789991"/>
          </a:xfrm>
          <a:noFill/>
        </p:spPr>
        <p:txBody>
          <a:bodyPr tIns="109728" bIns="109728">
            <a:noAutofit/>
          </a:bodyPr>
          <a:lstStyle>
            <a:lvl1pPr marL="0" indent="0">
              <a:spcBef>
                <a:spcPts val="0"/>
              </a:spcBef>
              <a:buNone/>
              <a:defRPr sz="2353">
                <a:gradFill>
                  <a:gsLst>
                    <a:gs pos="1250">
                      <a:srgbClr val="FFFFFF"/>
                    </a:gs>
                    <a:gs pos="99000">
                      <a:srgbClr val="FFFFFF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336992" y="471125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28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49419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98568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145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ázdný">
    <p:bg>
      <p:bgPr>
        <a:solidFill>
          <a:srgbClr val="9BDF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465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2646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38261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714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03.11.2022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2717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328" y="3877272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32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97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337362" y="471126"/>
            <a:ext cx="1880604" cy="53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 for internal audi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3096" y="3877277"/>
            <a:ext cx="6723186" cy="1794661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2647" spc="0" baseline="0">
                <a:gradFill>
                  <a:gsLst>
                    <a:gs pos="2917">
                      <a:schemeClr val="tx1"/>
                    </a:gs>
                    <a:gs pos="3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01977" y="2075840"/>
            <a:ext cx="6723186" cy="1801436"/>
          </a:xfrm>
          <a:noFill/>
        </p:spPr>
        <p:txBody>
          <a:bodyPr lIns="146304" tIns="91440" rIns="146304" bIns="91440" anchor="t" anchorCtr="0"/>
          <a:lstStyle>
            <a:lvl1pPr>
              <a:defRPr sz="4412" spc="-74" baseline="0">
                <a:gradFill>
                  <a:gsLst>
                    <a:gs pos="5833">
                      <a:schemeClr val="tx1"/>
                    </a:gs>
                    <a:gs pos="18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7" name="Picture 2" descr="D:\Documents\Projects\2012 Projects\_Template-Templates\MS Visual ID\Artwork\MSFT_cornerstone_tiles\CornerStoneTile-Blank\screen\CS_Tile_Purp526_rgb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1929" y="291069"/>
            <a:ext cx="1344638" cy="179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7655401" y="470411"/>
            <a:ext cx="1141803" cy="326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96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26" Type="http://schemas.openxmlformats.org/officeDocument/2006/relationships/slideLayout" Target="../slideLayouts/slideLayout64.xml"/><Relationship Id="rId39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59.xml"/><Relationship Id="rId34" Type="http://schemas.openxmlformats.org/officeDocument/2006/relationships/slideLayout" Target="../slideLayouts/slideLayout72.xml"/><Relationship Id="rId42" Type="http://schemas.openxmlformats.org/officeDocument/2006/relationships/theme" Target="../theme/theme2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29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79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24" Type="http://schemas.openxmlformats.org/officeDocument/2006/relationships/slideLayout" Target="../slideLayouts/slideLayout62.xml"/><Relationship Id="rId32" Type="http://schemas.openxmlformats.org/officeDocument/2006/relationships/slideLayout" Target="../slideLayouts/slideLayout70.xml"/><Relationship Id="rId37" Type="http://schemas.openxmlformats.org/officeDocument/2006/relationships/slideLayout" Target="../slideLayouts/slideLayout75.xml"/><Relationship Id="rId40" Type="http://schemas.openxmlformats.org/officeDocument/2006/relationships/slideLayout" Target="../slideLayouts/slideLayout78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slideLayout" Target="../slideLayouts/slideLayout61.xml"/><Relationship Id="rId28" Type="http://schemas.openxmlformats.org/officeDocument/2006/relationships/slideLayout" Target="../slideLayouts/slideLayout66.xml"/><Relationship Id="rId36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31" Type="http://schemas.openxmlformats.org/officeDocument/2006/relationships/slideLayout" Target="../slideLayouts/slideLayout69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Relationship Id="rId27" Type="http://schemas.openxmlformats.org/officeDocument/2006/relationships/slideLayout" Target="../slideLayouts/slideLayout65.xml"/><Relationship Id="rId30" Type="http://schemas.openxmlformats.org/officeDocument/2006/relationships/slideLayout" Target="../slideLayouts/slideLayout68.xml"/><Relationship Id="rId35" Type="http://schemas.openxmlformats.org/officeDocument/2006/relationships/slideLayout" Target="../slideLayouts/slideLayout73.xml"/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5" Type="http://schemas.openxmlformats.org/officeDocument/2006/relationships/slideLayout" Target="../slideLayouts/slideLayout63.xml"/><Relationship Id="rId33" Type="http://schemas.openxmlformats.org/officeDocument/2006/relationships/slideLayout" Target="../slideLayouts/slideLayout71.xml"/><Relationship Id="rId38" Type="http://schemas.openxmlformats.org/officeDocument/2006/relationships/slideLayout" Target="../slideLayouts/slideLayout7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0.xml"/><Relationship Id="rId18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23.xml"/><Relationship Id="rId39" Type="http://schemas.openxmlformats.org/officeDocument/2006/relationships/theme" Target="../theme/theme4.xml"/><Relationship Id="rId21" Type="http://schemas.openxmlformats.org/officeDocument/2006/relationships/slideLayout" Target="../slideLayouts/slideLayout118.xml"/><Relationship Id="rId34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17" Type="http://schemas.openxmlformats.org/officeDocument/2006/relationships/slideLayout" Target="../slideLayouts/slideLayout114.xml"/><Relationship Id="rId25" Type="http://schemas.openxmlformats.org/officeDocument/2006/relationships/slideLayout" Target="../slideLayouts/slideLayout122.xml"/><Relationship Id="rId33" Type="http://schemas.openxmlformats.org/officeDocument/2006/relationships/slideLayout" Target="../slideLayouts/slideLayout130.xml"/><Relationship Id="rId38" Type="http://schemas.openxmlformats.org/officeDocument/2006/relationships/slideLayout" Target="../slideLayouts/slideLayout135.xml"/><Relationship Id="rId2" Type="http://schemas.openxmlformats.org/officeDocument/2006/relationships/slideLayout" Target="../slideLayouts/slideLayout99.xml"/><Relationship Id="rId16" Type="http://schemas.openxmlformats.org/officeDocument/2006/relationships/slideLayout" Target="../slideLayouts/slideLayout113.xml"/><Relationship Id="rId20" Type="http://schemas.openxmlformats.org/officeDocument/2006/relationships/slideLayout" Target="../slideLayouts/slideLayout117.xml"/><Relationship Id="rId29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24" Type="http://schemas.openxmlformats.org/officeDocument/2006/relationships/slideLayout" Target="../slideLayouts/slideLayout121.xml"/><Relationship Id="rId32" Type="http://schemas.openxmlformats.org/officeDocument/2006/relationships/slideLayout" Target="../slideLayouts/slideLayout129.xml"/><Relationship Id="rId37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02.xml"/><Relationship Id="rId15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0.xml"/><Relationship Id="rId28" Type="http://schemas.openxmlformats.org/officeDocument/2006/relationships/slideLayout" Target="../slideLayouts/slideLayout125.xml"/><Relationship Id="rId36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07.xml"/><Relationship Id="rId19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slideLayout" Target="../slideLayouts/slideLayout111.xml"/><Relationship Id="rId22" Type="http://schemas.openxmlformats.org/officeDocument/2006/relationships/slideLayout" Target="../slideLayouts/slideLayout119.xml"/><Relationship Id="rId27" Type="http://schemas.openxmlformats.org/officeDocument/2006/relationships/slideLayout" Target="../slideLayouts/slideLayout124.xml"/><Relationship Id="rId30" Type="http://schemas.openxmlformats.org/officeDocument/2006/relationships/slideLayout" Target="../slideLayouts/slideLayout127.xml"/><Relationship Id="rId35" Type="http://schemas.openxmlformats.org/officeDocument/2006/relationships/slideLayout" Target="../slideLayouts/slideLayout132.xml"/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8.xml"/><Relationship Id="rId18" Type="http://schemas.openxmlformats.org/officeDocument/2006/relationships/slideLayout" Target="../slideLayouts/slideLayout153.xml"/><Relationship Id="rId3" Type="http://schemas.openxmlformats.org/officeDocument/2006/relationships/slideLayout" Target="../slideLayouts/slideLayout138.xml"/><Relationship Id="rId21" Type="http://schemas.openxmlformats.org/officeDocument/2006/relationships/theme" Target="../theme/theme5.xml"/><Relationship Id="rId7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7.xml"/><Relationship Id="rId17" Type="http://schemas.openxmlformats.org/officeDocument/2006/relationships/slideLayout" Target="../slideLayouts/slideLayout152.xml"/><Relationship Id="rId2" Type="http://schemas.openxmlformats.org/officeDocument/2006/relationships/slideLayout" Target="../slideLayouts/slideLayout137.xml"/><Relationship Id="rId16" Type="http://schemas.openxmlformats.org/officeDocument/2006/relationships/slideLayout" Target="../slideLayouts/slideLayout151.xml"/><Relationship Id="rId20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5" Type="http://schemas.openxmlformats.org/officeDocument/2006/relationships/slideLayout" Target="../slideLayouts/slideLayout150.xml"/><Relationship Id="rId10" Type="http://schemas.openxmlformats.org/officeDocument/2006/relationships/slideLayout" Target="../slideLayouts/slideLayout145.xml"/><Relationship Id="rId19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Relationship Id="rId14" Type="http://schemas.openxmlformats.org/officeDocument/2006/relationships/slideLayout" Target="../slideLayouts/slideLayout149.xml"/><Relationship Id="rId22" Type="http://schemas.openxmlformats.org/officeDocument/2006/relationships/image" Target="../media/image14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590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  <p:sldLayoutId id="2147483722" r:id="rId31"/>
    <p:sldLayoutId id="2147483723" r:id="rId32"/>
    <p:sldLayoutId id="2147483724" r:id="rId33"/>
    <p:sldLayoutId id="2147483725" r:id="rId34"/>
    <p:sldLayoutId id="2147483726" r:id="rId35"/>
    <p:sldLayoutId id="2147483727" r:id="rId36"/>
    <p:sldLayoutId id="2147483728" r:id="rId37"/>
    <p:sldLayoutId id="2147483729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7923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  <p:sldLayoutId id="2147483749" r:id="rId19"/>
    <p:sldLayoutId id="2147483750" r:id="rId20"/>
    <p:sldLayoutId id="2147483751" r:id="rId21"/>
    <p:sldLayoutId id="2147483752" r:id="rId22"/>
    <p:sldLayoutId id="2147483753" r:id="rId23"/>
    <p:sldLayoutId id="2147483754" r:id="rId24"/>
    <p:sldLayoutId id="2147483755" r:id="rId25"/>
    <p:sldLayoutId id="2147483756" r:id="rId26"/>
    <p:sldLayoutId id="2147483757" r:id="rId27"/>
    <p:sldLayoutId id="2147483758" r:id="rId28"/>
    <p:sldLayoutId id="2147483759" r:id="rId29"/>
    <p:sldLayoutId id="2147483760" r:id="rId30"/>
    <p:sldLayoutId id="2147483761" r:id="rId31"/>
    <p:sldLayoutId id="2147483762" r:id="rId32"/>
    <p:sldLayoutId id="2147483763" r:id="rId33"/>
    <p:sldLayoutId id="2147483764" r:id="rId34"/>
    <p:sldLayoutId id="2147483765" r:id="rId35"/>
    <p:sldLayoutId id="2147483766" r:id="rId36"/>
    <p:sldLayoutId id="2147483767" r:id="rId37"/>
    <p:sldLayoutId id="2147483768" r:id="rId38"/>
    <p:sldLayoutId id="2147483769" r:id="rId39"/>
    <p:sldLayoutId id="2147483770" r:id="rId40"/>
    <p:sldLayoutId id="2147483777" r:id="rId41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834C627C-8058-4806-B831-6670A5CC5E9D}" type="datetimeFigureOut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03.11.2022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8B1D834-D872-4706-9514-22CF65276004}" type="slidenum">
              <a:rPr lang="cs-CZ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8111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  <p:sldLayoutId id="2147483797" r:id="rId1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B3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1930" y="289514"/>
            <a:ext cx="8741880" cy="89966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01931" y="1189180"/>
            <a:ext cx="8740141" cy="1587999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783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</p:sldLayoutIdLst>
  <p:transition>
    <p:fade/>
  </p:transition>
  <p:txStyles>
    <p:titleStyle>
      <a:lvl1pPr algn="l" defTabSz="685806" rtl="0" eaLnBrk="1" latinLnBrk="0" hangingPunct="1">
        <a:lnSpc>
          <a:spcPct val="90000"/>
        </a:lnSpc>
        <a:spcBef>
          <a:spcPct val="0"/>
        </a:spcBef>
        <a:buNone/>
        <a:defRPr lang="en-US" sz="3971" b="0" kern="1200" cap="none" spc="-75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52121" marR="0" indent="-252121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294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429538" marR="0" indent="-177417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765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588279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471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75636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924440" marR="0" indent="-168080" algn="l" defTabSz="685806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Tx/>
        <a:buSzPct val="90000"/>
        <a:buFont typeface="Arial" pitchFamily="34" charset="0"/>
        <a:buChar char="•"/>
        <a:tabLst/>
        <a:defRPr sz="1324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1885965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6pPr>
      <a:lvl7pPr marL="2228870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7pPr>
      <a:lvl8pPr marL="2571772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8pPr>
      <a:lvl9pPr marL="2914676" indent="-171452" algn="l" defTabSz="685806" rtl="0" eaLnBrk="1" latinLnBrk="0" hangingPunct="1">
        <a:spcBef>
          <a:spcPct val="20000"/>
        </a:spcBef>
        <a:buFont typeface="Arial" pitchFamily="34" charset="0"/>
        <a:buChar char="•"/>
        <a:defRPr sz="147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1pPr>
      <a:lvl2pPr marL="342903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2pPr>
      <a:lvl3pPr marL="685806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9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4pPr>
      <a:lvl5pPr marL="1371611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5pPr>
      <a:lvl6pPr marL="1714515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6pPr>
      <a:lvl7pPr marL="2057417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7pPr>
      <a:lvl8pPr marL="2400320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8pPr>
      <a:lvl9pPr marL="2743224" algn="l" defTabSz="685806" rtl="0" eaLnBrk="1" latinLnBrk="0" hangingPunct="1">
        <a:defRPr sz="13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invGray">
      <p:bgPr>
        <a:blipFill dpi="0" rotWithShape="1">
          <a:blip r:embed="rId2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2108" y="381000"/>
            <a:ext cx="6859787" cy="1371600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/>
              <a:t>Kliknutím můžete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2107" y="1904999"/>
            <a:ext cx="6852578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dirty="0"/>
              <a:t>Kliknutím můžete upravit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2107" y="6400800"/>
            <a:ext cx="4916180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171424" y="6400800"/>
            <a:ext cx="108732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86BF8B-550E-40B1-B3DA-57BDAFB6BEAF}" type="datetimeFigureOut">
              <a:rPr lang="en-US" smtClean="0"/>
              <a:pPr>
                <a:defRPr/>
              </a:pPr>
              <a:t>11/3/2022</a:t>
            </a:fld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373078" y="6400800"/>
            <a:ext cx="628815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8F67EB6-881B-4D63-B004-3248ED2C02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96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  <p:sldLayoutId id="2147483908" r:id="rId13"/>
    <p:sldLayoutId id="2147483909" r:id="rId14"/>
    <p:sldLayoutId id="2147483910" r:id="rId15"/>
    <p:sldLayoutId id="2147483911" r:id="rId16"/>
    <p:sldLayoutId id="2147483912" r:id="rId17"/>
    <p:sldLayoutId id="2147483913" r:id="rId18"/>
    <p:sldLayoutId id="2147483914" r:id="rId19"/>
    <p:sldLayoutId id="2147483915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b="1" kern="1200" cap="none" spc="0" baseline="0">
          <a:ln w="9525">
            <a:noFill/>
            <a:prstDash val="solid"/>
          </a:ln>
          <a:solidFill>
            <a:schemeClr val="accent5"/>
          </a:solidFill>
          <a:effectLst/>
          <a:latin typeface="+mj-lt"/>
          <a:ea typeface="+mj-ea"/>
          <a:cs typeface="+mj-cs"/>
        </a:defRPr>
      </a:lvl1pPr>
    </p:titleStyle>
    <p:bodyStyle>
      <a:lvl1pPr marL="167923" indent="-167923" algn="l" defTabSz="685983" rtl="0" eaLnBrk="1" latinLnBrk="0" hangingPunct="1">
        <a:lnSpc>
          <a:spcPct val="90000"/>
        </a:lnSpc>
        <a:spcBef>
          <a:spcPts val="135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47755" indent="-173878" algn="l" defTabSz="685983" rtl="0" eaLnBrk="1" latinLnBrk="0" hangingPunct="1">
        <a:lnSpc>
          <a:spcPct val="90000"/>
        </a:lnSpc>
        <a:spcBef>
          <a:spcPts val="900"/>
        </a:spcBef>
        <a:buClr>
          <a:schemeClr val="accent1"/>
        </a:buClr>
        <a:buSzPct val="100000"/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2105" indent="-164350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643109" indent="-131004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772922" indent="-129813" algn="l" defTabSz="685983" rtl="0" eaLnBrk="1" latinLnBrk="0" hangingPunct="1">
        <a:lnSpc>
          <a:spcPct val="90000"/>
        </a:lnSpc>
        <a:spcBef>
          <a:spcPts val="450"/>
        </a:spcBef>
        <a:buClr>
          <a:schemeClr val="accent1"/>
        </a:buClr>
        <a:buSzPct val="100000"/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05497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035834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1166171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1296508" indent="-130337" algn="l" defTabSz="685983" rtl="0" eaLnBrk="1" latinLnBrk="0" hangingPunct="1">
        <a:spcBef>
          <a:spcPts val="45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/>
          </p:cNvSpPr>
          <p:nvPr>
            <p:ph type="ctrTitle"/>
          </p:nvPr>
        </p:nvSpPr>
        <p:spPr>
          <a:xfrm>
            <a:off x="539552" y="3429000"/>
            <a:ext cx="6173808" cy="28956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/>
              <a:t>Mgr. Petr Zaoral</a:t>
            </a:r>
          </a:p>
        </p:txBody>
      </p:sp>
      <p:sp>
        <p:nvSpPr>
          <p:cNvPr id="6146" name="Rectangle 2"/>
          <p:cNvSpPr>
            <a:spLocks noGrp="1"/>
          </p:cNvSpPr>
          <p:nvPr>
            <p:ph type="subTitle" idx="1"/>
          </p:nvPr>
        </p:nvSpPr>
        <p:spPr bwMode="auto">
          <a:xfrm>
            <a:off x="1619672" y="2996952"/>
            <a:ext cx="6400800" cy="1752600"/>
          </a:xfrm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r>
              <a:rPr lang="cs-CZ" altLang="cs-CZ" sz="4000" dirty="0"/>
              <a:t>Bezpečnost v IT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>
            <a:normAutofit/>
          </a:bodyPr>
          <a:lstStyle/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Jak na internet – bezpečnost počítače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/>
              <a:t>Síla hesla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www.antivirovecentrum.cz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r>
              <a:rPr lang="cs-CZ" dirty="0"/>
              <a:t>www.eset.cz</a:t>
            </a:r>
          </a:p>
          <a:p>
            <a:pPr fontAlgn="auto">
              <a:lnSpc>
                <a:spcPct val="150000"/>
              </a:lnSpc>
              <a:buFont typeface="Arial"/>
              <a:buChar char="•"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  <a:p>
            <a:pPr marL="0" indent="0" fontAlgn="auto">
              <a:buNone/>
              <a:defRPr/>
            </a:pPr>
            <a:endParaRPr lang="cs-CZ" dirty="0"/>
          </a:p>
          <a:p>
            <a:pPr fontAlgn="auto">
              <a:buFont typeface="Arial"/>
              <a:buChar char="•"/>
              <a:defRPr/>
            </a:pPr>
            <a:endParaRPr lang="cs-CZ" dirty="0"/>
          </a:p>
        </p:txBody>
      </p:sp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520687" y="548680"/>
            <a:ext cx="8640960" cy="4608512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3200" dirty="0"/>
              <a:t>"To jsme rádi, že jsme se k vám dovolali. Nám program pořád píše, že nemá zapnutou tiskárnu. Co s tím máme dělat?„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"A máte ji zapnutou?„</a:t>
            </a:r>
            <a:br>
              <a:rPr lang="cs-CZ" sz="3200" dirty="0"/>
            </a:br>
            <a:br>
              <a:rPr lang="cs-CZ" sz="3200" dirty="0"/>
            </a:br>
            <a:r>
              <a:rPr lang="cs-CZ" sz="3200" dirty="0"/>
              <a:t>"No nemáme." </a:t>
            </a:r>
            <a:endParaRPr lang="cs-CZ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683568" y="3212976"/>
            <a:ext cx="7772400" cy="1872754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/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133260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464296"/>
            <a:ext cx="8229600" cy="4853136"/>
          </a:xfrm>
        </p:spPr>
        <p:txBody>
          <a:bodyPr>
            <a:normAutofit/>
          </a:bodyPr>
          <a:lstStyle/>
          <a:p>
            <a:r>
              <a:rPr lang="cs-CZ" sz="2000" dirty="0"/>
              <a:t>škodlivý software = </a:t>
            </a:r>
            <a:r>
              <a:rPr lang="cs-CZ" sz="2000" dirty="0" err="1"/>
              <a:t>malware</a:t>
            </a:r>
            <a:r>
              <a:rPr lang="cs-CZ" sz="2000" dirty="0"/>
              <a:t> </a:t>
            </a:r>
          </a:p>
          <a:p>
            <a:r>
              <a:rPr lang="cs-CZ" sz="2000" dirty="0"/>
              <a:t>bezpečnost počítačových sítí – firewall,</a:t>
            </a:r>
          </a:p>
          <a:p>
            <a:r>
              <a:rPr lang="cs-CZ" sz="2000" dirty="0"/>
              <a:t>bezpečné používání internetu,</a:t>
            </a:r>
          </a:p>
          <a:p>
            <a:r>
              <a:rPr lang="cs-CZ" sz="2000" dirty="0"/>
              <a:t>nebezpečí v komunikaci (on-line, e-mail),</a:t>
            </a:r>
          </a:p>
          <a:p>
            <a:r>
              <a:rPr lang="cs-CZ" sz="2000" dirty="0"/>
              <a:t>nebezpečí na sociálních sítích,</a:t>
            </a:r>
          </a:p>
          <a:p>
            <a:r>
              <a:rPr lang="cs-CZ" sz="2000" dirty="0"/>
              <a:t>bezpečná hesla,</a:t>
            </a:r>
          </a:p>
          <a:p>
            <a:r>
              <a:rPr lang="cs-CZ" sz="2000" dirty="0"/>
              <a:t>bezpečná správa dat.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Koncepce bezpečnosti</a:t>
            </a:r>
          </a:p>
        </p:txBody>
      </p:sp>
    </p:spTree>
    <p:extLst>
      <p:ext uri="{BB962C8B-B14F-4D97-AF65-F5344CB8AC3E}">
        <p14:creationId xmlns:p14="http://schemas.microsoft.com/office/powerpoint/2010/main" val="737127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043608" y="2362199"/>
            <a:ext cx="6852578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Počítačové viry (</a:t>
            </a:r>
            <a:r>
              <a:rPr lang="cs-CZ" sz="2000" dirty="0" err="1"/>
              <a:t>boot</a:t>
            </a:r>
            <a:r>
              <a:rPr lang="cs-CZ" sz="2000" dirty="0"/>
              <a:t>, souborové, rezidentní)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Trojské koně (</a:t>
            </a:r>
            <a:r>
              <a:rPr lang="cs-CZ" sz="2000" dirty="0" err="1"/>
              <a:t>password-stealing</a:t>
            </a:r>
            <a:r>
              <a:rPr lang="cs-CZ" sz="2000" dirty="0"/>
              <a:t>, destruktivní, </a:t>
            </a:r>
            <a:r>
              <a:rPr lang="cs-CZ" sz="2000" dirty="0" err="1"/>
              <a:t>trojan</a:t>
            </a:r>
            <a:r>
              <a:rPr lang="cs-CZ" sz="2000" dirty="0"/>
              <a:t> </a:t>
            </a:r>
            <a:r>
              <a:rPr lang="cs-CZ" sz="2000" dirty="0" err="1"/>
              <a:t>downloader</a:t>
            </a:r>
            <a:r>
              <a:rPr lang="cs-CZ" sz="2000" dirty="0"/>
              <a:t>, </a:t>
            </a:r>
            <a:r>
              <a:rPr lang="cs-CZ" sz="2000" dirty="0" err="1"/>
              <a:t>backdoor</a:t>
            </a:r>
            <a:r>
              <a:rPr lang="cs-CZ" sz="2000" dirty="0"/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 err="1"/>
              <a:t>Spyware</a:t>
            </a:r>
            <a:endParaRPr lang="cs-CZ" sz="2000" dirty="0"/>
          </a:p>
          <a:p>
            <a:pPr>
              <a:lnSpc>
                <a:spcPct val="150000"/>
              </a:lnSpc>
            </a:pPr>
            <a:r>
              <a:rPr lang="cs-CZ" sz="2000" dirty="0" err="1"/>
              <a:t>Adware</a:t>
            </a:r>
            <a:endParaRPr lang="cs-CZ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Malware</a:t>
            </a:r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4273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9317" y="2269670"/>
            <a:ext cx="6852578" cy="41148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/>
              <a:t>odděluje provoz mezi dvěma sítěmi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definuje pravidla toku informací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důležitý bezpečností prvek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monitorují veškeré dění v síti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Integrovaný přímo ve Windows nebo jako samostatný program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385339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332037"/>
            <a:ext cx="8363272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Falešné webové stránky = </a:t>
            </a:r>
            <a:r>
              <a:rPr lang="cs-CZ" sz="2000" dirty="0" err="1">
                <a:effectLst/>
              </a:rPr>
              <a:t>spoofing</a:t>
            </a:r>
            <a:endParaRPr lang="cs-CZ" sz="2000" dirty="0">
              <a:effectLst/>
            </a:endParaRP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E-mail (spam, </a:t>
            </a:r>
            <a:r>
              <a:rPr lang="cs-CZ" sz="2000" dirty="0" err="1">
                <a:effectLst/>
              </a:rPr>
              <a:t>phishing</a:t>
            </a:r>
            <a:r>
              <a:rPr lang="cs-CZ" sz="2000" dirty="0">
                <a:effectLst/>
              </a:rPr>
              <a:t>, </a:t>
            </a:r>
            <a:r>
              <a:rPr lang="cs-CZ" sz="2000" dirty="0" err="1">
                <a:effectLst/>
              </a:rPr>
              <a:t>hoax</a:t>
            </a:r>
            <a:r>
              <a:rPr lang="cs-CZ" sz="2000" dirty="0">
                <a:effectLst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Ztráta soukromí ?</a:t>
            </a:r>
          </a:p>
          <a:p>
            <a:pPr>
              <a:lnSpc>
                <a:spcPct val="150000"/>
              </a:lnSpc>
            </a:pPr>
            <a:r>
              <a:rPr lang="cs-CZ" sz="2000" dirty="0">
                <a:effectLst/>
              </a:rPr>
              <a:t>Sociální sítě</a:t>
            </a:r>
          </a:p>
          <a:p>
            <a:pPr>
              <a:lnSpc>
                <a:spcPct val="150000"/>
              </a:lnSpc>
            </a:pPr>
            <a:r>
              <a:rPr lang="cs-CZ" sz="2000" dirty="0" err="1">
                <a:effectLst/>
              </a:rPr>
              <a:t>Kyberšikana</a:t>
            </a:r>
            <a:endParaRPr lang="cs-CZ" sz="2000" dirty="0">
              <a:effectLst/>
            </a:endParaRPr>
          </a:p>
          <a:p>
            <a:endParaRPr lang="cs-CZ" dirty="0"/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Rizika online</a:t>
            </a:r>
          </a:p>
        </p:txBody>
      </p:sp>
    </p:spTree>
    <p:extLst>
      <p:ext uri="{BB962C8B-B14F-4D97-AF65-F5344CB8AC3E}">
        <p14:creationId xmlns:p14="http://schemas.microsoft.com/office/powerpoint/2010/main" val="2912420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8" y="2348880"/>
            <a:ext cx="7606356" cy="4925144"/>
          </a:xfrm>
        </p:spPr>
        <p:txBody>
          <a:bodyPr>
            <a:normAutofit/>
          </a:bodyPr>
          <a:lstStyle/>
          <a:p>
            <a:r>
              <a:rPr lang="cs-CZ" sz="2000" dirty="0"/>
              <a:t>Kontrola nad svým počítačem a nad tím, kdo jej používá.</a:t>
            </a:r>
          </a:p>
          <a:p>
            <a:r>
              <a:rPr lang="cs-CZ" sz="2000" dirty="0"/>
              <a:t>Vždy prověřit veškerá média (DVD, CD, </a:t>
            </a:r>
            <a:r>
              <a:rPr lang="cs-CZ" sz="2000" dirty="0" err="1"/>
              <a:t>flash</a:t>
            </a:r>
            <a:r>
              <a:rPr lang="cs-CZ" sz="2000" dirty="0"/>
              <a:t> disk) před použitím.</a:t>
            </a:r>
          </a:p>
          <a:p>
            <a:r>
              <a:rPr lang="cs-CZ" sz="2000" dirty="0"/>
              <a:t>Neotvírat nevyžádanou poštu ani nepožadovanou přílohu.</a:t>
            </a:r>
          </a:p>
          <a:p>
            <a:r>
              <a:rPr lang="cs-CZ" sz="2000" dirty="0"/>
              <a:t>Nainstalovat vhodný antivirový program a průběžně provádět aktualizaci.</a:t>
            </a:r>
          </a:p>
          <a:p>
            <a:r>
              <a:rPr lang="cs-CZ" sz="2000" dirty="0"/>
              <a:t>Při přístupu na Internet je nutno mít firewall.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243115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5" y="2204864"/>
            <a:ext cx="7606359" cy="4925144"/>
          </a:xfrm>
        </p:spPr>
        <p:txBody>
          <a:bodyPr>
            <a:normAutofit/>
          </a:bodyPr>
          <a:lstStyle/>
          <a:p>
            <a:r>
              <a:rPr lang="cs-CZ" sz="2000" dirty="0"/>
              <a:t>Pravidelně zálohovat data uložená v počítači.</a:t>
            </a:r>
          </a:p>
          <a:p>
            <a:r>
              <a:rPr lang="cs-CZ" sz="2000" dirty="0"/>
              <a:t>Pravidelně aktualizovat systém – záplaty (Windows).</a:t>
            </a:r>
          </a:p>
          <a:p>
            <a:r>
              <a:rPr lang="cs-CZ" sz="2000" dirty="0"/>
              <a:t>Změnit internetový prohlížeč (Internet Explorer nahradit jiným prohlížečem, které jsou více odolné proti útokům z internetu).</a:t>
            </a:r>
          </a:p>
          <a:p>
            <a:r>
              <a:rPr lang="cs-CZ" sz="2000" dirty="0"/>
              <a:t>Opatrně přistupovat k aplikacím na internetu.</a:t>
            </a:r>
          </a:p>
          <a:p>
            <a:r>
              <a:rPr lang="cs-CZ" sz="2000" dirty="0"/>
              <a:t>Používat doplňující antispamový, </a:t>
            </a:r>
            <a:r>
              <a:rPr lang="cs-CZ" sz="2000" dirty="0" err="1"/>
              <a:t>antispyware</a:t>
            </a:r>
            <a:r>
              <a:rPr lang="cs-CZ" sz="2000" dirty="0"/>
              <a:t> a </a:t>
            </a:r>
            <a:r>
              <a:rPr lang="cs-CZ" sz="2000" dirty="0" err="1"/>
              <a:t>antiadware</a:t>
            </a:r>
            <a:r>
              <a:rPr lang="cs-CZ" sz="2000" dirty="0"/>
              <a:t> SW.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Desatero antiviru</a:t>
            </a:r>
          </a:p>
        </p:txBody>
      </p:sp>
    </p:spTree>
    <p:extLst>
      <p:ext uri="{BB962C8B-B14F-4D97-AF65-F5344CB8AC3E}">
        <p14:creationId xmlns:p14="http://schemas.microsoft.com/office/powerpoint/2010/main" val="161613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42108" y="2276872"/>
            <a:ext cx="7678364" cy="499715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000" dirty="0"/>
              <a:t>Bezpečné heslo neuhodnutelné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Ideálně: délka 10, velká a malá písmena, číslice, speciální znak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Využijte generátor hesel nebo složeninu</a:t>
            </a:r>
          </a:p>
          <a:p>
            <a:pPr>
              <a:lnSpc>
                <a:spcPct val="110000"/>
              </a:lnSpc>
            </a:pPr>
            <a:r>
              <a:rPr lang="cs-CZ" sz="2000" dirty="0"/>
              <a:t>Vždy jiné heslo !!!</a:t>
            </a:r>
          </a:p>
          <a:p>
            <a:pPr>
              <a:lnSpc>
                <a:spcPct val="150000"/>
              </a:lnSpc>
            </a:pPr>
            <a:r>
              <a:rPr lang="cs-CZ" sz="2000" dirty="0"/>
              <a:t>Zálohujte…</a:t>
            </a:r>
          </a:p>
          <a:p>
            <a:endParaRPr lang="cs-CZ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Hesla a data</a:t>
            </a:r>
          </a:p>
        </p:txBody>
      </p:sp>
    </p:spTree>
    <p:extLst>
      <p:ext uri="{BB962C8B-B14F-4D97-AF65-F5344CB8AC3E}">
        <p14:creationId xmlns:p14="http://schemas.microsoft.com/office/powerpoint/2010/main" val="226276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Grp="1"/>
          </p:cNvSpPr>
          <p:nvPr>
            <p:ph type="title"/>
          </p:nvPr>
        </p:nvSpPr>
        <p:spPr>
          <a:xfrm>
            <a:off x="722313" y="2780928"/>
            <a:ext cx="7772400" cy="13620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cs-CZ" sz="6000" dirty="0"/>
              <a:t>7. cvičení</a:t>
            </a:r>
          </a:p>
        </p:txBody>
      </p:sp>
      <p:sp>
        <p:nvSpPr>
          <p:cNvPr id="7" name="Rectangle 6"/>
          <p:cNvSpPr>
            <a:spLocks noGrp="1"/>
          </p:cNvSpPr>
          <p:nvPr>
            <p:ph type="body" idx="1"/>
          </p:nvPr>
        </p:nvSpPr>
        <p:spPr>
          <a:xfrm>
            <a:off x="722313" y="980728"/>
            <a:ext cx="7772400" cy="1500187"/>
          </a:xfrm>
        </p:spPr>
        <p:txBody>
          <a:bodyPr/>
          <a:lstStyle/>
          <a:p>
            <a:pPr fontAlgn="auto">
              <a:buFont typeface="Arial"/>
              <a:buNone/>
              <a:defRPr/>
            </a:pPr>
            <a:r>
              <a:rPr lang="cs-CZ" sz="4000" dirty="0"/>
              <a:t>bp2004</a:t>
            </a:r>
            <a:endParaRPr lang="cs-CZ" sz="4000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2.xml><?xml version="1.0" encoding="utf-8"?>
<a:theme xmlns:a="http://schemas.openxmlformats.org/drawingml/2006/main" name="Motiv2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Svět módy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otiv2" id="{FA3B3B61-7982-4A94-B25C-87F3D3587380}" vid="{CF9F6FE2-D24A-40A6-B97B-F66E8B03AF02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Theme1">
  <a:themeElements>
    <a:clrScheme name="MSVID Dark final">
      <a:dk1>
        <a:srgbClr val="000000"/>
      </a:dk1>
      <a:lt1>
        <a:srgbClr val="FFFFFF"/>
      </a:lt1>
      <a:dk2>
        <a:srgbClr val="442359"/>
      </a:dk2>
      <a:lt2>
        <a:srgbClr val="F472D0"/>
      </a:lt2>
      <a:accent1>
        <a:srgbClr val="68217A"/>
      </a:accent1>
      <a:accent2>
        <a:srgbClr val="008272"/>
      </a:accent2>
      <a:accent3>
        <a:srgbClr val="0072C6"/>
      </a:accent3>
      <a:accent4>
        <a:srgbClr val="B4009E"/>
      </a:accent4>
      <a:accent5>
        <a:srgbClr val="4668C5"/>
      </a:accent5>
      <a:accent6>
        <a:srgbClr val="9B4F96"/>
      </a:accent6>
      <a:hlink>
        <a:srgbClr val="FFFFFF"/>
      </a:hlink>
      <a:folHlink>
        <a:srgbClr val="FFFF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defTabSz="932472" fontAlgn="base">
          <a:lnSpc>
            <a:spcPct val="90000"/>
          </a:lnSpc>
          <a:spcBef>
            <a:spcPct val="0"/>
          </a:spcBef>
          <a:spcAft>
            <a:spcPct val="0"/>
          </a:spcAft>
          <a:defRPr sz="24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heme1" id="{7BF00E0B-4BEF-4746-8CDA-40F8F3EF6043}" vid="{3CEE7E03-389F-4AB0-8D01-0531D2F8C733}"/>
    </a:ext>
  </a:extLst>
</a:theme>
</file>

<file path=ppt/theme/theme5.xml><?xml version="1.0" encoding="utf-8"?>
<a:theme xmlns:a="http://schemas.openxmlformats.org/drawingml/2006/main" name="Motiv1">
  <a:themeElements>
    <a:clrScheme name="Zeleno-žlutá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a:style>
    </a:spDef>
    <a:lnDef>
      <a:spPr>
        <a:ln>
          <a:solidFill>
            <a:schemeClr val="accent5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Motiv1" id="{BD1BB241-2C7D-4AE0-9405-BE3329B54081}" vid="{E89E947C-5846-4B81-AA26-10A5926C015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 Začátek školního roku</Template>
  <TotalTime>0</TotalTime>
  <Words>325</Words>
  <Application>Microsoft Office PowerPoint</Application>
  <PresentationFormat>Předvádění na obrazovce (4:3)</PresentationFormat>
  <Paragraphs>60</Paragraphs>
  <Slides>12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12</vt:i4>
      </vt:variant>
    </vt:vector>
  </HeadingPairs>
  <TitlesOfParts>
    <vt:vector size="25" baseType="lpstr">
      <vt:lpstr>Arial</vt:lpstr>
      <vt:lpstr>Calibri</vt:lpstr>
      <vt:lpstr>Calibri Light</vt:lpstr>
      <vt:lpstr>Century Gothic</vt:lpstr>
      <vt:lpstr>Segoe Condensed</vt:lpstr>
      <vt:lpstr>Segoe UI</vt:lpstr>
      <vt:lpstr>Segoe UI Light</vt:lpstr>
      <vt:lpstr>Wingdings</vt:lpstr>
      <vt:lpstr>Theme1</vt:lpstr>
      <vt:lpstr>Motiv2</vt:lpstr>
      <vt:lpstr>Motiv Office</vt:lpstr>
      <vt:lpstr>1_Theme1</vt:lpstr>
      <vt:lpstr>Motiv1</vt:lpstr>
      <vt:lpstr>Mgr. Petr Zaoral</vt:lpstr>
      <vt:lpstr>Koncepce bezpečnosti</vt:lpstr>
      <vt:lpstr>Malware </vt:lpstr>
      <vt:lpstr>Firewall</vt:lpstr>
      <vt:lpstr>Rizika online</vt:lpstr>
      <vt:lpstr>Desatero antiviru</vt:lpstr>
      <vt:lpstr>Desatero antiviru</vt:lpstr>
      <vt:lpstr>Hesla a data</vt:lpstr>
      <vt:lpstr>7. cvičení</vt:lpstr>
      <vt:lpstr>Prezentace aplikace PowerPoint</vt:lpstr>
      <vt:lpstr>"To jsme rádi, že jsme se k vám dovolali. Nám program pořád píše, že nemá zapnutou tiskárnu. Co s tím máme dělat?„  "A máte ji zapnutou?„  "No nemáme." 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2015-09-22T19:23:04Z</dcterms:created>
  <dcterms:modified xsi:type="dcterms:W3CDTF">2022-11-03T13:27:00Z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