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71" r:id="rId14"/>
    <p:sldId id="266" r:id="rId15"/>
    <p:sldId id="267" r:id="rId16"/>
    <p:sldId id="270" r:id="rId17"/>
    <p:sldId id="26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719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1E456-30C8-6342-BBB1-E924EFD5C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A037A9-DA04-4D46-8731-C214F178F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B5576A-48AF-1C4A-902F-FE378E82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3C8C3-F6E8-884F-B887-0FBB616B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7CBC82-28A7-364F-8844-A58CA055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5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DE629-6E11-9E4E-A336-5007C054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3849AE-F96F-A044-B724-0437B4A2B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90F16-1035-574D-B812-A61F4DE3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A88BE-574D-574A-8023-E8B8C57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83719-472D-7C46-A987-35B81753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69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CF5FB5-9957-CA48-95F0-8A14CDA3A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79AB34-90FA-3F49-9ED6-DE6E62756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E08B3E-A8F4-EB45-BCD8-AFD44CD7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5BAF5-CF45-3540-B390-50E874BD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F953BF-B99A-EF45-94B6-BBCF36C6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8C75B-A9F0-0B4B-8D3E-06633656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6537B-61C1-CD4A-B10C-7AEAD9DDC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F630F-1C4A-8844-B8E4-D75C68C2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79AD29-15E9-9441-A0E7-010CF1DD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C90EA-08BD-1E42-AE39-06E68000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6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6C508-10BF-D24D-9E9D-973B5954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E339BF-A2D1-BA47-94C5-96B45649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833F85-B2F0-EB4A-97DC-F1753486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453A7F-C6B9-444A-A760-B712D3E6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D603A-56B7-4241-BDD4-EA0DEC92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366F3-2156-064A-9419-EB6CC82D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6B5B1-F55D-9049-B04E-0C37A6ED2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054DAC-6C1D-BB41-B787-4285EC067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92CC7E-B21D-AA48-A1FF-36DF6C08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EA62EC-48B3-5C42-B6C0-16765D1A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95B8E5-F848-C14D-8C90-4474AB46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72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11935-297F-3E4A-9DEE-7B31754C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7EC2EA-CD29-2C41-AC96-77881567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16D7B4-F5C9-D34F-99B4-E1712712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5533F1-4C94-D74A-8DE8-C76AC7C1B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A47860-911B-FE4A-9226-DCB0ABA6F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F44464-D5AE-DE4D-974B-13027D60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A2D458-F2A4-9845-B937-77DC2776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C16434-DDA9-4145-845C-BB4EB362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0608B-FF09-7942-A426-84389726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556C1A-4C1D-8E40-9508-598BFFC9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F0480D-4DC6-FD47-8550-55C61C91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E1BAE5-B0D6-454B-9523-27938743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3B858B-045F-DD47-B94D-7E126066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986DB0-029A-5D4B-8F43-18D28363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5B7D98-0933-6D47-B807-51DA44E4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4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AD062-80DE-1247-A78F-AC737FEF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D303E-9F4D-6846-805C-0D953864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FA2A5B-1375-8C41-A5B3-6CBEE0983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D76B6A-C4A2-6A43-A191-59EE265D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C0E28D-DBA3-4344-AB7F-DCE1F4FE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AA827C-0E56-7F4D-896E-7F3B766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4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E193B-E3CD-9D47-BD62-7796C190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E5A79B-9267-064A-B427-95557F275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7319F2-7F95-1A40-BFFC-3FCE5FFB5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BF819B-6136-0F46-AC0D-2B2DEE47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1E6C51-FA0A-7042-ADAB-F21C53BE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39DA-5D68-8F49-B7B8-4B850D8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1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30B6ED-ED7E-EC4C-8937-6170540E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B10C0F-6DA4-FB4B-AA0D-392411F4A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52178-73DC-E345-AB12-7E409D9B0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E434-FCF9-7146-B5DC-29A690D63B75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43EC92-6484-BE40-9A5C-9AF714FF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04E87-8991-A94E-8D5D-A9E99D65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FEFE-5267-4B46-A4BF-B41259525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9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15cd9d61426fc4f7fe01b443e1e99a0a/e18b71d27530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D306C3-CEC9-AD4C-ADCD-B8F54C636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/>
              <a:t>bp4036 Selected topics in Sport Science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761E8D-12FF-2E40-9D10-EFC63EBC3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GB" sz="2800"/>
              <a:t>Management in sport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8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DB0CE8D-530D-A743-96A3-ECA13EC8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8098"/>
            <a:ext cx="10905066" cy="49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26B508B-6286-544B-BAC5-5F46467FA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79" y="643466"/>
            <a:ext cx="728244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F68F1A-C588-BC48-A703-2A491CF6D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99" r="12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2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37A6058-7F53-8844-A602-B2CFA525F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31693"/>
            <a:ext cx="5294716" cy="439461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CA40FAA-B9B0-9843-BE22-1C13F6799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8628" y="643467"/>
            <a:ext cx="40250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0816D-7EB2-584F-94F8-3B617C76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9275F8-6FCC-9A4A-AFB6-2AE4BCD4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3" y="365125"/>
            <a:ext cx="12179167" cy="6057900"/>
          </a:xfrm>
        </p:spPr>
      </p:pic>
    </p:spTree>
    <p:extLst>
      <p:ext uri="{BB962C8B-B14F-4D97-AF65-F5344CB8AC3E}">
        <p14:creationId xmlns:p14="http://schemas.microsoft.com/office/powerpoint/2010/main" val="36824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BB27639-CE74-1645-B474-E2E99A854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2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6ACFF1-81C4-EC4A-84A7-41D3F67C0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3" y="0"/>
            <a:ext cx="5934756" cy="6923882"/>
          </a:xfrm>
        </p:spPr>
      </p:pic>
    </p:spTree>
    <p:extLst>
      <p:ext uri="{BB962C8B-B14F-4D97-AF65-F5344CB8AC3E}">
        <p14:creationId xmlns:p14="http://schemas.microsoft.com/office/powerpoint/2010/main" val="166778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CAA4D-C583-3A43-95DE-53FDA0843BA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29316" y="2266331"/>
            <a:ext cx="5489378" cy="2072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Thank you for your attention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8D133F-4BF6-8A4F-A326-E6ABC8D6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43" y="807593"/>
            <a:ext cx="5239568" cy="5239568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</p:spPr>
      </p:pic>
    </p:spTree>
    <p:extLst>
      <p:ext uri="{BB962C8B-B14F-4D97-AF65-F5344CB8AC3E}">
        <p14:creationId xmlns:p14="http://schemas.microsoft.com/office/powerpoint/2010/main" val="285589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98B57-C1EB-8B4E-B08A-73C42E4E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website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3E8C6-FF91-C147-904E-A72E86B5D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Mentimeter.com</a:t>
            </a:r>
          </a:p>
          <a:p>
            <a:r>
              <a:rPr lang="en-GB" dirty="0"/>
              <a:t>90762335</a:t>
            </a:r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8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52AA6-3322-6B4C-9AA6-995BCD24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6935CF-24C0-0848-8548-6834CB42D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Theoretical part</a:t>
            </a:r>
          </a:p>
          <a:p>
            <a:pPr lvl="1"/>
            <a:r>
              <a:rPr lang="en-GB" dirty="0"/>
              <a:t>Management in a sports organisation</a:t>
            </a:r>
          </a:p>
          <a:p>
            <a:pPr lvl="1"/>
            <a:r>
              <a:rPr lang="en-GB" dirty="0"/>
              <a:t>Basic strategies </a:t>
            </a:r>
          </a:p>
          <a:p>
            <a:pPr lvl="1"/>
            <a:r>
              <a:rPr lang="en-GB" dirty="0"/>
              <a:t>Way to the appropriate strategy</a:t>
            </a:r>
          </a:p>
          <a:p>
            <a:r>
              <a:rPr lang="en-GB" dirty="0"/>
              <a:t>Practical examples</a:t>
            </a:r>
          </a:p>
          <a:p>
            <a:pPr lvl="1"/>
            <a:r>
              <a:rPr lang="en-GB" dirty="0"/>
              <a:t>Club </a:t>
            </a:r>
            <a:r>
              <a:rPr lang="en-GB" dirty="0" err="1"/>
              <a:t>Brugge</a:t>
            </a:r>
            <a:endParaRPr lang="en-GB" dirty="0"/>
          </a:p>
          <a:p>
            <a:pPr lvl="1"/>
            <a:r>
              <a:rPr lang="en-GB" dirty="0"/>
              <a:t>Feyenoord Rotterdam</a:t>
            </a:r>
          </a:p>
          <a:p>
            <a:pPr lvl="1"/>
            <a:r>
              <a:rPr lang="en-GB" dirty="0" err="1"/>
              <a:t>Ferencváros</a:t>
            </a:r>
            <a:r>
              <a:rPr lang="en-GB" dirty="0"/>
              <a:t> Budapest – video</a:t>
            </a:r>
          </a:p>
          <a:p>
            <a:r>
              <a:rPr lang="en-GB" dirty="0"/>
              <a:t>Discussion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66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26B434B-BB71-3B47-863B-86B962DA0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5" r="975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83CA149-785A-554A-BB16-EC640ADA5306}"/>
              </a:ext>
            </a:extLst>
          </p:cNvPr>
          <p:cNvSpPr/>
          <p:nvPr/>
        </p:nvSpPr>
        <p:spPr>
          <a:xfrm>
            <a:off x="9107773" y="0"/>
            <a:ext cx="308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fb.watch</a:t>
            </a:r>
            <a:r>
              <a:rPr lang="cs-CZ" dirty="0"/>
              <a:t>/8uF9EDZSQS/</a:t>
            </a:r>
          </a:p>
        </p:txBody>
      </p:sp>
    </p:spTree>
    <p:extLst>
      <p:ext uri="{BB962C8B-B14F-4D97-AF65-F5344CB8AC3E}">
        <p14:creationId xmlns:p14="http://schemas.microsoft.com/office/powerpoint/2010/main" val="13057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31B3EE-A2C0-D24C-A225-B8334058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104820-4727-B946-A525-479C278E9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B6F33D5-E4C1-9746-9E97-8C19A8A6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422C57F-2D0C-F04C-B8D4-D655B288F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Šipka vpravo 7">
            <a:extLst>
              <a:ext uri="{FF2B5EF4-FFF2-40B4-BE49-F238E27FC236}">
                <a16:creationId xmlns:a16="http://schemas.microsoft.com/office/drawing/2014/main" id="{4C380259-F7E7-A640-AC32-49998F9B7831}"/>
              </a:ext>
            </a:extLst>
          </p:cNvPr>
          <p:cNvSpPr/>
          <p:nvPr/>
        </p:nvSpPr>
        <p:spPr>
          <a:xfrm>
            <a:off x="308344" y="3436973"/>
            <a:ext cx="669851" cy="47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vpravo 9">
            <a:extLst>
              <a:ext uri="{FF2B5EF4-FFF2-40B4-BE49-F238E27FC236}">
                <a16:creationId xmlns:a16="http://schemas.microsoft.com/office/drawing/2014/main" id="{20CB0A33-9897-0846-A47A-6D400F637D51}"/>
              </a:ext>
            </a:extLst>
          </p:cNvPr>
          <p:cNvSpPr/>
          <p:nvPr/>
        </p:nvSpPr>
        <p:spPr>
          <a:xfrm>
            <a:off x="5914484" y="3078126"/>
            <a:ext cx="669851" cy="47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vpravo 10">
            <a:extLst>
              <a:ext uri="{FF2B5EF4-FFF2-40B4-BE49-F238E27FC236}">
                <a16:creationId xmlns:a16="http://schemas.microsoft.com/office/drawing/2014/main" id="{70A55766-A1A6-6340-8E71-7DDD0BBED766}"/>
              </a:ext>
            </a:extLst>
          </p:cNvPr>
          <p:cNvSpPr/>
          <p:nvPr/>
        </p:nvSpPr>
        <p:spPr>
          <a:xfrm>
            <a:off x="6249409" y="3436973"/>
            <a:ext cx="669851" cy="47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vpravo 11">
            <a:extLst>
              <a:ext uri="{FF2B5EF4-FFF2-40B4-BE49-F238E27FC236}">
                <a16:creationId xmlns:a16="http://schemas.microsoft.com/office/drawing/2014/main" id="{BF3175DA-71C1-1948-9F35-D601493A993B}"/>
              </a:ext>
            </a:extLst>
          </p:cNvPr>
          <p:cNvSpPr/>
          <p:nvPr/>
        </p:nvSpPr>
        <p:spPr>
          <a:xfrm>
            <a:off x="6584334" y="3795820"/>
            <a:ext cx="669851" cy="47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14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E380184-4E95-ED44-B2FE-D4920605F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2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55</Words>
  <Application>Microsoft Macintosh PowerPoint</Application>
  <PresentationFormat>Širokoúhlá obrazovka</PresentationFormat>
  <Paragraphs>20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bp4036 Selected topics in Sport Science</vt:lpstr>
      <vt:lpstr>Join the website</vt:lpstr>
      <vt:lpstr>Outline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bp4036 Selected topics in Sport Science</dc:title>
  <dc:creator>Adam Kyselica</dc:creator>
  <cp:lastModifiedBy>Adam Kyselica</cp:lastModifiedBy>
  <cp:revision>11</cp:revision>
  <dcterms:created xsi:type="dcterms:W3CDTF">2021-10-07T12:09:05Z</dcterms:created>
  <dcterms:modified xsi:type="dcterms:W3CDTF">2022-02-15T17:51:29Z</dcterms:modified>
</cp:coreProperties>
</file>