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5" r:id="rId3"/>
    <p:sldId id="390" r:id="rId4"/>
    <p:sldId id="297" r:id="rId5"/>
    <p:sldId id="385" r:id="rId6"/>
    <p:sldId id="387" r:id="rId7"/>
    <p:sldId id="389" r:id="rId8"/>
    <p:sldId id="281" r:id="rId9"/>
    <p:sldId id="282" r:id="rId10"/>
    <p:sldId id="261" r:id="rId11"/>
    <p:sldId id="293" r:id="rId12"/>
    <p:sldId id="388" r:id="rId13"/>
    <p:sldId id="290" r:id="rId14"/>
    <p:sldId id="289" r:id="rId15"/>
    <p:sldId id="299" r:id="rId16"/>
    <p:sldId id="400" r:id="rId17"/>
    <p:sldId id="283" r:id="rId18"/>
    <p:sldId id="295" r:id="rId19"/>
    <p:sldId id="296" r:id="rId20"/>
    <p:sldId id="398" r:id="rId21"/>
    <p:sldId id="399" r:id="rId22"/>
    <p:sldId id="401" r:id="rId23"/>
    <p:sldId id="402" r:id="rId24"/>
    <p:sldId id="403" r:id="rId25"/>
    <p:sldId id="260" r:id="rId26"/>
    <p:sldId id="397" r:id="rId27"/>
    <p:sldId id="262" r:id="rId28"/>
    <p:sldId id="263" r:id="rId29"/>
    <p:sldId id="395" r:id="rId30"/>
    <p:sldId id="404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Bernacikova" initials="MB" lastIdx="1" clrIdx="0">
    <p:extLst>
      <p:ext uri="{19B8F6BF-5375-455C-9EA6-DF929625EA0E}">
        <p15:presenceInfo xmlns:p15="http://schemas.microsoft.com/office/powerpoint/2012/main" userId="cb24c1ef37e4162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D1F78B-CC1A-4BC0-A769-85762D0B19AB}" v="579" dt="2022-02-24T08:15:43.4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š Řehoř" userId="1be649b79e60f549" providerId="LiveId" clId="{AFD1F78B-CC1A-4BC0-A769-85762D0B19AB}"/>
    <pc:docChg chg="undo custSel addSld delSld modSld sldOrd">
      <pc:chgData name="Aleš Řehoř" userId="1be649b79e60f549" providerId="LiveId" clId="{AFD1F78B-CC1A-4BC0-A769-85762D0B19AB}" dt="2022-02-24T08:18:10.794" v="6075" actId="1076"/>
      <pc:docMkLst>
        <pc:docMk/>
      </pc:docMkLst>
      <pc:sldChg chg="addSp modSp mod ord">
        <pc:chgData name="Aleš Řehoř" userId="1be649b79e60f549" providerId="LiveId" clId="{AFD1F78B-CC1A-4BC0-A769-85762D0B19AB}" dt="2021-09-28T21:17:44.226" v="5730" actId="962"/>
        <pc:sldMkLst>
          <pc:docMk/>
          <pc:sldMk cId="0" sldId="260"/>
        </pc:sldMkLst>
        <pc:spChg chg="mod">
          <ac:chgData name="Aleš Řehoř" userId="1be649b79e60f549" providerId="LiveId" clId="{AFD1F78B-CC1A-4BC0-A769-85762D0B19AB}" dt="2021-09-28T20:50:41.576" v="4972" actId="20577"/>
          <ac:spMkLst>
            <pc:docMk/>
            <pc:sldMk cId="0" sldId="260"/>
            <ac:spMk id="36866" creationId="{A7F78821-81D8-4A9D-A90A-3333A4FBFF51}"/>
          </ac:spMkLst>
        </pc:spChg>
        <pc:spChg chg="mod">
          <ac:chgData name="Aleš Řehoř" userId="1be649b79e60f549" providerId="LiveId" clId="{AFD1F78B-CC1A-4BC0-A769-85762D0B19AB}" dt="2021-09-28T21:17:31.508" v="5726" actId="20577"/>
          <ac:spMkLst>
            <pc:docMk/>
            <pc:sldMk cId="0" sldId="260"/>
            <ac:spMk id="36867" creationId="{F0663772-C261-4EE1-BEEE-210E27C3ECFE}"/>
          </ac:spMkLst>
        </pc:spChg>
        <pc:picChg chg="add mod">
          <ac:chgData name="Aleš Řehoř" userId="1be649b79e60f549" providerId="LiveId" clId="{AFD1F78B-CC1A-4BC0-A769-85762D0B19AB}" dt="2021-09-28T21:17:44.226" v="5730" actId="962"/>
          <ac:picMkLst>
            <pc:docMk/>
            <pc:sldMk cId="0" sldId="260"/>
            <ac:picMk id="3" creationId="{5F9581E2-2C2F-40F3-AF3B-C08D243ED2BF}"/>
          </ac:picMkLst>
        </pc:picChg>
      </pc:sldChg>
      <pc:sldChg chg="addSp delSp modSp mod">
        <pc:chgData name="Aleš Řehoř" userId="1be649b79e60f549" providerId="LiveId" clId="{AFD1F78B-CC1A-4BC0-A769-85762D0B19AB}" dt="2021-09-28T20:02:09.918" v="4801" actId="20577"/>
        <pc:sldMkLst>
          <pc:docMk/>
          <pc:sldMk cId="0" sldId="263"/>
        </pc:sldMkLst>
        <pc:spChg chg="add mod">
          <ac:chgData name="Aleš Řehoř" userId="1be649b79e60f549" providerId="LiveId" clId="{AFD1F78B-CC1A-4BC0-A769-85762D0B19AB}" dt="2021-09-28T20:00:18.223" v="4714" actId="1076"/>
          <ac:spMkLst>
            <pc:docMk/>
            <pc:sldMk cId="0" sldId="263"/>
            <ac:spMk id="4" creationId="{480DDB54-EEB1-433B-9E4C-19EBF9FB58B0}"/>
          </ac:spMkLst>
        </pc:spChg>
        <pc:spChg chg="add mod">
          <ac:chgData name="Aleš Řehoř" userId="1be649b79e60f549" providerId="LiveId" clId="{AFD1F78B-CC1A-4BC0-A769-85762D0B19AB}" dt="2021-09-28T20:02:09.918" v="4801" actId="20577"/>
          <ac:spMkLst>
            <pc:docMk/>
            <pc:sldMk cId="0" sldId="263"/>
            <ac:spMk id="7" creationId="{B9C72339-BBF6-4CEA-9464-CD3B9BD3E79D}"/>
          </ac:spMkLst>
        </pc:spChg>
        <pc:spChg chg="add del mod">
          <ac:chgData name="Aleš Řehoř" userId="1be649b79e60f549" providerId="LiveId" clId="{AFD1F78B-CC1A-4BC0-A769-85762D0B19AB}" dt="2021-09-28T19:45:45.533" v="4636" actId="478"/>
          <ac:spMkLst>
            <pc:docMk/>
            <pc:sldMk cId="0" sldId="263"/>
            <ac:spMk id="9" creationId="{3F4F6A81-CF5E-4E34-B702-38564D72CE4A}"/>
          </ac:spMkLst>
        </pc:spChg>
        <pc:spChg chg="add mod">
          <ac:chgData name="Aleš Řehoř" userId="1be649b79e60f549" providerId="LiveId" clId="{AFD1F78B-CC1A-4BC0-A769-85762D0B19AB}" dt="2021-09-28T19:53:06.503" v="4699" actId="113"/>
          <ac:spMkLst>
            <pc:docMk/>
            <pc:sldMk cId="0" sldId="263"/>
            <ac:spMk id="10" creationId="{B0B0C7C8-4C23-4877-8E6A-45B3E4CA1ED9}"/>
          </ac:spMkLst>
        </pc:spChg>
        <pc:spChg chg="mod">
          <ac:chgData name="Aleš Řehoř" userId="1be649b79e60f549" providerId="LiveId" clId="{AFD1F78B-CC1A-4BC0-A769-85762D0B19AB}" dt="2021-09-28T19:37:28.580" v="4518" actId="14100"/>
          <ac:spMkLst>
            <pc:docMk/>
            <pc:sldMk cId="0" sldId="263"/>
            <ac:spMk id="38917" creationId="{8CCF0B89-E097-48DD-877E-5AA99A58126E}"/>
          </ac:spMkLst>
        </pc:spChg>
        <pc:spChg chg="del mod">
          <ac:chgData name="Aleš Řehoř" userId="1be649b79e60f549" providerId="LiveId" clId="{AFD1F78B-CC1A-4BC0-A769-85762D0B19AB}" dt="2021-09-28T19:45:14.549" v="4634" actId="478"/>
          <ac:spMkLst>
            <pc:docMk/>
            <pc:sldMk cId="0" sldId="263"/>
            <ac:spMk id="38918" creationId="{97674A0C-FEF7-4F4A-B297-C2EC635AC459}"/>
          </ac:spMkLst>
        </pc:spChg>
        <pc:spChg chg="mod">
          <ac:chgData name="Aleš Řehoř" userId="1be649b79e60f549" providerId="LiveId" clId="{AFD1F78B-CC1A-4BC0-A769-85762D0B19AB}" dt="2021-09-28T20:00:15.801" v="4713" actId="1076"/>
          <ac:spMkLst>
            <pc:docMk/>
            <pc:sldMk cId="0" sldId="263"/>
            <ac:spMk id="38919" creationId="{ED55EC88-29F5-455E-B2C7-40124AF42D99}"/>
          </ac:spMkLst>
        </pc:spChg>
        <pc:picChg chg="add mod">
          <ac:chgData name="Aleš Řehoř" userId="1be649b79e60f549" providerId="LiveId" clId="{AFD1F78B-CC1A-4BC0-A769-85762D0B19AB}" dt="2021-09-28T20:00:01.505" v="4705" actId="1076"/>
          <ac:picMkLst>
            <pc:docMk/>
            <pc:sldMk cId="0" sldId="263"/>
            <ac:picMk id="3" creationId="{D06C9E36-526B-4333-8536-E4259411157A}"/>
          </ac:picMkLst>
        </pc:picChg>
        <pc:picChg chg="add mod">
          <ac:chgData name="Aleš Řehoř" userId="1be649b79e60f549" providerId="LiveId" clId="{AFD1F78B-CC1A-4BC0-A769-85762D0B19AB}" dt="2021-09-28T20:00:02.990" v="4706" actId="1076"/>
          <ac:picMkLst>
            <pc:docMk/>
            <pc:sldMk cId="0" sldId="263"/>
            <ac:picMk id="6" creationId="{CA79068A-C688-4A8F-BA85-0B0249AACE4C}"/>
          </ac:picMkLst>
        </pc:picChg>
        <pc:picChg chg="mod">
          <ac:chgData name="Aleš Řehoř" userId="1be649b79e60f549" providerId="LiveId" clId="{AFD1F78B-CC1A-4BC0-A769-85762D0B19AB}" dt="2021-09-28T20:00:11.551" v="4712" actId="1076"/>
          <ac:picMkLst>
            <pc:docMk/>
            <pc:sldMk cId="0" sldId="263"/>
            <ac:picMk id="38914" creationId="{FFEE7A7E-6784-4470-8F23-96A90D3446E3}"/>
          </ac:picMkLst>
        </pc:picChg>
        <pc:picChg chg="mod">
          <ac:chgData name="Aleš Řehoř" userId="1be649b79e60f549" providerId="LiveId" clId="{AFD1F78B-CC1A-4BC0-A769-85762D0B19AB}" dt="2021-09-28T20:00:08.108" v="4710" actId="1076"/>
          <ac:picMkLst>
            <pc:docMk/>
            <pc:sldMk cId="0" sldId="263"/>
            <ac:picMk id="38915" creationId="{F0034004-C33E-4073-936A-CF3CEBEB5F7E}"/>
          </ac:picMkLst>
        </pc:picChg>
        <pc:picChg chg="mod">
          <ac:chgData name="Aleš Řehoř" userId="1be649b79e60f549" providerId="LiveId" clId="{AFD1F78B-CC1A-4BC0-A769-85762D0B19AB}" dt="2021-09-28T20:00:04.317" v="4707" actId="1076"/>
          <ac:picMkLst>
            <pc:docMk/>
            <pc:sldMk cId="0" sldId="263"/>
            <ac:picMk id="38916" creationId="{49D7350F-1928-4842-BA92-A54CD64D1FB7}"/>
          </ac:picMkLst>
        </pc:picChg>
      </pc:sldChg>
      <pc:sldChg chg="del">
        <pc:chgData name="Aleš Řehoř" userId="1be649b79e60f549" providerId="LiveId" clId="{AFD1F78B-CC1A-4BC0-A769-85762D0B19AB}" dt="2021-09-28T20:02:56.235" v="4802" actId="47"/>
        <pc:sldMkLst>
          <pc:docMk/>
          <pc:sldMk cId="0" sldId="265"/>
        </pc:sldMkLst>
      </pc:sldChg>
      <pc:sldChg chg="del">
        <pc:chgData name="Aleš Řehoř" userId="1be649b79e60f549" providerId="LiveId" clId="{AFD1F78B-CC1A-4BC0-A769-85762D0B19AB}" dt="2021-09-28T20:49:17.064" v="4939" actId="47"/>
        <pc:sldMkLst>
          <pc:docMk/>
          <pc:sldMk cId="0" sldId="275"/>
        </pc:sldMkLst>
      </pc:sldChg>
      <pc:sldChg chg="del">
        <pc:chgData name="Aleš Řehoř" userId="1be649b79e60f549" providerId="LiveId" clId="{AFD1F78B-CC1A-4BC0-A769-85762D0B19AB}" dt="2021-09-28T20:29:20.034" v="4905" actId="47"/>
        <pc:sldMkLst>
          <pc:docMk/>
          <pc:sldMk cId="0" sldId="277"/>
        </pc:sldMkLst>
      </pc:sldChg>
      <pc:sldChg chg="del">
        <pc:chgData name="Aleš Řehoř" userId="1be649b79e60f549" providerId="LiveId" clId="{AFD1F78B-CC1A-4BC0-A769-85762D0B19AB}" dt="2021-09-28T20:20:31.661" v="4819" actId="47"/>
        <pc:sldMkLst>
          <pc:docMk/>
          <pc:sldMk cId="0" sldId="278"/>
        </pc:sldMkLst>
      </pc:sldChg>
      <pc:sldChg chg="addSp modSp mod ord">
        <pc:chgData name="Aleš Řehoř" userId="1be649b79e60f549" providerId="LiveId" clId="{AFD1F78B-CC1A-4BC0-A769-85762D0B19AB}" dt="2021-09-28T20:31:22.548" v="4923" actId="20577"/>
        <pc:sldMkLst>
          <pc:docMk/>
          <pc:sldMk cId="0" sldId="279"/>
        </pc:sldMkLst>
        <pc:spChg chg="add mod">
          <ac:chgData name="Aleš Řehoř" userId="1be649b79e60f549" providerId="LiveId" clId="{AFD1F78B-CC1A-4BC0-A769-85762D0B19AB}" dt="2021-09-28T20:31:12.642" v="4916" actId="1076"/>
          <ac:spMkLst>
            <pc:docMk/>
            <pc:sldMk cId="0" sldId="279"/>
            <ac:spMk id="2" creationId="{6CF5F3E3-95A6-43C5-B5F8-FAA537DD79DF}"/>
          </ac:spMkLst>
        </pc:spChg>
        <pc:spChg chg="mod">
          <ac:chgData name="Aleš Řehoř" userId="1be649b79e60f549" providerId="LiveId" clId="{AFD1F78B-CC1A-4BC0-A769-85762D0B19AB}" dt="2021-09-28T20:31:22.548" v="4923" actId="20577"/>
          <ac:spMkLst>
            <pc:docMk/>
            <pc:sldMk cId="0" sldId="279"/>
            <ac:spMk id="37892" creationId="{07DD0229-B91E-412F-8FA6-E0CAD94C29CE}"/>
          </ac:spMkLst>
        </pc:spChg>
      </pc:sldChg>
      <pc:sldChg chg="addSp delSp modSp del mod">
        <pc:chgData name="Aleš Řehoř" userId="1be649b79e60f549" providerId="LiveId" clId="{AFD1F78B-CC1A-4BC0-A769-85762D0B19AB}" dt="2021-09-23T11:22:38.754" v="1910" actId="47"/>
        <pc:sldMkLst>
          <pc:docMk/>
          <pc:sldMk cId="0" sldId="280"/>
        </pc:sldMkLst>
        <pc:spChg chg="add mod">
          <ac:chgData name="Aleš Řehoř" userId="1be649b79e60f549" providerId="LiveId" clId="{AFD1F78B-CC1A-4BC0-A769-85762D0B19AB}" dt="2021-09-23T11:00:13.009" v="1688" actId="1076"/>
          <ac:spMkLst>
            <pc:docMk/>
            <pc:sldMk cId="0" sldId="280"/>
            <ac:spMk id="12" creationId="{E5D75C4E-AABE-4B30-8ACF-14780356DF59}"/>
          </ac:spMkLst>
        </pc:spChg>
        <pc:spChg chg="add del">
          <ac:chgData name="Aleš Řehoř" userId="1be649b79e60f549" providerId="LiveId" clId="{AFD1F78B-CC1A-4BC0-A769-85762D0B19AB}" dt="2021-09-23T11:00:44.893" v="1695" actId="22"/>
          <ac:spMkLst>
            <pc:docMk/>
            <pc:sldMk cId="0" sldId="280"/>
            <ac:spMk id="14" creationId="{E506F334-380F-465B-854F-5759A49DDFE8}"/>
          </ac:spMkLst>
        </pc:spChg>
        <pc:spChg chg="add mod">
          <ac:chgData name="Aleš Řehoř" userId="1be649b79e60f549" providerId="LiveId" clId="{AFD1F78B-CC1A-4BC0-A769-85762D0B19AB}" dt="2021-09-23T11:01:02.643" v="1699" actId="1076"/>
          <ac:spMkLst>
            <pc:docMk/>
            <pc:sldMk cId="0" sldId="280"/>
            <ac:spMk id="15" creationId="{E7E868C9-CB4C-405E-A3E2-3121E9643D44}"/>
          </ac:spMkLst>
        </pc:spChg>
        <pc:spChg chg="add mod">
          <ac:chgData name="Aleš Řehoř" userId="1be649b79e60f549" providerId="LiveId" clId="{AFD1F78B-CC1A-4BC0-A769-85762D0B19AB}" dt="2021-09-23T11:01:16.722" v="1702" actId="1076"/>
          <ac:spMkLst>
            <pc:docMk/>
            <pc:sldMk cId="0" sldId="280"/>
            <ac:spMk id="16" creationId="{EDB5C9B0-A8A4-4713-B7E7-555E7CD8E316}"/>
          </ac:spMkLst>
        </pc:spChg>
        <pc:spChg chg="mod">
          <ac:chgData name="Aleš Řehoř" userId="1be649b79e60f549" providerId="LiveId" clId="{AFD1F78B-CC1A-4BC0-A769-85762D0B19AB}" dt="2021-09-23T08:33:02.250" v="1112" actId="20577"/>
          <ac:spMkLst>
            <pc:docMk/>
            <pc:sldMk cId="0" sldId="280"/>
            <ac:spMk id="11266" creationId="{A9D5A665-E937-4C9D-AE72-3B59CDB64704}"/>
          </ac:spMkLst>
        </pc:spChg>
        <pc:spChg chg="mod">
          <ac:chgData name="Aleš Řehoř" userId="1be649b79e60f549" providerId="LiveId" clId="{AFD1F78B-CC1A-4BC0-A769-85762D0B19AB}" dt="2021-09-23T09:45:22.561" v="1526" actId="1076"/>
          <ac:spMkLst>
            <pc:docMk/>
            <pc:sldMk cId="0" sldId="280"/>
            <ac:spMk id="11267" creationId="{6E17727D-AE35-4C0B-A534-BEE333F2E987}"/>
          </ac:spMkLst>
        </pc:spChg>
        <pc:spChg chg="mod">
          <ac:chgData name="Aleš Řehoř" userId="1be649b79e60f549" providerId="LiveId" clId="{AFD1F78B-CC1A-4BC0-A769-85762D0B19AB}" dt="2021-09-23T09:48:19.699" v="1527" actId="1076"/>
          <ac:spMkLst>
            <pc:docMk/>
            <pc:sldMk cId="0" sldId="280"/>
            <ac:spMk id="11268" creationId="{0822A101-195C-4979-A059-B9C9DC598AD2}"/>
          </ac:spMkLst>
        </pc:spChg>
        <pc:spChg chg="mod">
          <ac:chgData name="Aleš Řehoř" userId="1be649b79e60f549" providerId="LiveId" clId="{AFD1F78B-CC1A-4BC0-A769-85762D0B19AB}" dt="2021-09-23T09:48:21.407" v="1528" actId="1076"/>
          <ac:spMkLst>
            <pc:docMk/>
            <pc:sldMk cId="0" sldId="280"/>
            <ac:spMk id="11269" creationId="{97DE347B-D8E5-44BF-9430-45B31BB33836}"/>
          </ac:spMkLst>
        </pc:spChg>
        <pc:spChg chg="mod">
          <ac:chgData name="Aleš Řehoř" userId="1be649b79e60f549" providerId="LiveId" clId="{AFD1F78B-CC1A-4BC0-A769-85762D0B19AB}" dt="2021-09-23T09:48:28.940" v="1530" actId="1076"/>
          <ac:spMkLst>
            <pc:docMk/>
            <pc:sldMk cId="0" sldId="280"/>
            <ac:spMk id="11270" creationId="{B92928EE-3EC4-45F1-A49A-6C8E738B9402}"/>
          </ac:spMkLst>
        </pc:spChg>
        <pc:spChg chg="mod">
          <ac:chgData name="Aleš Řehoř" userId="1be649b79e60f549" providerId="LiveId" clId="{AFD1F78B-CC1A-4BC0-A769-85762D0B19AB}" dt="2021-09-23T09:48:26.492" v="1529" actId="1076"/>
          <ac:spMkLst>
            <pc:docMk/>
            <pc:sldMk cId="0" sldId="280"/>
            <ac:spMk id="11271" creationId="{D0063444-8EB9-40D7-8176-A8EAC25AC813}"/>
          </ac:spMkLst>
        </pc:spChg>
        <pc:spChg chg="mod">
          <ac:chgData name="Aleš Řehoř" userId="1be649b79e60f549" providerId="LiveId" clId="{AFD1F78B-CC1A-4BC0-A769-85762D0B19AB}" dt="2021-09-23T09:41:34.157" v="1519" actId="1076"/>
          <ac:spMkLst>
            <pc:docMk/>
            <pc:sldMk cId="0" sldId="280"/>
            <ac:spMk id="11272" creationId="{40DDA986-2AC8-4B5A-9B93-53EE51E2177A}"/>
          </ac:spMkLst>
        </pc:spChg>
        <pc:spChg chg="mod">
          <ac:chgData name="Aleš Řehoř" userId="1be649b79e60f549" providerId="LiveId" clId="{AFD1F78B-CC1A-4BC0-A769-85762D0B19AB}" dt="2021-09-23T09:41:38.813" v="1521" actId="1076"/>
          <ac:spMkLst>
            <pc:docMk/>
            <pc:sldMk cId="0" sldId="280"/>
            <ac:spMk id="11273" creationId="{8B8B7C71-171E-4A17-BE6F-A7B415198005}"/>
          </ac:spMkLst>
        </pc:spChg>
        <pc:picChg chg="mod">
          <ac:chgData name="Aleš Řehoř" userId="1be649b79e60f549" providerId="LiveId" clId="{AFD1F78B-CC1A-4BC0-A769-85762D0B19AB}" dt="2021-09-23T09:53:45.165" v="1550" actId="1076"/>
          <ac:picMkLst>
            <pc:docMk/>
            <pc:sldMk cId="0" sldId="280"/>
            <ac:picMk id="11274" creationId="{8F888358-E574-404C-8F23-C57ACBC35BF9}"/>
          </ac:picMkLst>
        </pc:picChg>
        <pc:picChg chg="del mod">
          <ac:chgData name="Aleš Řehoř" userId="1be649b79e60f549" providerId="LiveId" clId="{AFD1F78B-CC1A-4BC0-A769-85762D0B19AB}" dt="2021-09-23T11:02:06.417" v="1721" actId="21"/>
          <ac:picMkLst>
            <pc:docMk/>
            <pc:sldMk cId="0" sldId="280"/>
            <ac:picMk id="11275" creationId="{554F65EA-6FBD-4389-AB15-B31EB739A1D0}"/>
          </ac:picMkLst>
        </pc:picChg>
      </pc:sldChg>
      <pc:sldChg chg="modSp mod">
        <pc:chgData name="Aleš Řehoř" userId="1be649b79e60f549" providerId="LiveId" clId="{AFD1F78B-CC1A-4BC0-A769-85762D0B19AB}" dt="2021-09-26T21:08:45.588" v="4240" actId="20577"/>
        <pc:sldMkLst>
          <pc:docMk/>
          <pc:sldMk cId="0" sldId="281"/>
        </pc:sldMkLst>
        <pc:spChg chg="mod">
          <ac:chgData name="Aleš Řehoř" userId="1be649b79e60f549" providerId="LiveId" clId="{AFD1F78B-CC1A-4BC0-A769-85762D0B19AB}" dt="2021-09-26T21:08:45.588" v="4240" actId="20577"/>
          <ac:spMkLst>
            <pc:docMk/>
            <pc:sldMk cId="0" sldId="281"/>
            <ac:spMk id="12290" creationId="{6C741427-0219-4AB1-A3F6-A6DE0481244D}"/>
          </ac:spMkLst>
        </pc:spChg>
        <pc:spChg chg="mod">
          <ac:chgData name="Aleš Řehoř" userId="1be649b79e60f549" providerId="LiveId" clId="{AFD1F78B-CC1A-4BC0-A769-85762D0B19AB}" dt="2021-09-23T19:50:41.151" v="3300" actId="113"/>
          <ac:spMkLst>
            <pc:docMk/>
            <pc:sldMk cId="0" sldId="281"/>
            <ac:spMk id="12291" creationId="{DBD2ECD5-4022-4A53-B856-E890104BCE04}"/>
          </ac:spMkLst>
        </pc:spChg>
        <pc:spChg chg="mod">
          <ac:chgData name="Aleš Řehoř" userId="1be649b79e60f549" providerId="LiveId" clId="{AFD1F78B-CC1A-4BC0-A769-85762D0B19AB}" dt="2021-09-23T11:54:30.346" v="2073" actId="1076"/>
          <ac:spMkLst>
            <pc:docMk/>
            <pc:sldMk cId="0" sldId="281"/>
            <ac:spMk id="12292" creationId="{A9E50973-758A-4D22-8C5E-E1380A8CCE06}"/>
          </ac:spMkLst>
        </pc:spChg>
      </pc:sldChg>
      <pc:sldChg chg="addSp modSp mod">
        <pc:chgData name="Aleš Řehoř" userId="1be649b79e60f549" providerId="LiveId" clId="{AFD1F78B-CC1A-4BC0-A769-85762D0B19AB}" dt="2021-09-26T21:08:53.536" v="4243" actId="20577"/>
        <pc:sldMkLst>
          <pc:docMk/>
          <pc:sldMk cId="0" sldId="282"/>
        </pc:sldMkLst>
        <pc:spChg chg="add mod">
          <ac:chgData name="Aleš Řehoř" userId="1be649b79e60f549" providerId="LiveId" clId="{AFD1F78B-CC1A-4BC0-A769-85762D0B19AB}" dt="2021-09-23T12:28:18.990" v="2954" actId="1076"/>
          <ac:spMkLst>
            <pc:docMk/>
            <pc:sldMk cId="0" sldId="282"/>
            <ac:spMk id="6" creationId="{E7DF0012-7458-4A13-AF06-EDE64546BB2C}"/>
          </ac:spMkLst>
        </pc:spChg>
        <pc:spChg chg="mod">
          <ac:chgData name="Aleš Řehoř" userId="1be649b79e60f549" providerId="LiveId" clId="{AFD1F78B-CC1A-4BC0-A769-85762D0B19AB}" dt="2021-09-26T21:08:53.536" v="4243" actId="20577"/>
          <ac:spMkLst>
            <pc:docMk/>
            <pc:sldMk cId="0" sldId="282"/>
            <ac:spMk id="13314" creationId="{852735B6-559C-45C1-ABB3-B2A6146F4B54}"/>
          </ac:spMkLst>
        </pc:spChg>
        <pc:spChg chg="mod">
          <ac:chgData name="Aleš Řehoř" userId="1be649b79e60f549" providerId="LiveId" clId="{AFD1F78B-CC1A-4BC0-A769-85762D0B19AB}" dt="2021-09-23T18:59:04.041" v="3025" actId="20577"/>
          <ac:spMkLst>
            <pc:docMk/>
            <pc:sldMk cId="0" sldId="282"/>
            <ac:spMk id="13315" creationId="{1F65A473-BB76-4350-9757-D5BF7501E077}"/>
          </ac:spMkLst>
        </pc:spChg>
        <pc:spChg chg="mod">
          <ac:chgData name="Aleš Řehoř" userId="1be649b79e60f549" providerId="LiveId" clId="{AFD1F78B-CC1A-4BC0-A769-85762D0B19AB}" dt="2021-09-23T12:28:13.870" v="2952" actId="1076"/>
          <ac:spMkLst>
            <pc:docMk/>
            <pc:sldMk cId="0" sldId="282"/>
            <ac:spMk id="13316" creationId="{0AB686FC-7435-4F41-84BA-FB182E6CA918}"/>
          </ac:spMkLst>
        </pc:spChg>
        <pc:spChg chg="mod">
          <ac:chgData name="Aleš Řehoř" userId="1be649b79e60f549" providerId="LiveId" clId="{AFD1F78B-CC1A-4BC0-A769-85762D0B19AB}" dt="2021-09-23T12:28:15.840" v="2953" actId="1076"/>
          <ac:spMkLst>
            <pc:docMk/>
            <pc:sldMk cId="0" sldId="282"/>
            <ac:spMk id="13317" creationId="{6CD59FEC-F9E4-4EB8-B97C-89FFD3C803AF}"/>
          </ac:spMkLst>
        </pc:spChg>
      </pc:sldChg>
      <pc:sldChg chg="addSp modSp mod">
        <pc:chgData name="Aleš Řehoř" userId="1be649b79e60f549" providerId="LiveId" clId="{AFD1F78B-CC1A-4BC0-A769-85762D0B19AB}" dt="2021-09-23T06:30:32.836" v="461" actId="1076"/>
        <pc:sldMkLst>
          <pc:docMk/>
          <pc:sldMk cId="0" sldId="284"/>
        </pc:sldMkLst>
        <pc:spChg chg="add mod">
          <ac:chgData name="Aleš Řehoř" userId="1be649b79e60f549" providerId="LiveId" clId="{AFD1F78B-CC1A-4BC0-A769-85762D0B19AB}" dt="2021-09-23T06:30:32.836" v="461" actId="1076"/>
          <ac:spMkLst>
            <pc:docMk/>
            <pc:sldMk cId="0" sldId="284"/>
            <ac:spMk id="2" creationId="{0B61F7AC-EC32-4F0F-A9E4-4C25805B5DE0}"/>
          </ac:spMkLst>
        </pc:spChg>
        <pc:spChg chg="mod">
          <ac:chgData name="Aleš Řehoř" userId="1be649b79e60f549" providerId="LiveId" clId="{AFD1F78B-CC1A-4BC0-A769-85762D0B19AB}" dt="2021-09-23T06:22:40.545" v="14" actId="14100"/>
          <ac:spMkLst>
            <pc:docMk/>
            <pc:sldMk cId="0" sldId="284"/>
            <ac:spMk id="8196" creationId="{109B3B86-F05E-411E-8E71-E2336CC01C09}"/>
          </ac:spMkLst>
        </pc:spChg>
        <pc:spChg chg="mod">
          <ac:chgData name="Aleš Řehoř" userId="1be649b79e60f549" providerId="LiveId" clId="{AFD1F78B-CC1A-4BC0-A769-85762D0B19AB}" dt="2021-09-23T06:22:25.538" v="9" actId="14100"/>
          <ac:spMkLst>
            <pc:docMk/>
            <pc:sldMk cId="0" sldId="284"/>
            <ac:spMk id="8200" creationId="{6E4F68D6-B030-4F96-A1AD-5862FED64E02}"/>
          </ac:spMkLst>
        </pc:spChg>
        <pc:spChg chg="mod">
          <ac:chgData name="Aleš Řehoř" userId="1be649b79e60f549" providerId="LiveId" clId="{AFD1F78B-CC1A-4BC0-A769-85762D0B19AB}" dt="2021-09-23T06:22:23.210" v="8" actId="14100"/>
          <ac:spMkLst>
            <pc:docMk/>
            <pc:sldMk cId="0" sldId="284"/>
            <ac:spMk id="8201" creationId="{9E18ED3A-C8A3-4ED3-87B2-2519AEAAB749}"/>
          </ac:spMkLst>
        </pc:spChg>
        <pc:picChg chg="mod">
          <ac:chgData name="Aleš Řehoř" userId="1be649b79e60f549" providerId="LiveId" clId="{AFD1F78B-CC1A-4BC0-A769-85762D0B19AB}" dt="2021-09-23T06:22:14.997" v="3" actId="14100"/>
          <ac:picMkLst>
            <pc:docMk/>
            <pc:sldMk cId="0" sldId="284"/>
            <ac:picMk id="8197" creationId="{DBD633D9-CE42-4CFE-9345-35CD7B1AE77F}"/>
          </ac:picMkLst>
        </pc:picChg>
        <pc:picChg chg="mod">
          <ac:chgData name="Aleš Řehoř" userId="1be649b79e60f549" providerId="LiveId" clId="{AFD1F78B-CC1A-4BC0-A769-85762D0B19AB}" dt="2021-09-23T06:22:32.783" v="12" actId="1076"/>
          <ac:picMkLst>
            <pc:docMk/>
            <pc:sldMk cId="0" sldId="284"/>
            <ac:picMk id="8198" creationId="{421A5B3D-F862-471C-B1D5-5958CFBB8BB1}"/>
          </ac:picMkLst>
        </pc:picChg>
        <pc:picChg chg="mod">
          <ac:chgData name="Aleš Řehoř" userId="1be649b79e60f549" providerId="LiveId" clId="{AFD1F78B-CC1A-4BC0-A769-85762D0B19AB}" dt="2021-09-23T06:23:10.437" v="17" actId="1076"/>
          <ac:picMkLst>
            <pc:docMk/>
            <pc:sldMk cId="0" sldId="284"/>
            <ac:picMk id="8199" creationId="{64C38C8D-AC16-4DFD-BBCD-6607E55E68D9}"/>
          </ac:picMkLst>
        </pc:picChg>
        <pc:picChg chg="mod">
          <ac:chgData name="Aleš Řehoř" userId="1be649b79e60f549" providerId="LiveId" clId="{AFD1F78B-CC1A-4BC0-A769-85762D0B19AB}" dt="2021-09-23T06:22:35.990" v="13" actId="1076"/>
          <ac:picMkLst>
            <pc:docMk/>
            <pc:sldMk cId="0" sldId="284"/>
            <ac:picMk id="8202" creationId="{59821F85-798A-4461-A761-9F96FCC9C75F}"/>
          </ac:picMkLst>
        </pc:picChg>
        <pc:picChg chg="mod">
          <ac:chgData name="Aleš Řehoř" userId="1be649b79e60f549" providerId="LiveId" clId="{AFD1F78B-CC1A-4BC0-A769-85762D0B19AB}" dt="2021-09-23T06:22:17.629" v="4" actId="14100"/>
          <ac:picMkLst>
            <pc:docMk/>
            <pc:sldMk cId="0" sldId="284"/>
            <ac:picMk id="64515" creationId="{6BEF9214-27E1-4B3F-9411-DF864F8BC666}"/>
          </ac:picMkLst>
        </pc:picChg>
      </pc:sldChg>
      <pc:sldChg chg="addSp modSp mod">
        <pc:chgData name="Aleš Řehoř" userId="1be649b79e60f549" providerId="LiveId" clId="{AFD1F78B-CC1A-4BC0-A769-85762D0B19AB}" dt="2022-02-24T08:18:10.794" v="6075" actId="1076"/>
        <pc:sldMkLst>
          <pc:docMk/>
          <pc:sldMk cId="0" sldId="285"/>
        </pc:sldMkLst>
        <pc:spChg chg="add mod">
          <ac:chgData name="Aleš Řehoř" userId="1be649b79e60f549" providerId="LiveId" clId="{AFD1F78B-CC1A-4BC0-A769-85762D0B19AB}" dt="2021-09-23T08:15:40.666" v="572" actId="20577"/>
          <ac:spMkLst>
            <pc:docMk/>
            <pc:sldMk cId="0" sldId="285"/>
            <ac:spMk id="2" creationId="{CACC251E-4466-4E98-ACC0-A50048A02418}"/>
          </ac:spMkLst>
        </pc:spChg>
        <pc:spChg chg="add mod">
          <ac:chgData name="Aleš Řehoř" userId="1be649b79e60f549" providerId="LiveId" clId="{AFD1F78B-CC1A-4BC0-A769-85762D0B19AB}" dt="2021-09-23T08:17:05.566" v="668" actId="1076"/>
          <ac:spMkLst>
            <pc:docMk/>
            <pc:sldMk cId="0" sldId="285"/>
            <ac:spMk id="3" creationId="{A757C77C-759C-4388-B68B-916E0395A0E1}"/>
          </ac:spMkLst>
        </pc:spChg>
        <pc:spChg chg="add mod">
          <ac:chgData name="Aleš Řehoř" userId="1be649b79e60f549" providerId="LiveId" clId="{AFD1F78B-CC1A-4BC0-A769-85762D0B19AB}" dt="2021-09-23T08:21:35.166" v="802" actId="1076"/>
          <ac:spMkLst>
            <pc:docMk/>
            <pc:sldMk cId="0" sldId="285"/>
            <ac:spMk id="4" creationId="{3EB0EC6A-F3ED-4E2B-BDE4-C294B55C4D54}"/>
          </ac:spMkLst>
        </pc:spChg>
        <pc:spChg chg="add mod">
          <ac:chgData name="Aleš Řehoř" userId="1be649b79e60f549" providerId="LiveId" clId="{AFD1F78B-CC1A-4BC0-A769-85762D0B19AB}" dt="2021-09-23T08:22:01.407" v="805" actId="20577"/>
          <ac:spMkLst>
            <pc:docMk/>
            <pc:sldMk cId="0" sldId="285"/>
            <ac:spMk id="5" creationId="{7F320F5E-D47A-4D10-B5F7-BDC685F06DFE}"/>
          </ac:spMkLst>
        </pc:spChg>
        <pc:spChg chg="add mod">
          <ac:chgData name="Aleš Řehoř" userId="1be649b79e60f549" providerId="LiveId" clId="{AFD1F78B-CC1A-4BC0-A769-85762D0B19AB}" dt="2022-02-24T08:18:10.794" v="6075" actId="1076"/>
          <ac:spMkLst>
            <pc:docMk/>
            <pc:sldMk cId="0" sldId="285"/>
            <ac:spMk id="6" creationId="{36EB5773-D6F1-4A53-8675-8294C5D0761F}"/>
          </ac:spMkLst>
        </pc:spChg>
        <pc:picChg chg="mod">
          <ac:chgData name="Aleš Řehoř" userId="1be649b79e60f549" providerId="LiveId" clId="{AFD1F78B-CC1A-4BC0-A769-85762D0B19AB}" dt="2021-09-23T08:15:12.354" v="539" actId="1076"/>
          <ac:picMkLst>
            <pc:docMk/>
            <pc:sldMk cId="0" sldId="285"/>
            <ac:picMk id="9218" creationId="{04D88A52-34F9-41DA-B4BE-B5F13F2E2E44}"/>
          </ac:picMkLst>
        </pc:picChg>
      </pc:sldChg>
      <pc:sldChg chg="del">
        <pc:chgData name="Aleš Řehoř" userId="1be649b79e60f549" providerId="LiveId" clId="{AFD1F78B-CC1A-4BC0-A769-85762D0B19AB}" dt="2021-09-23T08:30:53.050" v="1085" actId="47"/>
        <pc:sldMkLst>
          <pc:docMk/>
          <pc:sldMk cId="0" sldId="286"/>
        </pc:sldMkLst>
      </pc:sldChg>
      <pc:sldChg chg="addSp modSp mod">
        <pc:chgData name="Aleš Řehoř" userId="1be649b79e60f549" providerId="LiveId" clId="{AFD1F78B-CC1A-4BC0-A769-85762D0B19AB}" dt="2021-09-23T19:57:36.950" v="3358" actId="1076"/>
        <pc:sldMkLst>
          <pc:docMk/>
          <pc:sldMk cId="0" sldId="293"/>
        </pc:sldMkLst>
        <pc:spChg chg="add mod">
          <ac:chgData name="Aleš Řehoř" userId="1be649b79e60f549" providerId="LiveId" clId="{AFD1F78B-CC1A-4BC0-A769-85762D0B19AB}" dt="2021-09-23T19:57:36.950" v="3358" actId="1076"/>
          <ac:spMkLst>
            <pc:docMk/>
            <pc:sldMk cId="0" sldId="293"/>
            <ac:spMk id="2" creationId="{7A8308B8-EDC2-4928-BB9B-6DCCE300C0EC}"/>
          </ac:spMkLst>
        </pc:spChg>
        <pc:spChg chg="add mod">
          <ac:chgData name="Aleš Řehoř" userId="1be649b79e60f549" providerId="LiveId" clId="{AFD1F78B-CC1A-4BC0-A769-85762D0B19AB}" dt="2021-09-23T19:06:31.252" v="3123" actId="1076"/>
          <ac:spMkLst>
            <pc:docMk/>
            <pc:sldMk cId="0" sldId="293"/>
            <ac:spMk id="3" creationId="{8DAB9F49-093C-4196-AC7B-228069539BC3}"/>
          </ac:spMkLst>
        </pc:spChg>
        <pc:picChg chg="mod">
          <ac:chgData name="Aleš Řehoř" userId="1be649b79e60f549" providerId="LiveId" clId="{AFD1F78B-CC1A-4BC0-A769-85762D0B19AB}" dt="2021-09-23T18:22:40.353" v="3014" actId="1076"/>
          <ac:picMkLst>
            <pc:docMk/>
            <pc:sldMk cId="0" sldId="293"/>
            <ac:picMk id="14338" creationId="{F7A8A8CE-C826-4B99-AA78-818998EE83BB}"/>
          </ac:picMkLst>
        </pc:picChg>
      </pc:sldChg>
      <pc:sldChg chg="del">
        <pc:chgData name="Aleš Řehoř" userId="1be649b79e60f549" providerId="LiveId" clId="{AFD1F78B-CC1A-4BC0-A769-85762D0B19AB}" dt="2021-09-28T17:47:57.594" v="4244" actId="47"/>
        <pc:sldMkLst>
          <pc:docMk/>
          <pc:sldMk cId="3683779305" sldId="300"/>
        </pc:sldMkLst>
      </pc:sldChg>
      <pc:sldChg chg="addSp delSp modSp mod modAnim">
        <pc:chgData name="Aleš Řehoř" userId="1be649b79e60f549" providerId="LiveId" clId="{AFD1F78B-CC1A-4BC0-A769-85762D0B19AB}" dt="2021-09-28T21:50:58.314" v="6016"/>
        <pc:sldMkLst>
          <pc:docMk/>
          <pc:sldMk cId="0" sldId="382"/>
        </pc:sldMkLst>
        <pc:spChg chg="add mod">
          <ac:chgData name="Aleš Řehoř" userId="1be649b79e60f549" providerId="LiveId" clId="{AFD1F78B-CC1A-4BC0-A769-85762D0B19AB}" dt="2021-09-28T21:50:58.314" v="6016"/>
          <ac:spMkLst>
            <pc:docMk/>
            <pc:sldMk cId="0" sldId="382"/>
            <ac:spMk id="2" creationId="{3BAF6886-79D8-4392-A220-055A74129CD0}"/>
          </ac:spMkLst>
        </pc:spChg>
        <pc:spChg chg="mod">
          <ac:chgData name="Aleš Řehoř" userId="1be649b79e60f549" providerId="LiveId" clId="{AFD1F78B-CC1A-4BC0-A769-85762D0B19AB}" dt="2021-09-28T21:02:54.247" v="5035" actId="14100"/>
          <ac:spMkLst>
            <pc:docMk/>
            <pc:sldMk cId="0" sldId="382"/>
            <ac:spMk id="160771" creationId="{40272C88-6517-4F82-AA10-E535540EB604}"/>
          </ac:spMkLst>
        </pc:spChg>
        <pc:picChg chg="del">
          <ac:chgData name="Aleš Řehoř" userId="1be649b79e60f549" providerId="LiveId" clId="{AFD1F78B-CC1A-4BC0-A769-85762D0B19AB}" dt="2021-09-28T21:02:41.335" v="5031" actId="478"/>
          <ac:picMkLst>
            <pc:docMk/>
            <pc:sldMk cId="0" sldId="382"/>
            <ac:picMk id="160772" creationId="{9D0135A2-9CBF-4A15-86F6-30F7DD1E97C9}"/>
          </ac:picMkLst>
        </pc:picChg>
        <pc:picChg chg="del">
          <ac:chgData name="Aleš Řehoř" userId="1be649b79e60f549" providerId="LiveId" clId="{AFD1F78B-CC1A-4BC0-A769-85762D0B19AB}" dt="2021-09-28T21:02:44.107" v="5034" actId="478"/>
          <ac:picMkLst>
            <pc:docMk/>
            <pc:sldMk cId="0" sldId="382"/>
            <ac:picMk id="160773" creationId="{BBF5817F-368C-4203-A1B2-330B79F5E0DD}"/>
          </ac:picMkLst>
        </pc:picChg>
        <pc:picChg chg="del">
          <ac:chgData name="Aleš Řehoř" userId="1be649b79e60f549" providerId="LiveId" clId="{AFD1F78B-CC1A-4BC0-A769-85762D0B19AB}" dt="2021-09-28T21:02:42.202" v="5032" actId="478"/>
          <ac:picMkLst>
            <pc:docMk/>
            <pc:sldMk cId="0" sldId="382"/>
            <ac:picMk id="160774" creationId="{186B1D06-A7A1-472B-BFAD-5BFC5BE61089}"/>
          </ac:picMkLst>
        </pc:picChg>
        <pc:picChg chg="del">
          <ac:chgData name="Aleš Řehoř" userId="1be649b79e60f549" providerId="LiveId" clId="{AFD1F78B-CC1A-4BC0-A769-85762D0B19AB}" dt="2021-09-28T21:02:39.498" v="5030" actId="478"/>
          <ac:picMkLst>
            <pc:docMk/>
            <pc:sldMk cId="0" sldId="382"/>
            <ac:picMk id="160775" creationId="{7A56A85A-679A-4298-89A2-9DF0483117D8}"/>
          </ac:picMkLst>
        </pc:picChg>
        <pc:picChg chg="del">
          <ac:chgData name="Aleš Řehoř" userId="1be649b79e60f549" providerId="LiveId" clId="{AFD1F78B-CC1A-4BC0-A769-85762D0B19AB}" dt="2021-09-28T21:02:43.210" v="5033" actId="478"/>
          <ac:picMkLst>
            <pc:docMk/>
            <pc:sldMk cId="0" sldId="382"/>
            <ac:picMk id="160776" creationId="{38316EE9-CD3F-4155-AB78-B7D7B3973B4E}"/>
          </ac:picMkLst>
        </pc:picChg>
      </pc:sldChg>
      <pc:sldChg chg="addSp delSp modSp new mod ord">
        <pc:chgData name="Aleš Řehoř" userId="1be649b79e60f549" providerId="LiveId" clId="{AFD1F78B-CC1A-4BC0-A769-85762D0B19AB}" dt="2021-09-26T20:32:01.217" v="3392" actId="20577"/>
        <pc:sldMkLst>
          <pc:docMk/>
          <pc:sldMk cId="1363266814" sldId="385"/>
        </pc:sldMkLst>
        <pc:spChg chg="add mod">
          <ac:chgData name="Aleš Řehoř" userId="1be649b79e60f549" providerId="LiveId" clId="{AFD1F78B-CC1A-4BC0-A769-85762D0B19AB}" dt="2021-09-23T10:58:58.857" v="1684" actId="113"/>
          <ac:spMkLst>
            <pc:docMk/>
            <pc:sldMk cId="1363266814" sldId="385"/>
            <ac:spMk id="2" creationId="{951BFCB0-0179-4E76-A061-24C02ED38BFD}"/>
          </ac:spMkLst>
        </pc:spChg>
        <pc:spChg chg="add del mod">
          <ac:chgData name="Aleš Řehoř" userId="1be649b79e60f549" providerId="LiveId" clId="{AFD1F78B-CC1A-4BC0-A769-85762D0B19AB}" dt="2021-09-23T08:23:58.220" v="879" actId="478"/>
          <ac:spMkLst>
            <pc:docMk/>
            <pc:sldMk cId="1363266814" sldId="385"/>
            <ac:spMk id="3" creationId="{A559FFC7-C1DF-484F-B20F-BB940918D349}"/>
          </ac:spMkLst>
        </pc:spChg>
        <pc:spChg chg="add mod">
          <ac:chgData name="Aleš Řehoř" userId="1be649b79e60f549" providerId="LiveId" clId="{AFD1F78B-CC1A-4BC0-A769-85762D0B19AB}" dt="2021-09-26T20:32:01.217" v="3392" actId="20577"/>
          <ac:spMkLst>
            <pc:docMk/>
            <pc:sldMk cId="1363266814" sldId="385"/>
            <ac:spMk id="4" creationId="{DD42C2B7-C135-4F68-8396-7061A65C27F6}"/>
          </ac:spMkLst>
        </pc:spChg>
      </pc:sldChg>
      <pc:sldChg chg="modSp new del mod ord">
        <pc:chgData name="Aleš Řehoř" userId="1be649b79e60f549" providerId="LiveId" clId="{AFD1F78B-CC1A-4BC0-A769-85762D0B19AB}" dt="2021-09-23T18:22:32.934" v="3013" actId="47"/>
        <pc:sldMkLst>
          <pc:docMk/>
          <pc:sldMk cId="376176584" sldId="386"/>
        </pc:sldMkLst>
        <pc:spChg chg="mod">
          <ac:chgData name="Aleš Řehoř" userId="1be649b79e60f549" providerId="LiveId" clId="{AFD1F78B-CC1A-4BC0-A769-85762D0B19AB}" dt="2021-09-23T08:28:19.898" v="1008" actId="20577"/>
          <ac:spMkLst>
            <pc:docMk/>
            <pc:sldMk cId="376176584" sldId="386"/>
            <ac:spMk id="2" creationId="{DA353AB0-8D0A-4BF3-880F-402047A8BED7}"/>
          </ac:spMkLst>
        </pc:spChg>
        <pc:spChg chg="mod">
          <ac:chgData name="Aleš Řehoř" userId="1be649b79e60f549" providerId="LiveId" clId="{AFD1F78B-CC1A-4BC0-A769-85762D0B19AB}" dt="2021-09-23T08:28:22.841" v="1009"/>
          <ac:spMkLst>
            <pc:docMk/>
            <pc:sldMk cId="376176584" sldId="386"/>
            <ac:spMk id="3" creationId="{61F7B29A-5C96-4FDB-8293-1ECFA71A0EDB}"/>
          </ac:spMkLst>
        </pc:spChg>
      </pc:sldChg>
      <pc:sldChg chg="addSp delSp modSp mod">
        <pc:chgData name="Aleš Řehoř" userId="1be649b79e60f549" providerId="LiveId" clId="{AFD1F78B-CC1A-4BC0-A769-85762D0B19AB}" dt="2021-09-23T18:10:38.033" v="3011" actId="20577"/>
        <pc:sldMkLst>
          <pc:docMk/>
          <pc:sldMk cId="1671225793" sldId="387"/>
        </pc:sldMkLst>
        <pc:spChg chg="add mod">
          <ac:chgData name="Aleš Řehoř" userId="1be649b79e60f549" providerId="LiveId" clId="{AFD1F78B-CC1A-4BC0-A769-85762D0B19AB}" dt="2021-09-23T17:52:22.120" v="3008" actId="122"/>
          <ac:spMkLst>
            <pc:docMk/>
            <pc:sldMk cId="1671225793" sldId="387"/>
            <ac:spMk id="3" creationId="{846B31A0-08D4-4C77-BB88-70A5B8929CC7}"/>
          </ac:spMkLst>
        </pc:spChg>
        <pc:spChg chg="add mod">
          <ac:chgData name="Aleš Řehoř" userId="1be649b79e60f549" providerId="LiveId" clId="{AFD1F78B-CC1A-4BC0-A769-85762D0B19AB}" dt="2021-09-23T09:49:36.842" v="1531" actId="1076"/>
          <ac:spMkLst>
            <pc:docMk/>
            <pc:sldMk cId="1671225793" sldId="387"/>
            <ac:spMk id="4" creationId="{5255B3BC-D777-4E82-A5BA-91050F4596D1}"/>
          </ac:spMkLst>
        </pc:spChg>
        <pc:spChg chg="add mod">
          <ac:chgData name="Aleš Řehoř" userId="1be649b79e60f549" providerId="LiveId" clId="{AFD1F78B-CC1A-4BC0-A769-85762D0B19AB}" dt="2021-09-23T09:49:44.629" v="1534" actId="1076"/>
          <ac:spMkLst>
            <pc:docMk/>
            <pc:sldMk cId="1671225793" sldId="387"/>
            <ac:spMk id="5" creationId="{89046D3E-9D2D-41C1-9A13-C24B759F59B1}"/>
          </ac:spMkLst>
        </pc:spChg>
        <pc:spChg chg="add del mod">
          <ac:chgData name="Aleš Řehoř" userId="1be649b79e60f549" providerId="LiveId" clId="{AFD1F78B-CC1A-4BC0-A769-85762D0B19AB}" dt="2021-09-23T11:00:01.768" v="1686" actId="21"/>
          <ac:spMkLst>
            <pc:docMk/>
            <pc:sldMk cId="1671225793" sldId="387"/>
            <ac:spMk id="6" creationId="{8CB9CCA1-9976-4646-AB02-8584D2D7107B}"/>
          </ac:spMkLst>
        </pc:spChg>
        <pc:spChg chg="add del mod">
          <ac:chgData name="Aleš Řehoř" userId="1be649b79e60f549" providerId="LiveId" clId="{AFD1F78B-CC1A-4BC0-A769-85762D0B19AB}" dt="2021-09-23T11:00:53.258" v="1697" actId="21"/>
          <ac:spMkLst>
            <pc:docMk/>
            <pc:sldMk cId="1671225793" sldId="387"/>
            <ac:spMk id="7" creationId="{9A18174C-497F-49B7-9329-EDC8D42A3767}"/>
          </ac:spMkLst>
        </pc:spChg>
        <pc:spChg chg="add del mod">
          <ac:chgData name="Aleš Řehoř" userId="1be649b79e60f549" providerId="LiveId" clId="{AFD1F78B-CC1A-4BC0-A769-85762D0B19AB}" dt="2021-09-23T11:01:07.789" v="1700" actId="21"/>
          <ac:spMkLst>
            <pc:docMk/>
            <pc:sldMk cId="1671225793" sldId="387"/>
            <ac:spMk id="8" creationId="{29ACA91D-87B7-4B33-A180-8BD3D06854C6}"/>
          </ac:spMkLst>
        </pc:spChg>
        <pc:spChg chg="add mod">
          <ac:chgData name="Aleš Řehoř" userId="1be649b79e60f549" providerId="LiveId" clId="{AFD1F78B-CC1A-4BC0-A769-85762D0B19AB}" dt="2021-09-23T17:52:12.378" v="3001" actId="20577"/>
          <ac:spMkLst>
            <pc:docMk/>
            <pc:sldMk cId="1671225793" sldId="387"/>
            <ac:spMk id="9" creationId="{E3E67CF6-CFB4-4F3F-AF1B-8B7A55CBA660}"/>
          </ac:spMkLst>
        </pc:spChg>
        <pc:spChg chg="add mod">
          <ac:chgData name="Aleš Řehoř" userId="1be649b79e60f549" providerId="LiveId" clId="{AFD1F78B-CC1A-4BC0-A769-85762D0B19AB}" dt="2021-09-23T17:51:20.256" v="2976" actId="20577"/>
          <ac:spMkLst>
            <pc:docMk/>
            <pc:sldMk cId="1671225793" sldId="387"/>
            <ac:spMk id="10" creationId="{01F99017-57F6-4F76-B32B-98FFA804EFD7}"/>
          </ac:spMkLst>
        </pc:spChg>
        <pc:spChg chg="add del mod ord">
          <ac:chgData name="Aleš Řehoř" userId="1be649b79e60f549" providerId="LiveId" clId="{AFD1F78B-CC1A-4BC0-A769-85762D0B19AB}" dt="2021-09-23T11:02:53.217" v="1733" actId="11529"/>
          <ac:spMkLst>
            <pc:docMk/>
            <pc:sldMk cId="1671225793" sldId="387"/>
            <ac:spMk id="11" creationId="{154A6120-E04D-403B-8F8C-10041AFF9899}"/>
          </ac:spMkLst>
        </pc:spChg>
        <pc:spChg chg="add del mod ord">
          <ac:chgData name="Aleš Řehoř" userId="1be649b79e60f549" providerId="LiveId" clId="{AFD1F78B-CC1A-4BC0-A769-85762D0B19AB}" dt="2021-09-23T11:15:26.585" v="1857" actId="11529"/>
          <ac:spMkLst>
            <pc:docMk/>
            <pc:sldMk cId="1671225793" sldId="387"/>
            <ac:spMk id="12" creationId="{A4C563CE-76BF-4A8A-8277-AA6784167453}"/>
          </ac:spMkLst>
        </pc:spChg>
        <pc:spChg chg="add del">
          <ac:chgData name="Aleš Řehoř" userId="1be649b79e60f549" providerId="LiveId" clId="{AFD1F78B-CC1A-4BC0-A769-85762D0B19AB}" dt="2021-09-23T11:16:11.348" v="1859" actId="11529"/>
          <ac:spMkLst>
            <pc:docMk/>
            <pc:sldMk cId="1671225793" sldId="387"/>
            <ac:spMk id="13" creationId="{7F493869-4CB3-4EA8-890E-EED9AB98260B}"/>
          </ac:spMkLst>
        </pc:spChg>
        <pc:spChg chg="add mod">
          <ac:chgData name="Aleš Řehoř" userId="1be649b79e60f549" providerId="LiveId" clId="{AFD1F78B-CC1A-4BC0-A769-85762D0B19AB}" dt="2021-09-23T11:57:41.635" v="2079" actId="20577"/>
          <ac:spMkLst>
            <pc:docMk/>
            <pc:sldMk cId="1671225793" sldId="387"/>
            <ac:spMk id="25" creationId="{9520B9CA-5271-4AB1-8498-CE60CA43B0A2}"/>
          </ac:spMkLst>
        </pc:spChg>
        <pc:spChg chg="add mod">
          <ac:chgData name="Aleš Řehoř" userId="1be649b79e60f549" providerId="LiveId" clId="{AFD1F78B-CC1A-4BC0-A769-85762D0B19AB}" dt="2021-09-23T18:10:38.033" v="3011" actId="20577"/>
          <ac:spMkLst>
            <pc:docMk/>
            <pc:sldMk cId="1671225793" sldId="387"/>
            <ac:spMk id="26" creationId="{4B7EB500-CA1D-4E8F-BDDF-83F166EE2E68}"/>
          </ac:spMkLst>
        </pc:spChg>
        <pc:spChg chg="mod">
          <ac:chgData name="Aleš Řehoř" userId="1be649b79e60f549" providerId="LiveId" clId="{AFD1F78B-CC1A-4BC0-A769-85762D0B19AB}" dt="2021-09-23T17:51:37.004" v="2980" actId="207"/>
          <ac:spMkLst>
            <pc:docMk/>
            <pc:sldMk cId="1671225793" sldId="387"/>
            <ac:spMk id="11266" creationId="{A9D5A665-E937-4C9D-AE72-3B59CDB64704}"/>
          </ac:spMkLst>
        </pc:spChg>
        <pc:spChg chg="del mod">
          <ac:chgData name="Aleš Řehoř" userId="1be649b79e60f549" providerId="LiveId" clId="{AFD1F78B-CC1A-4BC0-A769-85762D0B19AB}" dt="2021-09-23T09:20:03.264" v="1174" actId="478"/>
          <ac:spMkLst>
            <pc:docMk/>
            <pc:sldMk cId="1671225793" sldId="387"/>
            <ac:spMk id="11267" creationId="{6E17727D-AE35-4C0B-A534-BEE333F2E987}"/>
          </ac:spMkLst>
        </pc:spChg>
        <pc:spChg chg="mod">
          <ac:chgData name="Aleš Řehoř" userId="1be649b79e60f549" providerId="LiveId" clId="{AFD1F78B-CC1A-4BC0-A769-85762D0B19AB}" dt="2021-09-23T09:49:39.491" v="1532" actId="1076"/>
          <ac:spMkLst>
            <pc:docMk/>
            <pc:sldMk cId="1671225793" sldId="387"/>
            <ac:spMk id="11268" creationId="{0822A101-195C-4979-A059-B9C9DC598AD2}"/>
          </ac:spMkLst>
        </pc:spChg>
        <pc:spChg chg="mod">
          <ac:chgData name="Aleš Řehoř" userId="1be649b79e60f549" providerId="LiveId" clId="{AFD1F78B-CC1A-4BC0-A769-85762D0B19AB}" dt="2021-09-23T09:49:41.647" v="1533" actId="1076"/>
          <ac:spMkLst>
            <pc:docMk/>
            <pc:sldMk cId="1671225793" sldId="387"/>
            <ac:spMk id="11269" creationId="{97DE347B-D8E5-44BF-9430-45B31BB33836}"/>
          </ac:spMkLst>
        </pc:spChg>
        <pc:spChg chg="del mod">
          <ac:chgData name="Aleš Řehoř" userId="1be649b79e60f549" providerId="LiveId" clId="{AFD1F78B-CC1A-4BC0-A769-85762D0B19AB}" dt="2021-09-23T11:00:20.074" v="1690" actId="478"/>
          <ac:spMkLst>
            <pc:docMk/>
            <pc:sldMk cId="1671225793" sldId="387"/>
            <ac:spMk id="11270" creationId="{B92928EE-3EC4-45F1-A49A-6C8E738B9402}"/>
          </ac:spMkLst>
        </pc:spChg>
        <pc:spChg chg="del mod">
          <ac:chgData name="Aleš Řehoř" userId="1be649b79e60f549" providerId="LiveId" clId="{AFD1F78B-CC1A-4BC0-A769-85762D0B19AB}" dt="2021-09-23T11:00:18.281" v="1689" actId="478"/>
          <ac:spMkLst>
            <pc:docMk/>
            <pc:sldMk cId="1671225793" sldId="387"/>
            <ac:spMk id="11271" creationId="{D0063444-8EB9-40D7-8176-A8EAC25AC813}"/>
          </ac:spMkLst>
        </pc:spChg>
        <pc:spChg chg="del mod">
          <ac:chgData name="Aleš Řehoř" userId="1be649b79e60f549" providerId="LiveId" clId="{AFD1F78B-CC1A-4BC0-A769-85762D0B19AB}" dt="2021-09-23T09:55:05.879" v="1553" actId="478"/>
          <ac:spMkLst>
            <pc:docMk/>
            <pc:sldMk cId="1671225793" sldId="387"/>
            <ac:spMk id="11272" creationId="{40DDA986-2AC8-4B5A-9B93-53EE51E2177A}"/>
          </ac:spMkLst>
        </pc:spChg>
        <pc:spChg chg="del mod">
          <ac:chgData name="Aleš Řehoř" userId="1be649b79e60f549" providerId="LiveId" clId="{AFD1F78B-CC1A-4BC0-A769-85762D0B19AB}" dt="2021-09-23T09:55:08.019" v="1554" actId="478"/>
          <ac:spMkLst>
            <pc:docMk/>
            <pc:sldMk cId="1671225793" sldId="387"/>
            <ac:spMk id="11273" creationId="{8B8B7C71-171E-4A17-BE6F-A7B415198005}"/>
          </ac:spMkLst>
        </pc:spChg>
        <pc:picChg chg="add del mod">
          <ac:chgData name="Aleš Řehoř" userId="1be649b79e60f549" providerId="LiveId" clId="{AFD1F78B-CC1A-4BC0-A769-85762D0B19AB}" dt="2021-09-23T09:55:03.723" v="1552" actId="478"/>
          <ac:picMkLst>
            <pc:docMk/>
            <pc:sldMk cId="1671225793" sldId="387"/>
            <ac:picMk id="19" creationId="{0931810E-AD0A-443D-9091-1B4C892153CA}"/>
          </ac:picMkLst>
        </pc:picChg>
        <pc:picChg chg="add del mod">
          <ac:chgData name="Aleš Řehoř" userId="1be649b79e60f549" providerId="LiveId" clId="{AFD1F78B-CC1A-4BC0-A769-85762D0B19AB}" dt="2021-09-23T09:55:02.087" v="1551" actId="478"/>
          <ac:picMkLst>
            <pc:docMk/>
            <pc:sldMk cId="1671225793" sldId="387"/>
            <ac:picMk id="20" creationId="{9A80A19D-79CC-431E-8EB3-D5F01CDFCB0F}"/>
          </ac:picMkLst>
        </pc:picChg>
        <pc:picChg chg="add mod">
          <ac:chgData name="Aleš Řehoř" userId="1be649b79e60f549" providerId="LiveId" clId="{AFD1F78B-CC1A-4BC0-A769-85762D0B19AB}" dt="2021-09-23T17:51:53.005" v="2986" actId="1076"/>
          <ac:picMkLst>
            <pc:docMk/>
            <pc:sldMk cId="1671225793" sldId="387"/>
            <ac:picMk id="22" creationId="{41F4CE72-E112-499B-A944-7B7F4B1BF32C}"/>
          </ac:picMkLst>
        </pc:picChg>
        <pc:picChg chg="add mod">
          <ac:chgData name="Aleš Řehoř" userId="1be649b79e60f549" providerId="LiveId" clId="{AFD1F78B-CC1A-4BC0-A769-85762D0B19AB}" dt="2021-09-23T11:13:16.432" v="1840" actId="1076"/>
          <ac:picMkLst>
            <pc:docMk/>
            <pc:sldMk cId="1671225793" sldId="387"/>
            <ac:picMk id="24" creationId="{BFA54007-43E2-4D52-8644-7869A42FBA93}"/>
          </ac:picMkLst>
        </pc:picChg>
        <pc:picChg chg="del mod">
          <ac:chgData name="Aleš Řehoř" userId="1be649b79e60f549" providerId="LiveId" clId="{AFD1F78B-CC1A-4BC0-A769-85762D0B19AB}" dt="2021-09-23T09:34:43.092" v="1514" actId="478"/>
          <ac:picMkLst>
            <pc:docMk/>
            <pc:sldMk cId="1671225793" sldId="387"/>
            <ac:picMk id="11274" creationId="{8F888358-E574-404C-8F23-C57ACBC35BF9}"/>
          </ac:picMkLst>
        </pc:picChg>
        <pc:picChg chg="del mod">
          <ac:chgData name="Aleš Řehoř" userId="1be649b79e60f549" providerId="LiveId" clId="{AFD1F78B-CC1A-4BC0-A769-85762D0B19AB}" dt="2021-09-23T09:43:08.722" v="1523" actId="478"/>
          <ac:picMkLst>
            <pc:docMk/>
            <pc:sldMk cId="1671225793" sldId="387"/>
            <ac:picMk id="11275" creationId="{554F65EA-6FBD-4389-AB15-B31EB739A1D0}"/>
          </ac:picMkLst>
        </pc:picChg>
        <pc:cxnChg chg="add">
          <ac:chgData name="Aleš Řehoř" userId="1be649b79e60f549" providerId="LiveId" clId="{AFD1F78B-CC1A-4BC0-A769-85762D0B19AB}" dt="2021-09-23T11:21:39.193" v="1905" actId="11529"/>
          <ac:cxnSpMkLst>
            <pc:docMk/>
            <pc:sldMk cId="1671225793" sldId="387"/>
            <ac:cxnSpMk id="15" creationId="{2BD2BA42-8220-498E-AE0D-CA6BC1E8F76B}"/>
          </ac:cxnSpMkLst>
        </pc:cxnChg>
        <pc:cxnChg chg="add mod">
          <ac:chgData name="Aleš Řehoř" userId="1be649b79e60f549" providerId="LiveId" clId="{AFD1F78B-CC1A-4BC0-A769-85762D0B19AB}" dt="2021-09-23T11:22:13.962" v="1909" actId="14100"/>
          <ac:cxnSpMkLst>
            <pc:docMk/>
            <pc:sldMk cId="1671225793" sldId="387"/>
            <ac:cxnSpMk id="17" creationId="{32A8C29B-CAB3-4935-B2DC-E490B6FE10D7}"/>
          </ac:cxnSpMkLst>
        </pc:cxnChg>
      </pc:sldChg>
      <pc:sldChg chg="addSp modSp new mod">
        <pc:chgData name="Aleš Řehoř" userId="1be649b79e60f549" providerId="LiveId" clId="{AFD1F78B-CC1A-4BC0-A769-85762D0B19AB}" dt="2021-09-28T21:29:11.378" v="5899" actId="404"/>
        <pc:sldMkLst>
          <pc:docMk/>
          <pc:sldMk cId="684509128" sldId="388"/>
        </pc:sldMkLst>
        <pc:spChg chg="add mod">
          <ac:chgData name="Aleš Řehoř" userId="1be649b79e60f549" providerId="LiveId" clId="{AFD1F78B-CC1A-4BC0-A769-85762D0B19AB}" dt="2021-09-28T21:29:11.378" v="5899" actId="404"/>
          <ac:spMkLst>
            <pc:docMk/>
            <pc:sldMk cId="684509128" sldId="388"/>
            <ac:spMk id="2" creationId="{FE39CB97-6F6D-425D-9ACE-24CE226617D7}"/>
          </ac:spMkLst>
        </pc:spChg>
        <pc:spChg chg="add mod">
          <ac:chgData name="Aleš Řehoř" userId="1be649b79e60f549" providerId="LiveId" clId="{AFD1F78B-CC1A-4BC0-A769-85762D0B19AB}" dt="2021-09-23T19:19:53.248" v="3191" actId="403"/>
          <ac:spMkLst>
            <pc:docMk/>
            <pc:sldMk cId="684509128" sldId="388"/>
            <ac:spMk id="3" creationId="{D1FA05F2-8AFE-4351-A09B-C6CE0F2ABCED}"/>
          </ac:spMkLst>
        </pc:spChg>
      </pc:sldChg>
      <pc:sldChg chg="modSp new mod ord">
        <pc:chgData name="Aleš Řehoř" userId="1be649b79e60f549" providerId="LiveId" clId="{AFD1F78B-CC1A-4BC0-A769-85762D0B19AB}" dt="2021-09-28T21:36:30.278" v="5907" actId="27636"/>
        <pc:sldMkLst>
          <pc:docMk/>
          <pc:sldMk cId="2849585595" sldId="389"/>
        </pc:sldMkLst>
        <pc:spChg chg="mod">
          <ac:chgData name="Aleš Řehoř" userId="1be649b79e60f549" providerId="LiveId" clId="{AFD1F78B-CC1A-4BC0-A769-85762D0B19AB}" dt="2021-09-25T16:12:02.293" v="3369" actId="20577"/>
          <ac:spMkLst>
            <pc:docMk/>
            <pc:sldMk cId="2849585595" sldId="389"/>
            <ac:spMk id="2" creationId="{FD85EB46-ACE7-4B41-A6BA-EEADABE52CF0}"/>
          </ac:spMkLst>
        </pc:spChg>
        <pc:spChg chg="mod">
          <ac:chgData name="Aleš Řehoř" userId="1be649b79e60f549" providerId="LiveId" clId="{AFD1F78B-CC1A-4BC0-A769-85762D0B19AB}" dt="2021-09-28T21:36:30.278" v="5907" actId="27636"/>
          <ac:spMkLst>
            <pc:docMk/>
            <pc:sldMk cId="2849585595" sldId="389"/>
            <ac:spMk id="3" creationId="{33604D76-08C7-40D0-B078-0B88E20FD0A0}"/>
          </ac:spMkLst>
        </pc:spChg>
      </pc:sldChg>
      <pc:sldChg chg="addSp modSp new mod ord">
        <pc:chgData name="Aleš Řehoř" userId="1be649b79e60f549" providerId="LiveId" clId="{AFD1F78B-CC1A-4BC0-A769-85762D0B19AB}" dt="2021-09-28T21:38:04.035" v="5971" actId="20577"/>
        <pc:sldMkLst>
          <pc:docMk/>
          <pc:sldMk cId="2504435182" sldId="390"/>
        </pc:sldMkLst>
        <pc:spChg chg="add mod">
          <ac:chgData name="Aleš Řehoř" userId="1be649b79e60f549" providerId="LiveId" clId="{AFD1F78B-CC1A-4BC0-A769-85762D0B19AB}" dt="2021-09-26T20:38:45.221" v="3452" actId="403"/>
          <ac:spMkLst>
            <pc:docMk/>
            <pc:sldMk cId="2504435182" sldId="390"/>
            <ac:spMk id="2" creationId="{7DC95CC8-049E-42BE-90F8-F904A9F1DAB0}"/>
          </ac:spMkLst>
        </pc:spChg>
        <pc:spChg chg="add mod">
          <ac:chgData name="Aleš Řehoř" userId="1be649b79e60f549" providerId="LiveId" clId="{AFD1F78B-CC1A-4BC0-A769-85762D0B19AB}" dt="2021-09-28T21:38:04.035" v="5971" actId="20577"/>
          <ac:spMkLst>
            <pc:docMk/>
            <pc:sldMk cId="2504435182" sldId="390"/>
            <ac:spMk id="3" creationId="{824634D6-769B-4EB2-B675-CFF05A8BE52D}"/>
          </ac:spMkLst>
        </pc:spChg>
      </pc:sldChg>
      <pc:sldChg chg="addSp delSp modSp new mod">
        <pc:chgData name="Aleš Řehoř" userId="1be649b79e60f549" providerId="LiveId" clId="{AFD1F78B-CC1A-4BC0-A769-85762D0B19AB}" dt="2021-09-28T17:57:32.845" v="4335" actId="122"/>
        <pc:sldMkLst>
          <pc:docMk/>
          <pc:sldMk cId="4133256221" sldId="391"/>
        </pc:sldMkLst>
        <pc:spChg chg="mod">
          <ac:chgData name="Aleš Řehoř" userId="1be649b79e60f549" providerId="LiveId" clId="{AFD1F78B-CC1A-4BC0-A769-85762D0B19AB}" dt="2021-09-28T17:57:32.845" v="4335" actId="122"/>
          <ac:spMkLst>
            <pc:docMk/>
            <pc:sldMk cId="4133256221" sldId="391"/>
            <ac:spMk id="2" creationId="{9442EEB4-F1C1-479C-8BAD-49C36F611D1A}"/>
          </ac:spMkLst>
        </pc:spChg>
        <pc:spChg chg="del">
          <ac:chgData name="Aleš Řehoř" userId="1be649b79e60f549" providerId="LiveId" clId="{AFD1F78B-CC1A-4BC0-A769-85762D0B19AB}" dt="2021-09-28T17:54:16.302" v="4246" actId="931"/>
          <ac:spMkLst>
            <pc:docMk/>
            <pc:sldMk cId="4133256221" sldId="391"/>
            <ac:spMk id="3" creationId="{3F98BDB7-47C5-48BF-96C9-33E4122A4982}"/>
          </ac:spMkLst>
        </pc:spChg>
        <pc:picChg chg="add mod">
          <ac:chgData name="Aleš Řehoř" userId="1be649b79e60f549" providerId="LiveId" clId="{AFD1F78B-CC1A-4BC0-A769-85762D0B19AB}" dt="2021-09-28T17:55:14.184" v="4257" actId="14100"/>
          <ac:picMkLst>
            <pc:docMk/>
            <pc:sldMk cId="4133256221" sldId="391"/>
            <ac:picMk id="5" creationId="{4F278A24-1F9C-4988-B904-36B70BCE7387}"/>
          </ac:picMkLst>
        </pc:picChg>
        <pc:picChg chg="add mod">
          <ac:chgData name="Aleš Řehoř" userId="1be649b79e60f549" providerId="LiveId" clId="{AFD1F78B-CC1A-4BC0-A769-85762D0B19AB}" dt="2021-09-28T17:55:08.155" v="4256" actId="14100"/>
          <ac:picMkLst>
            <pc:docMk/>
            <pc:sldMk cId="4133256221" sldId="391"/>
            <ac:picMk id="7" creationId="{3223F5C4-7598-4FFF-8B86-5BEBFBE475EA}"/>
          </ac:picMkLst>
        </pc:picChg>
      </pc:sldChg>
      <pc:sldChg chg="addSp delSp modSp new mod setBg">
        <pc:chgData name="Aleš Řehoř" userId="1be649b79e60f549" providerId="LiveId" clId="{AFD1F78B-CC1A-4BC0-A769-85762D0B19AB}" dt="2021-09-28T19:08:42.038" v="4491" actId="14100"/>
        <pc:sldMkLst>
          <pc:docMk/>
          <pc:sldMk cId="564231788" sldId="392"/>
        </pc:sldMkLst>
        <pc:spChg chg="mod ord">
          <ac:chgData name="Aleš Řehoř" userId="1be649b79e60f549" providerId="LiveId" clId="{AFD1F78B-CC1A-4BC0-A769-85762D0B19AB}" dt="2021-09-28T18:42:03.606" v="4455" actId="26606"/>
          <ac:spMkLst>
            <pc:docMk/>
            <pc:sldMk cId="564231788" sldId="392"/>
            <ac:spMk id="2" creationId="{5C817EDF-F1BA-4A96-904D-963D9D3FEA26}"/>
          </ac:spMkLst>
        </pc:spChg>
        <pc:spChg chg="del">
          <ac:chgData name="Aleš Řehoř" userId="1be649b79e60f549" providerId="LiveId" clId="{AFD1F78B-CC1A-4BC0-A769-85762D0B19AB}" dt="2021-09-28T18:41:33.956" v="4448" actId="931"/>
          <ac:spMkLst>
            <pc:docMk/>
            <pc:sldMk cId="564231788" sldId="392"/>
            <ac:spMk id="3" creationId="{DE87D498-2AAB-42E5-95EB-3917CC0303F0}"/>
          </ac:spMkLst>
        </pc:spChg>
        <pc:spChg chg="add del">
          <ac:chgData name="Aleš Řehoř" userId="1be649b79e60f549" providerId="LiveId" clId="{AFD1F78B-CC1A-4BC0-A769-85762D0B19AB}" dt="2021-09-28T18:42:01.273" v="4453" actId="26606"/>
          <ac:spMkLst>
            <pc:docMk/>
            <pc:sldMk cId="564231788" sldId="392"/>
            <ac:spMk id="12" creationId="{5B9CE10B-7217-4727-A3A7-5DF664DEB4F7}"/>
          </ac:spMkLst>
        </pc:spChg>
        <pc:spChg chg="add del">
          <ac:chgData name="Aleš Řehoř" userId="1be649b79e60f549" providerId="LiveId" clId="{AFD1F78B-CC1A-4BC0-A769-85762D0B19AB}" dt="2021-09-28T18:42:01.273" v="4453" actId="26606"/>
          <ac:spMkLst>
            <pc:docMk/>
            <pc:sldMk cId="564231788" sldId="392"/>
            <ac:spMk id="18" creationId="{04357C93-F0CB-4A1C-8F77-4E9063789819}"/>
          </ac:spMkLst>
        </pc:spChg>
        <pc:spChg chg="add del">
          <ac:chgData name="Aleš Řehoř" userId="1be649b79e60f549" providerId="LiveId" clId="{AFD1F78B-CC1A-4BC0-A769-85762D0B19AB}" dt="2021-09-28T18:42:03.606" v="4455" actId="26606"/>
          <ac:spMkLst>
            <pc:docMk/>
            <pc:sldMk cId="564231788" sldId="392"/>
            <ac:spMk id="20" creationId="{6753252F-4873-4F63-801D-CC719279A7D5}"/>
          </ac:spMkLst>
        </pc:spChg>
        <pc:spChg chg="add del">
          <ac:chgData name="Aleš Řehoř" userId="1be649b79e60f549" providerId="LiveId" clId="{AFD1F78B-CC1A-4BC0-A769-85762D0B19AB}" dt="2021-09-28T18:42:03.606" v="4455" actId="26606"/>
          <ac:spMkLst>
            <pc:docMk/>
            <pc:sldMk cId="564231788" sldId="392"/>
            <ac:spMk id="21" creationId="{047C8CCB-F95D-4249-92DD-651249D3535A}"/>
          </ac:spMkLst>
        </pc:spChg>
        <pc:grpChg chg="add del">
          <ac:chgData name="Aleš Řehoř" userId="1be649b79e60f549" providerId="LiveId" clId="{AFD1F78B-CC1A-4BC0-A769-85762D0B19AB}" dt="2021-09-28T18:42:01.273" v="4453" actId="26606"/>
          <ac:grpSpMkLst>
            <pc:docMk/>
            <pc:sldMk cId="564231788" sldId="392"/>
            <ac:grpSpMk id="14" creationId="{3AF6A671-C637-4547-85F4-51B6D1881399}"/>
          </ac:grpSpMkLst>
        </pc:grpChg>
        <pc:picChg chg="add mod">
          <ac:chgData name="Aleš Řehoř" userId="1be649b79e60f549" providerId="LiveId" clId="{AFD1F78B-CC1A-4BC0-A769-85762D0B19AB}" dt="2021-09-28T19:08:42.038" v="4491" actId="14100"/>
          <ac:picMkLst>
            <pc:docMk/>
            <pc:sldMk cId="564231788" sldId="392"/>
            <ac:picMk id="5" creationId="{81F74001-5A4E-4EE3-A9EB-98E2798C3DCD}"/>
          </ac:picMkLst>
        </pc:picChg>
        <pc:picChg chg="add mod">
          <ac:chgData name="Aleš Řehoř" userId="1be649b79e60f549" providerId="LiveId" clId="{AFD1F78B-CC1A-4BC0-A769-85762D0B19AB}" dt="2021-09-28T19:08:09.187" v="4486" actId="14100"/>
          <ac:picMkLst>
            <pc:docMk/>
            <pc:sldMk cId="564231788" sldId="392"/>
            <ac:picMk id="7" creationId="{F6C014D0-3173-42D1-AAE8-CCB2FCFEE669}"/>
          </ac:picMkLst>
        </pc:picChg>
      </pc:sldChg>
      <pc:sldChg chg="addSp delSp modSp mod ord">
        <pc:chgData name="Aleš Řehoř" userId="1be649b79e60f549" providerId="LiveId" clId="{AFD1F78B-CC1A-4BC0-A769-85762D0B19AB}" dt="2021-09-28T19:17:10.228" v="4493"/>
        <pc:sldMkLst>
          <pc:docMk/>
          <pc:sldMk cId="2084419097" sldId="393"/>
        </pc:sldMkLst>
        <pc:spChg chg="mod">
          <ac:chgData name="Aleš Řehoř" userId="1be649b79e60f549" providerId="LiveId" clId="{AFD1F78B-CC1A-4BC0-A769-85762D0B19AB}" dt="2021-09-28T18:45:18.651" v="4468" actId="20577"/>
          <ac:spMkLst>
            <pc:docMk/>
            <pc:sldMk cId="2084419097" sldId="393"/>
            <ac:spMk id="2" creationId="{5C817EDF-F1BA-4A96-904D-963D9D3FEA26}"/>
          </ac:spMkLst>
        </pc:spChg>
        <pc:spChg chg="add del mod">
          <ac:chgData name="Aleš Řehoř" userId="1be649b79e60f549" providerId="LiveId" clId="{AFD1F78B-CC1A-4BC0-A769-85762D0B19AB}" dt="2021-09-28T19:07:19.228" v="4471" actId="931"/>
          <ac:spMkLst>
            <pc:docMk/>
            <pc:sldMk cId="2084419097" sldId="393"/>
            <ac:spMk id="4" creationId="{4F941635-F545-4772-A077-4A40EA5BB7FA}"/>
          </ac:spMkLst>
        </pc:spChg>
        <pc:picChg chg="del">
          <ac:chgData name="Aleš Řehoř" userId="1be649b79e60f549" providerId="LiveId" clId="{AFD1F78B-CC1A-4BC0-A769-85762D0B19AB}" dt="2021-09-28T19:06:54.546" v="4469" actId="478"/>
          <ac:picMkLst>
            <pc:docMk/>
            <pc:sldMk cId="2084419097" sldId="393"/>
            <ac:picMk id="5" creationId="{81F74001-5A4E-4EE3-A9EB-98E2798C3DCD}"/>
          </ac:picMkLst>
        </pc:picChg>
        <pc:picChg chg="del">
          <ac:chgData name="Aleš Řehoř" userId="1be649b79e60f549" providerId="LiveId" clId="{AFD1F78B-CC1A-4BC0-A769-85762D0B19AB}" dt="2021-09-28T19:06:56.860" v="4470" actId="478"/>
          <ac:picMkLst>
            <pc:docMk/>
            <pc:sldMk cId="2084419097" sldId="393"/>
            <ac:picMk id="7" creationId="{F6C014D0-3173-42D1-AAE8-CCB2FCFEE669}"/>
          </ac:picMkLst>
        </pc:picChg>
        <pc:picChg chg="add mod">
          <ac:chgData name="Aleš Řehoř" userId="1be649b79e60f549" providerId="LiveId" clId="{AFD1F78B-CC1A-4BC0-A769-85762D0B19AB}" dt="2021-09-28T19:08:26.556" v="4489" actId="14100"/>
          <ac:picMkLst>
            <pc:docMk/>
            <pc:sldMk cId="2084419097" sldId="393"/>
            <ac:picMk id="8" creationId="{3D110861-4CA0-4683-9EB0-AEEB3AB90CF3}"/>
          </ac:picMkLst>
        </pc:picChg>
        <pc:picChg chg="add mod">
          <ac:chgData name="Aleš Řehoř" userId="1be649b79e60f549" providerId="LiveId" clId="{AFD1F78B-CC1A-4BC0-A769-85762D0B19AB}" dt="2021-09-28T19:08:01.648" v="4484" actId="1076"/>
          <ac:picMkLst>
            <pc:docMk/>
            <pc:sldMk cId="2084419097" sldId="393"/>
            <ac:picMk id="10" creationId="{5BE423E9-57D0-447F-BA5D-C36413BD1781}"/>
          </ac:picMkLst>
        </pc:picChg>
      </pc:sldChg>
      <pc:sldChg chg="addSp delSp modSp new mod ord setBg">
        <pc:chgData name="Aleš Řehoř" userId="1be649b79e60f549" providerId="LiveId" clId="{AFD1F78B-CC1A-4BC0-A769-85762D0B19AB}" dt="2021-09-28T20:52:15.920" v="4974"/>
        <pc:sldMkLst>
          <pc:docMk/>
          <pc:sldMk cId="2809769648" sldId="394"/>
        </pc:sldMkLst>
        <pc:spChg chg="add">
          <ac:chgData name="Aleš Řehoř" userId="1be649b79e60f549" providerId="LiveId" clId="{AFD1F78B-CC1A-4BC0-A769-85762D0B19AB}" dt="2021-09-28T20:19:33.161" v="4818" actId="26606"/>
          <ac:spMkLst>
            <pc:docMk/>
            <pc:sldMk cId="2809769648" sldId="394"/>
            <ac:spMk id="7" creationId="{AB8C311F-7253-4AED-9701-7FC0708C41C7}"/>
          </ac:spMkLst>
        </pc:spChg>
        <pc:spChg chg="add del">
          <ac:chgData name="Aleš Řehoř" userId="1be649b79e60f549" providerId="LiveId" clId="{AFD1F78B-CC1A-4BC0-A769-85762D0B19AB}" dt="2021-09-28T20:18:32.322" v="4810" actId="26606"/>
          <ac:spMkLst>
            <pc:docMk/>
            <pc:sldMk cId="2809769648" sldId="394"/>
            <ac:spMk id="8" creationId="{AB8C311F-7253-4AED-9701-7FC0708C41C7}"/>
          </ac:spMkLst>
        </pc:spChg>
        <pc:spChg chg="add">
          <ac:chgData name="Aleš Řehoř" userId="1be649b79e60f549" providerId="LiveId" clId="{AFD1F78B-CC1A-4BC0-A769-85762D0B19AB}" dt="2021-09-28T20:19:33.161" v="4818" actId="26606"/>
          <ac:spMkLst>
            <pc:docMk/>
            <pc:sldMk cId="2809769648" sldId="394"/>
            <ac:spMk id="9" creationId="{E2384209-CB15-4CDF-9D31-C44FD9A3F20D}"/>
          </ac:spMkLst>
        </pc:spChg>
        <pc:spChg chg="add del">
          <ac:chgData name="Aleš Řehoř" userId="1be649b79e60f549" providerId="LiveId" clId="{AFD1F78B-CC1A-4BC0-A769-85762D0B19AB}" dt="2021-09-28T20:18:32.322" v="4810" actId="26606"/>
          <ac:spMkLst>
            <pc:docMk/>
            <pc:sldMk cId="2809769648" sldId="394"/>
            <ac:spMk id="10" creationId="{E2384209-CB15-4CDF-9D31-C44FD9A3F20D}"/>
          </ac:spMkLst>
        </pc:spChg>
        <pc:spChg chg="add">
          <ac:chgData name="Aleš Řehoř" userId="1be649b79e60f549" providerId="LiveId" clId="{AFD1F78B-CC1A-4BC0-A769-85762D0B19AB}" dt="2021-09-28T20:19:33.161" v="4818" actId="26606"/>
          <ac:spMkLst>
            <pc:docMk/>
            <pc:sldMk cId="2809769648" sldId="394"/>
            <ac:spMk id="11" creationId="{2633B3B5-CC90-43F0-8714-D31D1F3F0209}"/>
          </ac:spMkLst>
        </pc:spChg>
        <pc:spChg chg="add del">
          <ac:chgData name="Aleš Řehoř" userId="1be649b79e60f549" providerId="LiveId" clId="{AFD1F78B-CC1A-4BC0-A769-85762D0B19AB}" dt="2021-09-28T20:18:32.322" v="4810" actId="26606"/>
          <ac:spMkLst>
            <pc:docMk/>
            <pc:sldMk cId="2809769648" sldId="394"/>
            <ac:spMk id="12" creationId="{2633B3B5-CC90-43F0-8714-D31D1F3F0209}"/>
          </ac:spMkLst>
        </pc:spChg>
        <pc:spChg chg="add del">
          <ac:chgData name="Aleš Řehoř" userId="1be649b79e60f549" providerId="LiveId" clId="{AFD1F78B-CC1A-4BC0-A769-85762D0B19AB}" dt="2021-09-28T20:18:32.322" v="4810" actId="26606"/>
          <ac:spMkLst>
            <pc:docMk/>
            <pc:sldMk cId="2809769648" sldId="394"/>
            <ac:spMk id="14" creationId="{A8D57A06-A426-446D-B02C-A2DC6B62E45E}"/>
          </ac:spMkLst>
        </pc:spChg>
        <pc:spChg chg="add">
          <ac:chgData name="Aleš Řehoř" userId="1be649b79e60f549" providerId="LiveId" clId="{AFD1F78B-CC1A-4BC0-A769-85762D0B19AB}" dt="2021-09-28T20:19:33.161" v="4818" actId="26606"/>
          <ac:spMkLst>
            <pc:docMk/>
            <pc:sldMk cId="2809769648" sldId="394"/>
            <ac:spMk id="16" creationId="{A8D57A06-A426-446D-B02C-A2DC6B62E45E}"/>
          </ac:spMkLst>
        </pc:spChg>
        <pc:picChg chg="add del mod">
          <ac:chgData name="Aleš Řehoř" userId="1be649b79e60f549" providerId="LiveId" clId="{AFD1F78B-CC1A-4BC0-A769-85762D0B19AB}" dt="2021-09-28T20:18:45.289" v="4814" actId="931"/>
          <ac:picMkLst>
            <pc:docMk/>
            <pc:sldMk cId="2809769648" sldId="394"/>
            <ac:picMk id="3" creationId="{D0AE746F-56A9-4C0B-AE29-507469A35FF4}"/>
          </ac:picMkLst>
        </pc:picChg>
        <pc:picChg chg="add mod">
          <ac:chgData name="Aleš Řehoř" userId="1be649b79e60f549" providerId="LiveId" clId="{AFD1F78B-CC1A-4BC0-A769-85762D0B19AB}" dt="2021-09-28T20:19:33.161" v="4818" actId="26606"/>
          <ac:picMkLst>
            <pc:docMk/>
            <pc:sldMk cId="2809769648" sldId="394"/>
            <ac:picMk id="5" creationId="{507ACAD4-1168-44ED-81FC-B528A42A88B0}"/>
          </ac:picMkLst>
        </pc:picChg>
      </pc:sldChg>
      <pc:sldChg chg="modSp new mod">
        <pc:chgData name="Aleš Řehoř" userId="1be649b79e60f549" providerId="LiveId" clId="{AFD1F78B-CC1A-4BC0-A769-85762D0B19AB}" dt="2021-09-28T21:49:26.194" v="6013"/>
        <pc:sldMkLst>
          <pc:docMk/>
          <pc:sldMk cId="4212923928" sldId="395"/>
        </pc:sldMkLst>
        <pc:spChg chg="mod">
          <ac:chgData name="Aleš Řehoř" userId="1be649b79e60f549" providerId="LiveId" clId="{AFD1F78B-CC1A-4BC0-A769-85762D0B19AB}" dt="2021-09-28T20:25:04.263" v="4848" actId="20577"/>
          <ac:spMkLst>
            <pc:docMk/>
            <pc:sldMk cId="4212923928" sldId="395"/>
            <ac:spMk id="2" creationId="{FAE6C723-CA1A-4AC5-8DD9-1CD405DBBE5E}"/>
          </ac:spMkLst>
        </pc:spChg>
        <pc:spChg chg="mod">
          <ac:chgData name="Aleš Řehoř" userId="1be649b79e60f549" providerId="LiveId" clId="{AFD1F78B-CC1A-4BC0-A769-85762D0B19AB}" dt="2021-09-28T21:49:26.194" v="6013"/>
          <ac:spMkLst>
            <pc:docMk/>
            <pc:sldMk cId="4212923928" sldId="395"/>
            <ac:spMk id="3" creationId="{7AEBFFEB-C8FD-4A40-A656-E0BEBDE1504D}"/>
          </ac:spMkLst>
        </pc:spChg>
      </pc:sldChg>
      <pc:sldChg chg="modSp new del mod">
        <pc:chgData name="Aleš Řehoř" userId="1be649b79e60f549" providerId="LiveId" clId="{AFD1F78B-CC1A-4BC0-A769-85762D0B19AB}" dt="2021-09-28T21:22:18.558" v="5875" actId="47"/>
        <pc:sldMkLst>
          <pc:docMk/>
          <pc:sldMk cId="1483210313" sldId="396"/>
        </pc:sldMkLst>
        <pc:spChg chg="mod">
          <ac:chgData name="Aleš Řehoř" userId="1be649b79e60f549" providerId="LiveId" clId="{AFD1F78B-CC1A-4BC0-A769-85762D0B19AB}" dt="2021-09-28T20:25:22.128" v="4898" actId="20577"/>
          <ac:spMkLst>
            <pc:docMk/>
            <pc:sldMk cId="1483210313" sldId="396"/>
            <ac:spMk id="2" creationId="{A7B347F5-9BFC-4D01-9654-FE4C43913786}"/>
          </ac:spMkLst>
        </pc:spChg>
        <pc:spChg chg="mod">
          <ac:chgData name="Aleš Řehoř" userId="1be649b79e60f549" providerId="LiveId" clId="{AFD1F78B-CC1A-4BC0-A769-85762D0B19AB}" dt="2021-09-28T20:26:38.904" v="4902" actId="404"/>
          <ac:spMkLst>
            <pc:docMk/>
            <pc:sldMk cId="1483210313" sldId="396"/>
            <ac:spMk id="3" creationId="{DAE7B47C-C7F1-491F-9116-60A48F63BB56}"/>
          </ac:spMkLst>
        </pc:spChg>
      </pc:sldChg>
      <pc:sldChg chg="addSp delSp modSp new mod setBg">
        <pc:chgData name="Aleš Řehoř" userId="1be649b79e60f549" providerId="LiveId" clId="{AFD1F78B-CC1A-4BC0-A769-85762D0B19AB}" dt="2021-09-28T20:48:31.418" v="4936" actId="1076"/>
        <pc:sldMkLst>
          <pc:docMk/>
          <pc:sldMk cId="452077121" sldId="397"/>
        </pc:sldMkLst>
        <pc:spChg chg="add del">
          <ac:chgData name="Aleš Řehoř" userId="1be649b79e60f549" providerId="LiveId" clId="{AFD1F78B-CC1A-4BC0-A769-85762D0B19AB}" dt="2021-09-28T20:48:11.657" v="4930" actId="26606"/>
          <ac:spMkLst>
            <pc:docMk/>
            <pc:sldMk cId="452077121" sldId="397"/>
            <ac:spMk id="8" creationId="{32BC26D8-82FB-445E-AA49-62A77D7C1EE0}"/>
          </ac:spMkLst>
        </pc:spChg>
        <pc:spChg chg="add del">
          <ac:chgData name="Aleš Řehoř" userId="1be649b79e60f549" providerId="LiveId" clId="{AFD1F78B-CC1A-4BC0-A769-85762D0B19AB}" dt="2021-09-28T20:48:11.657" v="4930" actId="26606"/>
          <ac:spMkLst>
            <pc:docMk/>
            <pc:sldMk cId="452077121" sldId="397"/>
            <ac:spMk id="10" creationId="{CB44330D-EA18-4254-AA95-EB49948539B8}"/>
          </ac:spMkLst>
        </pc:spChg>
        <pc:spChg chg="add del">
          <ac:chgData name="Aleš Řehoř" userId="1be649b79e60f549" providerId="LiveId" clId="{AFD1F78B-CC1A-4BC0-A769-85762D0B19AB}" dt="2021-09-28T20:48:14.538" v="4932" actId="26606"/>
          <ac:spMkLst>
            <pc:docMk/>
            <pc:sldMk cId="452077121" sldId="397"/>
            <ac:spMk id="12" creationId="{2633B3B5-CC90-43F0-8714-D31D1F3F0209}"/>
          </ac:spMkLst>
        </pc:spChg>
        <pc:spChg chg="add del">
          <ac:chgData name="Aleš Řehoř" userId="1be649b79e60f549" providerId="LiveId" clId="{AFD1F78B-CC1A-4BC0-A769-85762D0B19AB}" dt="2021-09-28T20:48:14.538" v="4932" actId="26606"/>
          <ac:spMkLst>
            <pc:docMk/>
            <pc:sldMk cId="452077121" sldId="397"/>
            <ac:spMk id="13" creationId="{AB8C311F-7253-4AED-9701-7FC0708C41C7}"/>
          </ac:spMkLst>
        </pc:spChg>
        <pc:spChg chg="add del">
          <ac:chgData name="Aleš Řehoř" userId="1be649b79e60f549" providerId="LiveId" clId="{AFD1F78B-CC1A-4BC0-A769-85762D0B19AB}" dt="2021-09-28T20:48:14.538" v="4932" actId="26606"/>
          <ac:spMkLst>
            <pc:docMk/>
            <pc:sldMk cId="452077121" sldId="397"/>
            <ac:spMk id="14" creationId="{A8D57A06-A426-446D-B02C-A2DC6B62E45E}"/>
          </ac:spMkLst>
        </pc:spChg>
        <pc:spChg chg="add del">
          <ac:chgData name="Aleš Řehoř" userId="1be649b79e60f549" providerId="LiveId" clId="{AFD1F78B-CC1A-4BC0-A769-85762D0B19AB}" dt="2021-09-28T20:48:14.538" v="4932" actId="26606"/>
          <ac:spMkLst>
            <pc:docMk/>
            <pc:sldMk cId="452077121" sldId="397"/>
            <ac:spMk id="15" creationId="{E2384209-CB15-4CDF-9D31-C44FD9A3F20D}"/>
          </ac:spMkLst>
        </pc:spChg>
        <pc:spChg chg="add del">
          <ac:chgData name="Aleš Řehoř" userId="1be649b79e60f549" providerId="LiveId" clId="{AFD1F78B-CC1A-4BC0-A769-85762D0B19AB}" dt="2021-09-28T20:48:22.553" v="4934" actId="26606"/>
          <ac:spMkLst>
            <pc:docMk/>
            <pc:sldMk cId="452077121" sldId="397"/>
            <ac:spMk id="17" creationId="{AB8C311F-7253-4AED-9701-7FC0708C41C7}"/>
          </ac:spMkLst>
        </pc:spChg>
        <pc:spChg chg="add del">
          <ac:chgData name="Aleš Řehoř" userId="1be649b79e60f549" providerId="LiveId" clId="{AFD1F78B-CC1A-4BC0-A769-85762D0B19AB}" dt="2021-09-28T20:48:22.553" v="4934" actId="26606"/>
          <ac:spMkLst>
            <pc:docMk/>
            <pc:sldMk cId="452077121" sldId="397"/>
            <ac:spMk id="18" creationId="{E2384209-CB15-4CDF-9D31-C44FD9A3F20D}"/>
          </ac:spMkLst>
        </pc:spChg>
        <pc:spChg chg="add del">
          <ac:chgData name="Aleš Řehoř" userId="1be649b79e60f549" providerId="LiveId" clId="{AFD1F78B-CC1A-4BC0-A769-85762D0B19AB}" dt="2021-09-28T20:48:22.553" v="4934" actId="26606"/>
          <ac:spMkLst>
            <pc:docMk/>
            <pc:sldMk cId="452077121" sldId="397"/>
            <ac:spMk id="19" creationId="{2633B3B5-CC90-43F0-8714-D31D1F3F0209}"/>
          </ac:spMkLst>
        </pc:spChg>
        <pc:spChg chg="add del">
          <ac:chgData name="Aleš Řehoř" userId="1be649b79e60f549" providerId="LiveId" clId="{AFD1F78B-CC1A-4BC0-A769-85762D0B19AB}" dt="2021-09-28T20:48:22.553" v="4934" actId="26606"/>
          <ac:spMkLst>
            <pc:docMk/>
            <pc:sldMk cId="452077121" sldId="397"/>
            <ac:spMk id="20" creationId="{A8D57A06-A426-446D-B02C-A2DC6B62E45E}"/>
          </ac:spMkLst>
        </pc:spChg>
        <pc:picChg chg="add mod">
          <ac:chgData name="Aleš Řehoř" userId="1be649b79e60f549" providerId="LiveId" clId="{AFD1F78B-CC1A-4BC0-A769-85762D0B19AB}" dt="2021-09-28T20:48:31.418" v="4936" actId="1076"/>
          <ac:picMkLst>
            <pc:docMk/>
            <pc:sldMk cId="452077121" sldId="397"/>
            <ac:picMk id="3" creationId="{4748E125-E7D1-4CF8-83B0-0D9D1FA40A34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43A91-881D-4C4C-B29E-705614FEF607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B2C22-C9AE-44E6-A42F-07744A5E23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800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F9536A-6E67-4C71-93FE-ED1AA146D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B900C65-96F6-4040-A9D2-83B2FAFD1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021C88-E3E7-4FF8-982C-33C9D5E06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8FD64B-9ECB-4263-85DE-DC3C45DB7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8A728B-1C75-4959-B05E-0C7AECB0C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00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8856D4-F627-487C-A28B-53957E94A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2242C9C-B19A-4AE0-8180-DB84F3FDA9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BF85F9-6D92-42CA-B8BC-9DA0840E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391F4E-9CBA-45EF-B178-826121B97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E27410-528B-49F8-BA33-5C706D16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44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9F2FD6A-0B34-4969-8CEC-05D4AD4882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28BF957-DBC6-449B-A4C6-10A388F43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BAA83A-CC2D-49BE-9DB3-814FFF2A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45B5A8-8581-408E-9FA4-ADE8362E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223A19-9D7F-4E29-A79F-D117F5A6E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263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488E49B-6C4C-4740-BF9D-443FE85F089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1661C46-E7A3-49CA-BF26-70A8C6AEB5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985F035-B8A8-45CA-A090-9BC778D9A9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01BDFEC-A641-43A3-BE76-8C4C9BA935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A7D9B-E5B0-4C91-B6F0-86478DFECC5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554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78864D-C098-48BC-B993-B4A25FF9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B6E3F4-889A-4533-90DF-15564FB98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6078A8-17F1-4924-8A09-262880904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9D64AA-D94D-4140-ABAC-1FC6EB338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F701AA-466E-452B-977D-D5B2DB64D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94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941DF4-D17D-49AE-AE5F-DEEC1A1CC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0CBABC2-A281-4DF7-85CB-4668B3790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00EA7E-F0BA-4758-88DD-EC318DB35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2625E3-C4FD-4156-8288-B9721CDA6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05914D-ECB0-4030-B776-28D372C7B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05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55B181-5766-46B0-8D2D-F00B8B32A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92EA41-4CD6-476B-A740-68376AAA3B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3965F2B-FD65-4658-BC8B-3152457EA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581FB06-EA7B-494E-A33B-5045399BE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C06CF70-DC56-4367-9B86-37A52D168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CD99050-045B-4719-AB58-BC4608424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26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FFC50C-02F1-4BC5-A7E1-2603FF7C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B8189EB-1BD5-4F1A-8D12-87CDCD0FC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F1F454E-83C8-4F89-8A93-5A64ACC7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A65ADBA-0510-4FAD-A34B-DB3A64F570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DB13510-A8EC-4FED-B51E-B1AA6526BD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A4B2EC2-BE1D-4071-A6AF-A7CEB3E62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859A8A0-2A03-4648-80FA-42F043E10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1B801DA-BFD6-4718-AD7E-FC3160547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09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FD753-5E39-4605-918E-BBEA3ABD1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AABE377-472E-4721-85DC-A03B633C3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B3A6E5B-44AA-4FD6-AEB5-7264C21F7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B72BF18-4163-4C2F-BEEF-E8346AC54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42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17515FC-BE23-4461-8DB4-E6878DE94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07AF410-9575-45EF-967C-C1ACA9A65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2A3D7EA-3C39-4A07-9BCA-0BCA752BB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0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A0D21C-F31D-426B-B3F6-1DE28C43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D5D594-2D42-4627-A498-46BEAEB6B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AA9C6DF-9E12-4816-AD9A-07F52B17F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F1CB349-CB0D-4E7B-A8A1-CF3EC3AB4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F0AE0E5-B7C0-4492-8337-FE82FFA7C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2B576BD-3EDF-49A8-9FC9-A430838B4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49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FF78AC-CD22-41E5-A684-BF7A61AD7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E7A899C-EB01-4A96-BD02-B80CDED49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697A653-367F-4A88-8572-40141472D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2503B6-1C01-48A8-AAEE-65BC98985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AC7DC0-27FE-4252-AD80-497486CDC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D6866CA-B305-4086-801A-F61DA65DF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09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96F60F9-F173-42FF-A9C4-F2B5D72E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789709-300E-41BD-961B-10BE7994C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0CC907-93A3-4D26-BEF5-44B3806C7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8CED0-809C-4CA9-9DEE-2BEA4BD28F1A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58ADC3-E1C6-4D77-9A73-B2C06315E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36F444-A7B6-4E5E-96CA-3A76A65F5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20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fif"/><Relationship Id="rId5" Type="http://schemas.openxmlformats.org/officeDocument/2006/relationships/image" Target="../media/image25.jfif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9EE907-296E-48F0-927A-B4473EA0F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7200"/>
            <a:ext cx="9144000" cy="2024743"/>
          </a:xfrm>
        </p:spPr>
        <p:txBody>
          <a:bodyPr/>
          <a:lstStyle/>
          <a:p>
            <a:r>
              <a:rPr lang="cs-CZ" dirty="0"/>
              <a:t>METABOLISMUS A ZÁKLADNÍ ENEREGTICKÉ SYSTEMY</a:t>
            </a:r>
          </a:p>
        </p:txBody>
      </p:sp>
      <p:pic>
        <p:nvPicPr>
          <p:cNvPr id="1026" name="Picture 2" descr="Energy Systems and Sports | KOOH Sports">
            <a:extLst>
              <a:ext uri="{FF2B5EF4-FFF2-40B4-BE49-F238E27FC236}">
                <a16:creationId xmlns:a16="http://schemas.microsoft.com/office/drawing/2014/main" id="{60D051A4-A6FF-4D56-9624-83BB8A00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99656"/>
            <a:ext cx="6191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009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vydej pr zatezi">
            <a:extLst>
              <a:ext uri="{FF2B5EF4-FFF2-40B4-BE49-F238E27FC236}">
                <a16:creationId xmlns:a16="http://schemas.microsoft.com/office/drawing/2014/main" id="{1883836D-B410-46E7-980A-8C5FB1234868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52538"/>
            <a:ext cx="9144000" cy="5268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9" name="Text Box 3">
            <a:extLst>
              <a:ext uri="{FF2B5EF4-FFF2-40B4-BE49-F238E27FC236}">
                <a16:creationId xmlns:a16="http://schemas.microsoft.com/office/drawing/2014/main" id="{76D478B9-F00B-4ECF-AEA5-974ADE97E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25" y="222251"/>
            <a:ext cx="8224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>
                <a:solidFill>
                  <a:srgbClr val="FF0000"/>
                </a:solidFill>
              </a:rPr>
              <a:t>Zdroje energetického krytí při zvyšující se intenzitě</a:t>
            </a:r>
            <a:r>
              <a:rPr lang="cs-CZ" altLang="cs-CZ"/>
              <a:t> </a:t>
            </a:r>
          </a:p>
        </p:txBody>
      </p:sp>
      <p:sp>
        <p:nvSpPr>
          <p:cNvPr id="7172" name="AutoShape 4">
            <a:extLst>
              <a:ext uri="{FF2B5EF4-FFF2-40B4-BE49-F238E27FC236}">
                <a16:creationId xmlns:a16="http://schemas.microsoft.com/office/drawing/2014/main" id="{21BCFF2F-9F22-4A98-B32D-7CDAD2DC9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75" y="6343651"/>
            <a:ext cx="7143750" cy="200025"/>
          </a:xfrm>
          <a:prstGeom prst="rightArrow">
            <a:avLst>
              <a:gd name="adj1" fmla="val 50000"/>
              <a:gd name="adj2" fmla="val 89285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AA325C29-CD9D-4E30-8ED1-80DBE51CF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563" y="3675063"/>
            <a:ext cx="165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0000FF"/>
                </a:solidFill>
              </a:rPr>
              <a:t>RQ tuku = 0,7</a:t>
            </a:r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22C4592C-E163-4495-8EDA-C78C183EC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1933576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0000FF"/>
                </a:solidFill>
              </a:rPr>
              <a:t>RQ sacharidů = 1</a:t>
            </a:r>
          </a:p>
        </p:txBody>
      </p:sp>
      <p:sp>
        <p:nvSpPr>
          <p:cNvPr id="34823" name="Text Box 7">
            <a:extLst>
              <a:ext uri="{FF2B5EF4-FFF2-40B4-BE49-F238E27FC236}">
                <a16:creationId xmlns:a16="http://schemas.microsoft.com/office/drawing/2014/main" id="{96CD16AF-37D9-434A-AD09-7947C565B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725" y="4005263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/>
              <a:t>1 g = 9,3 kcal</a:t>
            </a:r>
          </a:p>
        </p:txBody>
      </p:sp>
      <p:sp>
        <p:nvSpPr>
          <p:cNvPr id="34824" name="Text Box 8">
            <a:extLst>
              <a:ext uri="{FF2B5EF4-FFF2-40B4-BE49-F238E27FC236}">
                <a16:creationId xmlns:a16="http://schemas.microsoft.com/office/drawing/2014/main" id="{4E789E62-9ED3-4A30-B20C-24800CDA1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4338" y="2292351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/>
              <a:t>1 g = 4,1 kcal</a:t>
            </a:r>
          </a:p>
        </p:txBody>
      </p:sp>
      <p:grpSp>
        <p:nvGrpSpPr>
          <p:cNvPr id="7177" name="Group 9">
            <a:extLst>
              <a:ext uri="{FF2B5EF4-FFF2-40B4-BE49-F238E27FC236}">
                <a16:creationId xmlns:a16="http://schemas.microsoft.com/office/drawing/2014/main" id="{8DD3EBD5-E9EF-4831-84A4-0D0F1580C707}"/>
              </a:ext>
            </a:extLst>
          </p:cNvPr>
          <p:cNvGrpSpPr>
            <a:grpSpLocks/>
          </p:cNvGrpSpPr>
          <p:nvPr/>
        </p:nvGrpSpPr>
        <p:grpSpPr bwMode="auto">
          <a:xfrm>
            <a:off x="3176589" y="2235200"/>
            <a:ext cx="1470025" cy="882650"/>
            <a:chOff x="1041" y="1408"/>
            <a:chExt cx="926" cy="556"/>
          </a:xfrm>
        </p:grpSpPr>
        <p:sp>
          <p:nvSpPr>
            <p:cNvPr id="34828" name="Text Box 10">
              <a:extLst>
                <a:ext uri="{FF2B5EF4-FFF2-40B4-BE49-F238E27FC236}">
                  <a16:creationId xmlns:a16="http://schemas.microsoft.com/office/drawing/2014/main" id="{7FBC6A25-4FE8-4E93-8E17-965A32E60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551"/>
              <a:ext cx="4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b="1">
                  <a:solidFill>
                    <a:srgbClr val="0000FF"/>
                  </a:solidFill>
                </a:rPr>
                <a:t>RQ  =</a:t>
              </a:r>
            </a:p>
          </p:txBody>
        </p:sp>
        <p:sp>
          <p:nvSpPr>
            <p:cNvPr id="34829" name="Text Box 11">
              <a:extLst>
                <a:ext uri="{FF2B5EF4-FFF2-40B4-BE49-F238E27FC236}">
                  <a16:creationId xmlns:a16="http://schemas.microsoft.com/office/drawing/2014/main" id="{915CE1DA-7E05-4655-8950-D5072BF1BB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2" y="1408"/>
              <a:ext cx="3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b="1">
                  <a:solidFill>
                    <a:srgbClr val="0000FF"/>
                  </a:solidFill>
                </a:rPr>
                <a:t>CO</a:t>
              </a:r>
              <a:r>
                <a:rPr lang="cs-CZ" altLang="cs-CZ" b="1" baseline="-25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34830" name="Text Box 12">
              <a:extLst>
                <a:ext uri="{FF2B5EF4-FFF2-40B4-BE49-F238E27FC236}">
                  <a16:creationId xmlns:a16="http://schemas.microsoft.com/office/drawing/2014/main" id="{2014F3B9-9A7F-450B-B9C6-92C4E1B300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1" y="1733"/>
              <a:ext cx="2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b="1">
                  <a:solidFill>
                    <a:srgbClr val="0000FF"/>
                  </a:solidFill>
                </a:rPr>
                <a:t>O</a:t>
              </a:r>
              <a:r>
                <a:rPr lang="cs-CZ" altLang="cs-CZ" b="1" baseline="-25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34831" name="Line 13">
              <a:extLst>
                <a:ext uri="{FF2B5EF4-FFF2-40B4-BE49-F238E27FC236}">
                  <a16:creationId xmlns:a16="http://schemas.microsoft.com/office/drawing/2014/main" id="{0EBEA39A-FF40-49E4-9494-1EDF99CBB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1683"/>
              <a:ext cx="396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4826" name="Text Box 14">
            <a:extLst>
              <a:ext uri="{FF2B5EF4-FFF2-40B4-BE49-F238E27FC236}">
                <a16:creationId xmlns:a16="http://schemas.microsoft.com/office/drawing/2014/main" id="{7C7A9740-6D8E-4486-B624-1A1529C46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850" y="5730876"/>
            <a:ext cx="272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(Hamar </a:t>
            </a:r>
            <a:r>
              <a:rPr lang="en-US" altLang="cs-CZ"/>
              <a:t>&amp;</a:t>
            </a:r>
            <a:r>
              <a:rPr lang="cs-CZ" altLang="cs-CZ"/>
              <a:t> Lipková, 2001)</a:t>
            </a:r>
          </a:p>
        </p:txBody>
      </p:sp>
      <p:sp>
        <p:nvSpPr>
          <p:cNvPr id="34827" name="Text Box 15">
            <a:extLst>
              <a:ext uri="{FF2B5EF4-FFF2-40B4-BE49-F238E27FC236}">
                <a16:creationId xmlns:a16="http://schemas.microsoft.com/office/drawing/2014/main" id="{C4E5D90F-2959-4EB3-82C4-3D46F47DA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6" y="846138"/>
            <a:ext cx="87217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 dirty="0"/>
              <a:t>Respirační kvocient = poměr mezi uvolněným oxidem uhličitým a spotřebovaným kyslíkem na buněčné úrovni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Obr_10">
            <a:extLst>
              <a:ext uri="{FF2B5EF4-FFF2-40B4-BE49-F238E27FC236}">
                <a16:creationId xmlns:a16="http://schemas.microsoft.com/office/drawing/2014/main" id="{F7A8A8CE-C826-4B99-AA78-818998EE8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66675"/>
            <a:ext cx="6348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A8308B8-EDC2-4928-BB9B-6DCCE300C0EC}"/>
              </a:ext>
            </a:extLst>
          </p:cNvPr>
          <p:cNvSpPr txBox="1"/>
          <p:nvPr/>
        </p:nvSpPr>
        <p:spPr>
          <a:xfrm>
            <a:off x="8021637" y="3995678"/>
            <a:ext cx="35718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Pro aerobní </a:t>
            </a:r>
            <a:r>
              <a:rPr lang="cs-CZ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resyntézu</a:t>
            </a:r>
            <a:r>
              <a:rPr lang="cs-CZ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ATP se za přístupu kyslíku využívá glykoge</a:t>
            </a:r>
            <a:r>
              <a:rPr lang="cs-CZ" dirty="0">
                <a:solidFill>
                  <a:srgbClr val="555555"/>
                </a:solidFill>
                <a:latin typeface="Georgia" panose="02040502050405020303" pitchFamily="18" charset="0"/>
              </a:rPr>
              <a:t>n, </a:t>
            </a:r>
            <a:r>
              <a:rPr lang="cs-CZ" dirty="0" err="1">
                <a:solidFill>
                  <a:srgbClr val="555555"/>
                </a:solidFill>
                <a:latin typeface="Georgia" panose="02040502050405020303" pitchFamily="18" charset="0"/>
              </a:rPr>
              <a:t>resp</a:t>
            </a:r>
            <a:r>
              <a:rPr lang="cs-CZ" dirty="0">
                <a:solidFill>
                  <a:srgbClr val="555555"/>
                </a:solidFill>
                <a:latin typeface="Georgia" panose="02040502050405020303" pitchFamily="18" charset="0"/>
              </a:rPr>
              <a:t> glukóza, která se glykolýzou mění v pyruvát, který se následně </a:t>
            </a:r>
            <a:r>
              <a:rPr lang="cs-CZ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v mitochondriích svalových vláken přeměnění (konvertuje) na acetyl </a:t>
            </a:r>
            <a:r>
              <a:rPr lang="cs-CZ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CoA</a:t>
            </a:r>
            <a:r>
              <a:rPr lang="cs-CZ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. Acetyl </a:t>
            </a:r>
            <a:r>
              <a:rPr lang="cs-CZ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CoA</a:t>
            </a:r>
            <a:r>
              <a:rPr lang="cs-CZ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vstupuje do Krebsova cyklu a je tak umožněn vznik molekul ATP.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DAB9F49-093C-4196-AC7B-228069539BC3}"/>
              </a:ext>
            </a:extLst>
          </p:cNvPr>
          <p:cNvSpPr txBox="1"/>
          <p:nvPr/>
        </p:nvSpPr>
        <p:spPr>
          <a:xfrm>
            <a:off x="7953375" y="323850"/>
            <a:ext cx="41243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Jedná se o chemickou reakci, při které se ATP obnovuje z glykogenu, resp. glukózy cestou anaerobní (bez přístupu kyslíku). Při těchto pochodech ve svalech vzniká sůl kyseliny mléčné – laktát. Tento energetický systém produkuje 2 molekuly ATP. Glykolýza – Přeměna glukózy na 2 molekuly pyruvátu za čistého výtěžku z molekul ATP a 2 molekul NADH (anaerobní štěpení glukózy na pyruvát a laktát)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E39CB97-6F6D-425D-9ACE-24CE226617D7}"/>
              </a:ext>
            </a:extLst>
          </p:cNvPr>
          <p:cNvSpPr txBox="1"/>
          <p:nvPr/>
        </p:nvSpPr>
        <p:spPr>
          <a:xfrm>
            <a:off x="1295400" y="2114550"/>
            <a:ext cx="848677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0" i="0" dirty="0">
                <a:solidFill>
                  <a:srgbClr val="555555"/>
                </a:solidFill>
                <a:effectLst/>
              </a:rPr>
              <a:t>Konečným výsledkem glykolýzy je pyruvát, který může pokračovat jedním ze dvou následujících směrů:</a:t>
            </a:r>
          </a:p>
          <a:p>
            <a:pPr algn="just"/>
            <a:endParaRPr lang="cs-CZ" sz="2800" b="0" i="0" dirty="0">
              <a:solidFill>
                <a:srgbClr val="555555"/>
              </a:solidFill>
              <a:effectLst/>
            </a:endParaRPr>
          </a:p>
          <a:p>
            <a:pPr algn="just">
              <a:buFont typeface="+mj-lt"/>
              <a:buAutoNum type="arabicPeriod"/>
            </a:pPr>
            <a:r>
              <a:rPr lang="cs-CZ" sz="2800" b="0" i="0" dirty="0">
                <a:solidFill>
                  <a:srgbClr val="555555"/>
                </a:solidFill>
                <a:effectLst/>
              </a:rPr>
              <a:t>pyruvát může být přeměněn na laktát (anaerobní cesta – Glykolytická fosforylace)</a:t>
            </a:r>
          </a:p>
          <a:p>
            <a:pPr algn="just">
              <a:buFont typeface="+mj-lt"/>
              <a:buAutoNum type="arabicPeriod"/>
            </a:pPr>
            <a:endParaRPr lang="cs-CZ" sz="2800" b="0" i="0" dirty="0">
              <a:solidFill>
                <a:srgbClr val="555555"/>
              </a:solidFill>
              <a:effectLst/>
            </a:endParaRPr>
          </a:p>
          <a:p>
            <a:pPr algn="just">
              <a:buFont typeface="+mj-lt"/>
              <a:buAutoNum type="arabicPeriod"/>
            </a:pPr>
            <a:r>
              <a:rPr lang="cs-CZ" sz="2800" b="0" i="0" dirty="0">
                <a:solidFill>
                  <a:srgbClr val="555555"/>
                </a:solidFill>
                <a:effectLst/>
              </a:rPr>
              <a:t>pyruvát může být přesunut do mitochondrií (aerobní cesta – Krebsův Cyklus)</a:t>
            </a:r>
          </a:p>
          <a:p>
            <a:pPr algn="just"/>
            <a:endParaRPr lang="cs-CZ" sz="2800" dirty="0">
              <a:solidFill>
                <a:srgbClr val="555555"/>
              </a:solidFill>
            </a:endParaRPr>
          </a:p>
          <a:p>
            <a:pPr algn="just"/>
            <a:r>
              <a:rPr lang="cs-CZ" sz="2000" b="0" i="0" dirty="0" err="1">
                <a:solidFill>
                  <a:srgbClr val="555555"/>
                </a:solidFill>
                <a:effectLst/>
              </a:rPr>
              <a:t>Zdroj:https</a:t>
            </a:r>
            <a:r>
              <a:rPr lang="cs-CZ" sz="2000" b="0" i="0" dirty="0">
                <a:solidFill>
                  <a:srgbClr val="555555"/>
                </a:solidFill>
                <a:effectLst/>
              </a:rPr>
              <a:t>://www.fsps.muni.cz/emuni/data/reader/book-5/05.html</a:t>
            </a:r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1FA05F2-8AFE-4351-A09B-C6CE0F2ABCED}"/>
              </a:ext>
            </a:extLst>
          </p:cNvPr>
          <p:cNvSpPr txBox="1"/>
          <p:nvPr/>
        </p:nvSpPr>
        <p:spPr>
          <a:xfrm>
            <a:off x="666750" y="942975"/>
            <a:ext cx="869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Poznámka</a:t>
            </a:r>
          </a:p>
        </p:txBody>
      </p:sp>
    </p:spTree>
    <p:extLst>
      <p:ext uri="{BB962C8B-B14F-4D97-AF65-F5344CB8AC3E}">
        <p14:creationId xmlns:p14="http://schemas.microsoft.com/office/powerpoint/2010/main" val="684509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Obr_11">
            <a:extLst>
              <a:ext uri="{FF2B5EF4-FFF2-40B4-BE49-F238E27FC236}">
                <a16:creationId xmlns:a16="http://schemas.microsoft.com/office/drawing/2014/main" id="{D5A2F4E9-5580-4BCE-B9DA-6BEC4085C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4868864"/>
            <a:ext cx="7559675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0" descr="Obr_12">
            <a:extLst>
              <a:ext uri="{FF2B5EF4-FFF2-40B4-BE49-F238E27FC236}">
                <a16:creationId xmlns:a16="http://schemas.microsoft.com/office/drawing/2014/main" id="{727CA07C-9EDB-43B1-9791-7427BC47B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88914"/>
            <a:ext cx="7993062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D352130-5C18-4404-AEBF-CAA0144B84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>
                <a:solidFill>
                  <a:srgbClr val="FF0066"/>
                </a:solidFill>
              </a:rPr>
              <a:t>Pásma energetické krytí</a:t>
            </a:r>
          </a:p>
        </p:txBody>
      </p:sp>
      <p:graphicFrame>
        <p:nvGraphicFramePr>
          <p:cNvPr id="16387" name="Object 3">
            <a:extLst>
              <a:ext uri="{FF2B5EF4-FFF2-40B4-BE49-F238E27FC236}">
                <a16:creationId xmlns:a16="http://schemas.microsoft.com/office/drawing/2014/main" id="{43010C22-743D-469E-BB5A-9AE5DFFB9C21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965326" y="1238250"/>
          <a:ext cx="8494713" cy="560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okument" r:id="rId3" imgW="6776830" imgH="3517078" progId="Word.Document.8">
                  <p:embed/>
                </p:oleObj>
              </mc:Choice>
              <mc:Fallback>
                <p:oleObj name="Dokument" r:id="rId3" imgW="6776830" imgH="3517078" progId="Word.Document.8">
                  <p:embed/>
                  <p:pic>
                    <p:nvPicPr>
                      <p:cNvPr id="16387" name="Object 3">
                        <a:extLst>
                          <a:ext uri="{FF2B5EF4-FFF2-40B4-BE49-F238E27FC236}">
                            <a16:creationId xmlns:a16="http://schemas.microsoft.com/office/drawing/2014/main" id="{43010C22-743D-469E-BB5A-9AE5DFFB9C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326" y="1238250"/>
                        <a:ext cx="8494713" cy="560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6" name="Text Box 4">
            <a:extLst>
              <a:ext uri="{FF2B5EF4-FFF2-40B4-BE49-F238E27FC236}">
                <a16:creationId xmlns:a16="http://schemas.microsoft.com/office/drawing/2014/main" id="{4A45D2DC-4CF0-48D5-8E2F-025730E55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739" y="2527300"/>
            <a:ext cx="4073525" cy="5794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cs-CZ" altLang="cs-CZ" sz="3200">
                <a:solidFill>
                  <a:srgbClr val="0000FF"/>
                </a:solidFill>
              </a:rPr>
              <a:t>Anaerobní alaktátové</a:t>
            </a:r>
          </a:p>
        </p:txBody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0AE8B0CC-CC42-403E-A008-9DE1499DE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4" y="3821114"/>
            <a:ext cx="4073525" cy="5794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cs-CZ" altLang="cs-CZ" sz="3200">
                <a:solidFill>
                  <a:srgbClr val="0000FF"/>
                </a:solidFill>
              </a:rPr>
              <a:t>Anaerobní laktátové</a:t>
            </a:r>
          </a:p>
        </p:txBody>
      </p:sp>
      <p:sp>
        <p:nvSpPr>
          <p:cNvPr id="69638" name="Text Box 6">
            <a:extLst>
              <a:ext uri="{FF2B5EF4-FFF2-40B4-BE49-F238E27FC236}">
                <a16:creationId xmlns:a16="http://schemas.microsoft.com/office/drawing/2014/main" id="{6C4C4FCD-8BCC-4604-9562-C9F7BDB11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4" y="5060950"/>
            <a:ext cx="4073525" cy="5794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cs-CZ" altLang="cs-CZ" sz="3200">
                <a:solidFill>
                  <a:srgbClr val="0000FF"/>
                </a:solidFill>
              </a:rPr>
              <a:t>Aerobní alaktátové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nimBg="1"/>
      <p:bldP spid="69637" grpId="0" animBg="1"/>
      <p:bldP spid="696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BF4A2F-296A-4B54-899A-10A7F99A6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B499CDD-8B19-4A7D-886C-57E59D342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0" y="258394"/>
            <a:ext cx="11946594" cy="6055319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B179DDD-7C8B-4A97-A382-AE7F48105723}"/>
              </a:ext>
            </a:extLst>
          </p:cNvPr>
          <p:cNvSpPr txBox="1"/>
          <p:nvPr/>
        </p:nvSpPr>
        <p:spPr>
          <a:xfrm>
            <a:off x="10080171" y="6488439"/>
            <a:ext cx="219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Sharkey</a:t>
            </a:r>
            <a:r>
              <a:rPr lang="cs-CZ" dirty="0"/>
              <a:t>, </a:t>
            </a:r>
            <a:r>
              <a:rPr lang="cs-CZ" dirty="0" err="1"/>
              <a:t>Gaskill</a:t>
            </a:r>
            <a:r>
              <a:rPr lang="cs-CZ" dirty="0"/>
              <a:t> 2006</a:t>
            </a:r>
          </a:p>
        </p:txBody>
      </p:sp>
    </p:spTree>
    <p:extLst>
      <p:ext uri="{BB962C8B-B14F-4D97-AF65-F5344CB8AC3E}">
        <p14:creationId xmlns:p14="http://schemas.microsoft.com/office/powerpoint/2010/main" val="1902250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DBFAA3-5CF9-4CEE-BDEF-5E8AB49C0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715059-AE8F-4EDD-85EB-9555FA4160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4100"/>
            <a:ext cx="487851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DF18800-3F0D-4955-B50E-1303A7111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801" y="1690688"/>
            <a:ext cx="534299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257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ejmout0017">
            <a:extLst>
              <a:ext uri="{FF2B5EF4-FFF2-40B4-BE49-F238E27FC236}">
                <a16:creationId xmlns:a16="http://schemas.microsoft.com/office/drawing/2014/main" id="{FD4CD7D7-09BB-4DFF-A879-DA85373127EC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981075"/>
            <a:ext cx="91440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9C1F0A5-3E7D-46E8-8988-3C0F195DC1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A1DAEF6-2235-4926-B3FC-E93A09225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43E53C00-4681-4B27-9D80-3B388249A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60351"/>
            <a:ext cx="8780462" cy="179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E0C8BDCF-43A3-4BCB-8A3D-A8FD04FBC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500438"/>
            <a:ext cx="8964612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746DAE-74D7-498F-8933-92CF6554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23E9F11-037F-42DF-AF00-FF0045851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77157" y="-843758"/>
            <a:ext cx="6857771" cy="8545286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930E8EC-1A31-4160-80D0-454EE44F23E0}"/>
              </a:ext>
            </a:extLst>
          </p:cNvPr>
          <p:cNvSpPr txBox="1"/>
          <p:nvPr/>
        </p:nvSpPr>
        <p:spPr>
          <a:xfrm>
            <a:off x="10080171" y="6488439"/>
            <a:ext cx="219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Sharkey</a:t>
            </a:r>
            <a:r>
              <a:rPr lang="cs-CZ" dirty="0"/>
              <a:t>, </a:t>
            </a:r>
            <a:r>
              <a:rPr lang="cs-CZ" dirty="0" err="1"/>
              <a:t>Gaskill</a:t>
            </a:r>
            <a:r>
              <a:rPr lang="cs-CZ" dirty="0"/>
              <a:t> 2006</a:t>
            </a:r>
          </a:p>
        </p:txBody>
      </p:sp>
    </p:spTree>
    <p:extLst>
      <p:ext uri="{BB962C8B-B14F-4D97-AF65-F5344CB8AC3E}">
        <p14:creationId xmlns:p14="http://schemas.microsoft.com/office/powerpoint/2010/main" val="2584390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04D88A52-34F9-41DA-B4BE-B5F13F2E2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807" y="0"/>
            <a:ext cx="45100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ACC251E-4466-4E98-ACC0-A50048A02418}"/>
              </a:ext>
            </a:extLst>
          </p:cNvPr>
          <p:cNvSpPr txBox="1"/>
          <p:nvPr/>
        </p:nvSpPr>
        <p:spPr>
          <a:xfrm>
            <a:off x="2190750" y="590550"/>
            <a:ext cx="2724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Zdroje energetických rezerv pro tvorbu ATP (játra, svaly, adipocyty)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757C77C-759C-4388-B68B-916E0395A0E1}"/>
              </a:ext>
            </a:extLst>
          </p:cNvPr>
          <p:cNvSpPr txBox="1"/>
          <p:nvPr/>
        </p:nvSpPr>
        <p:spPr>
          <a:xfrm>
            <a:off x="2190750" y="2124075"/>
            <a:ext cx="272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Jejich transport pomocí krevního řečiště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EB0EC6A-F3ED-4E2B-BDE4-C294B55C4D54}"/>
              </a:ext>
            </a:extLst>
          </p:cNvPr>
          <p:cNvSpPr txBox="1"/>
          <p:nvPr/>
        </p:nvSpPr>
        <p:spPr>
          <a:xfrm>
            <a:off x="2190750" y="3961031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Resyntéza</a:t>
            </a:r>
            <a:r>
              <a:rPr lang="cs-CZ" dirty="0"/>
              <a:t> ATP v Matrix Mitochondrie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F320F5E-D47A-4D10-B5F7-BDC685F06DFE}"/>
              </a:ext>
            </a:extLst>
          </p:cNvPr>
          <p:cNvSpPr txBox="1"/>
          <p:nvPr/>
        </p:nvSpPr>
        <p:spPr>
          <a:xfrm>
            <a:off x="2190750" y="534412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Využití molekul ATP pomocí </a:t>
            </a:r>
            <a:r>
              <a:rPr lang="cs-CZ" dirty="0" err="1"/>
              <a:t>ATPázy</a:t>
            </a:r>
            <a:r>
              <a:rPr lang="cs-CZ" dirty="0"/>
              <a:t> myozinových hlavic pro svalovou kontrakci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6EB5773-D6F1-4A53-8675-8294C5D0761F}"/>
              </a:ext>
            </a:extLst>
          </p:cNvPr>
          <p:cNvSpPr txBox="1"/>
          <p:nvPr/>
        </p:nvSpPr>
        <p:spPr>
          <a:xfrm>
            <a:off x="10033002" y="5067121"/>
            <a:ext cx="1666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Exercise</a:t>
            </a:r>
            <a:r>
              <a:rPr lang="cs-CZ" dirty="0"/>
              <a:t> </a:t>
            </a:r>
            <a:r>
              <a:rPr lang="cs-CZ" dirty="0" err="1"/>
              <a:t>Physiology</a:t>
            </a:r>
            <a:r>
              <a:rPr lang="cs-CZ" dirty="0"/>
              <a:t> </a:t>
            </a:r>
            <a:r>
              <a:rPr lang="cs-CZ" dirty="0" err="1"/>
              <a:t>Mcardle</a:t>
            </a:r>
            <a:r>
              <a:rPr lang="cs-CZ" dirty="0"/>
              <a:t>, </a:t>
            </a:r>
            <a:r>
              <a:rPr lang="cs-CZ" dirty="0" err="1"/>
              <a:t>Catch</a:t>
            </a:r>
            <a:r>
              <a:rPr lang="cs-CZ" dirty="0"/>
              <a:t> 2007 str. 147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626BF3-1CAE-4718-B9E4-BD9001BFB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Adaptace na anaerobní trénink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22967C-E87B-4FC4-B918-6E89C912A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Zvýšení ATP-CP zásob a glykolytických enzymů</a:t>
            </a:r>
          </a:p>
          <a:p>
            <a:r>
              <a:rPr lang="cs-CZ" dirty="0"/>
              <a:t>Zvýšení oxidativní kapacity ve svalu (výkony nad 30s)</a:t>
            </a:r>
          </a:p>
          <a:p>
            <a:r>
              <a:rPr lang="cs-CZ" dirty="0"/>
              <a:t>Zvýšení </a:t>
            </a:r>
            <a:r>
              <a:rPr lang="cs-CZ" dirty="0" err="1"/>
              <a:t>pufrovací</a:t>
            </a:r>
            <a:r>
              <a:rPr lang="cs-CZ" dirty="0"/>
              <a:t> kapacity (schopnost neutralizovat vznikající acidózu ve svalu)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6623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CEC8D9-80BE-4EBB-AE9E-9947E49D5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Adaptace na anaerobní trénink - enzymy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D6A30F-2E01-4B04-AA5F-A7690AE81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ATP-CP systém</a:t>
            </a:r>
          </a:p>
          <a:p>
            <a:pPr lvl="1"/>
            <a:r>
              <a:rPr lang="cs-CZ" dirty="0"/>
              <a:t>Kreatinkináza (CK)</a:t>
            </a:r>
          </a:p>
          <a:p>
            <a:pPr lvl="1"/>
            <a:r>
              <a:rPr lang="cs-CZ" dirty="0" err="1"/>
              <a:t>Myokináza</a:t>
            </a:r>
            <a:r>
              <a:rPr lang="cs-CZ" dirty="0"/>
              <a:t> (MK)</a:t>
            </a:r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B471D44-9371-4994-A0E7-8BBF8F4A7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974" y="1825625"/>
            <a:ext cx="5077664" cy="458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996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0D48C7-4FD3-4BF2-9DF7-02777694F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Adaptace na anaerobní trénink – enzymy</a:t>
            </a:r>
            <a:endParaRPr lang="en-GB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9775D62-89EB-4F3F-BC51-6011012A8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Anaerobní fosforylace</a:t>
            </a:r>
          </a:p>
          <a:p>
            <a:pPr lvl="1"/>
            <a:r>
              <a:rPr lang="cs-CZ" dirty="0" err="1"/>
              <a:t>Laktátdehydrogenáza</a:t>
            </a:r>
            <a:endParaRPr lang="cs-CZ" dirty="0"/>
          </a:p>
          <a:p>
            <a:pPr lvl="1"/>
            <a:r>
              <a:rPr lang="cs-CZ" dirty="0"/>
              <a:t>F</a:t>
            </a:r>
            <a:r>
              <a:rPr lang="en-GB" dirty="0" err="1"/>
              <a:t>os</a:t>
            </a:r>
            <a:r>
              <a:rPr lang="cs-CZ" dirty="0"/>
              <a:t>f</a:t>
            </a:r>
            <a:r>
              <a:rPr lang="en-GB" dirty="0" err="1"/>
              <a:t>oryl</a:t>
            </a:r>
            <a:r>
              <a:rPr lang="cs-CZ" dirty="0" err="1"/>
              <a:t>áza</a:t>
            </a:r>
            <a:endParaRPr lang="en-GB" dirty="0"/>
          </a:p>
          <a:p>
            <a:pPr lvl="1"/>
            <a:r>
              <a:rPr lang="cs-CZ" dirty="0"/>
              <a:t>F</a:t>
            </a:r>
            <a:r>
              <a:rPr lang="en-GB" dirty="0" err="1"/>
              <a:t>os</a:t>
            </a:r>
            <a:r>
              <a:rPr lang="cs-CZ" dirty="0"/>
              <a:t>f</a:t>
            </a:r>
            <a:r>
              <a:rPr lang="en-GB" dirty="0" err="1"/>
              <a:t>ofru</a:t>
            </a:r>
            <a:r>
              <a:rPr lang="cs-CZ" dirty="0"/>
              <a:t>k</a:t>
            </a:r>
            <a:r>
              <a:rPr lang="en-GB" dirty="0" err="1"/>
              <a:t>tokin</a:t>
            </a:r>
            <a:r>
              <a:rPr lang="cs-CZ" dirty="0" err="1"/>
              <a:t>áza</a:t>
            </a:r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63483FD-3254-4AF0-9DFD-98856721A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783" y="1825625"/>
            <a:ext cx="476880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356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11914F-812B-4CC2-85B7-D6ADBD4CC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Adaptace na aerobní trénink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2EDC97-CA38-4DD3-9856-2E19BB94B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Zvýšení množství glykogenu triglyceridů ve svalu</a:t>
            </a:r>
          </a:p>
          <a:p>
            <a:r>
              <a:rPr lang="cs-CZ" dirty="0"/>
              <a:t>Zvýšení množství myoglobinu (až o 75-85 %) – váže na sebe O2</a:t>
            </a:r>
          </a:p>
          <a:p>
            <a:r>
              <a:rPr lang="cs-CZ" dirty="0"/>
              <a:t>Zvýšení efektivity využívání MK jako zdroj E (šetří glykogen)</a:t>
            </a:r>
          </a:p>
          <a:p>
            <a:r>
              <a:rPr lang="cs-CZ" dirty="0"/>
              <a:t>Zvýšení počtu mitochondrií a oxidativních enzymů</a:t>
            </a:r>
          </a:p>
        </p:txBody>
      </p:sp>
    </p:spTree>
    <p:extLst>
      <p:ext uri="{BB962C8B-B14F-4D97-AF65-F5344CB8AC3E}">
        <p14:creationId xmlns:p14="http://schemas.microsoft.com/office/powerpoint/2010/main" val="2023284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7584F5-52EB-4729-85BF-403FDBA47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Adaptace na aerobní trénink - enzymy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194ACC-8442-467C-AC50-36B543407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Karnitintransferáz</a:t>
            </a:r>
            <a:r>
              <a:rPr lang="cs-CZ" dirty="0"/>
              <a:t>a (regulace </a:t>
            </a:r>
            <a:r>
              <a:rPr lang="el-GR" b="0" i="0" dirty="0">
                <a:solidFill>
                  <a:srgbClr val="000000"/>
                </a:solidFill>
                <a:effectLst/>
                <a:latin typeface="-apple-system"/>
              </a:rPr>
              <a:t>β-</a:t>
            </a:r>
            <a:r>
              <a:rPr lang="cs-CZ" b="0" i="0" dirty="0">
                <a:solidFill>
                  <a:srgbClr val="000000"/>
                </a:solidFill>
                <a:effectLst/>
                <a:latin typeface="-apple-system"/>
              </a:rPr>
              <a:t>oxidace MK)</a:t>
            </a:r>
          </a:p>
          <a:p>
            <a:r>
              <a:rPr lang="it-IT" b="0" i="0" dirty="0">
                <a:solidFill>
                  <a:srgbClr val="000000"/>
                </a:solidFill>
                <a:effectLst/>
                <a:latin typeface="-apple-system"/>
              </a:rPr>
              <a:t>Su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-apple-system"/>
              </a:rPr>
              <a:t>kc</a:t>
            </a:r>
            <a:r>
              <a:rPr lang="it-IT" b="0" i="0" dirty="0">
                <a:solidFill>
                  <a:srgbClr val="000000"/>
                </a:solidFill>
                <a:effectLst/>
                <a:latin typeface="-apple-system"/>
              </a:rPr>
              <a:t>in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-apple-system"/>
              </a:rPr>
              <a:t>át</a:t>
            </a:r>
            <a:r>
              <a:rPr lang="it-IT" b="0" i="0" dirty="0">
                <a:solidFill>
                  <a:srgbClr val="000000"/>
                </a:solidFill>
                <a:effectLst/>
                <a:latin typeface="-apple-system"/>
              </a:rPr>
              <a:t>dehydrogen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-apple-system"/>
              </a:rPr>
              <a:t>áza</a:t>
            </a:r>
            <a:r>
              <a:rPr lang="cs-CZ" b="0" i="0" dirty="0">
                <a:solidFill>
                  <a:srgbClr val="000000"/>
                </a:solidFill>
                <a:effectLst/>
                <a:latin typeface="-apple-system"/>
              </a:rPr>
              <a:t> (vnitřní membrána mitochondrie, podílí se na citrátovém cyklu)</a:t>
            </a:r>
            <a:endParaRPr lang="it-IT" b="0" i="0" dirty="0">
              <a:solidFill>
                <a:srgbClr val="000000"/>
              </a:solidFill>
              <a:effectLst/>
              <a:latin typeface="-apple-system"/>
            </a:endParaRPr>
          </a:p>
          <a:p>
            <a:r>
              <a:rPr lang="it-IT" b="0" i="0" dirty="0">
                <a:solidFill>
                  <a:srgbClr val="000000"/>
                </a:solidFill>
                <a:effectLst/>
                <a:latin typeface="-apple-system"/>
              </a:rPr>
              <a:t>Mal</a:t>
            </a:r>
            <a:r>
              <a:rPr lang="cs-CZ" b="0" i="0" dirty="0">
                <a:solidFill>
                  <a:srgbClr val="000000"/>
                </a:solidFill>
                <a:effectLst/>
                <a:latin typeface="-apple-system"/>
              </a:rPr>
              <a:t>á</a:t>
            </a:r>
            <a:r>
              <a:rPr lang="it-IT" b="0" i="0" dirty="0">
                <a:solidFill>
                  <a:srgbClr val="000000"/>
                </a:solidFill>
                <a:effectLst/>
                <a:latin typeface="-apple-system"/>
              </a:rPr>
              <a:t>tdehydrogen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-apple-system"/>
              </a:rPr>
              <a:t>áza</a:t>
            </a:r>
            <a:r>
              <a:rPr lang="cs-CZ" b="0" i="0" dirty="0">
                <a:solidFill>
                  <a:srgbClr val="000000"/>
                </a:solidFill>
                <a:effectLst/>
                <a:latin typeface="-apple-system"/>
              </a:rPr>
              <a:t> (podílí se také na citrátovém cyklu)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77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7F78821-81D8-4A9D-A90A-3333A4FBF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Výpočet Energetického výdeje 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0663772-C261-4EE1-BEEE-210E27C3EC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/>
              <a:t>Kalorimetrie (nepřímá </a:t>
            </a:r>
            <a:r>
              <a:rPr lang="cs-CZ" altLang="cs-CZ" dirty="0" err="1"/>
              <a:t>energometrie</a:t>
            </a:r>
            <a:r>
              <a:rPr lang="cs-CZ" altLang="cs-CZ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pro praxi se používají tabulkové hodnoty, tzv. náležité hodnoty bazálního metabolismu (</a:t>
            </a:r>
            <a:r>
              <a:rPr lang="cs-CZ" altLang="cs-CZ" dirty="0" err="1"/>
              <a:t>nál</a:t>
            </a:r>
            <a:r>
              <a:rPr lang="cs-CZ" altLang="cs-CZ" dirty="0"/>
              <a:t>. BM)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nál.BM udává průměrný energetický výdej za jednotku času   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5F9581E2-2C2F-40F3-AF3B-C08D243ED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130736"/>
            <a:ext cx="6623390" cy="125101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tůl&#10;&#10;Popis byl vytvořen automaticky">
            <a:extLst>
              <a:ext uri="{FF2B5EF4-FFF2-40B4-BE49-F238E27FC236}">
                <a16:creationId xmlns:a16="http://schemas.microsoft.com/office/drawing/2014/main" id="{4748E125-E7D1-4CF8-83B0-0D9D1FA40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40" y="275659"/>
            <a:ext cx="8944163" cy="630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77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47" name="Group 55">
            <a:extLst>
              <a:ext uri="{FF2B5EF4-FFF2-40B4-BE49-F238E27FC236}">
                <a16:creationId xmlns:a16="http://schemas.microsoft.com/office/drawing/2014/main" id="{AC34332C-52E6-4D00-B6EA-2E39FFC92CCF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1397000"/>
          <a:ext cx="6096000" cy="466767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90035200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1314052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63307234"/>
                    </a:ext>
                  </a:extLst>
                </a:gridCol>
              </a:tblGrid>
              <a:tr h="52026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RQ (RER)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% kcal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012160"/>
                  </a:ext>
                </a:extLst>
              </a:tr>
              <a:tr h="5202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sacharidy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lipidy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862004"/>
                  </a:ext>
                </a:extLst>
              </a:tr>
              <a:tr h="518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0,71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141016"/>
                  </a:ext>
                </a:extLst>
              </a:tr>
              <a:tr h="518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0,75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15,6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84,4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503238"/>
                  </a:ext>
                </a:extLst>
              </a:tr>
              <a:tr h="518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0,80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33,4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66,6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507176"/>
                  </a:ext>
                </a:extLst>
              </a:tr>
              <a:tr h="518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0,85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50,7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49,3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1763259"/>
                  </a:ext>
                </a:extLst>
              </a:tr>
              <a:tr h="518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0,90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67,5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32,5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5086881"/>
                  </a:ext>
                </a:extLst>
              </a:tr>
              <a:tr h="518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0,95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84,0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9342313"/>
                  </a:ext>
                </a:extLst>
              </a:tr>
              <a:tr h="518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1,00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7646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>
            <a:extLst>
              <a:ext uri="{FF2B5EF4-FFF2-40B4-BE49-F238E27FC236}">
                <a16:creationId xmlns:a16="http://schemas.microsoft.com/office/drawing/2014/main" id="{FFEE7A7E-6784-4470-8F23-96A90D344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167" y="1194232"/>
            <a:ext cx="1329903" cy="133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5">
            <a:extLst>
              <a:ext uri="{FF2B5EF4-FFF2-40B4-BE49-F238E27FC236}">
                <a16:creationId xmlns:a16="http://schemas.microsoft.com/office/drawing/2014/main" id="{F0034004-C33E-4073-936A-CF3CEBEB5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818" y="1091427"/>
            <a:ext cx="1125842" cy="154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55">
            <a:extLst>
              <a:ext uri="{FF2B5EF4-FFF2-40B4-BE49-F238E27FC236}">
                <a16:creationId xmlns:a16="http://schemas.microsoft.com/office/drawing/2014/main" id="{49D7350F-1928-4842-BA92-A54CD64D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198460"/>
            <a:ext cx="1333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Rectangle 56">
            <a:extLst>
              <a:ext uri="{FF2B5EF4-FFF2-40B4-BE49-F238E27FC236}">
                <a16:creationId xmlns:a16="http://schemas.microsoft.com/office/drawing/2014/main" id="{8CCF0B89-E097-48DD-877E-5AA99A581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836" y="0"/>
            <a:ext cx="91090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4400" dirty="0">
                <a:solidFill>
                  <a:schemeClr val="tx2"/>
                </a:solidFill>
              </a:rPr>
              <a:t>Krokoměry, pedometry, wattmetry</a:t>
            </a:r>
          </a:p>
        </p:txBody>
      </p:sp>
      <p:sp>
        <p:nvSpPr>
          <p:cNvPr id="38919" name="Text Box 68">
            <a:extLst>
              <a:ext uri="{FF2B5EF4-FFF2-40B4-BE49-F238E27FC236}">
                <a16:creationId xmlns:a16="http://schemas.microsoft.com/office/drawing/2014/main" id="{ED55EC88-29F5-455E-B2C7-40124AF42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673" y="2991606"/>
            <a:ext cx="25923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 dirty="0"/>
              <a:t>1kcal = 4,2 </a:t>
            </a:r>
            <a:r>
              <a:rPr lang="cs-CZ" altLang="cs-CZ" sz="2800" b="1" dirty="0" err="1"/>
              <a:t>kJ</a:t>
            </a:r>
            <a:endParaRPr lang="cs-CZ" altLang="cs-CZ" sz="2800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06C9E36-526B-4333-8536-E425941115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60" y="1198460"/>
            <a:ext cx="1283435" cy="150664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80DDB54-EEB1-433B-9E4C-19EBF9FB58B0}"/>
              </a:ext>
            </a:extLst>
          </p:cNvPr>
          <p:cNvSpPr txBox="1"/>
          <p:nvPr/>
        </p:nvSpPr>
        <p:spPr>
          <a:xfrm>
            <a:off x="6762750" y="2939836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1W = 1J / s</a:t>
            </a:r>
          </a:p>
        </p:txBody>
      </p:sp>
      <p:pic>
        <p:nvPicPr>
          <p:cNvPr id="6" name="Obrázek 5" descr="Obsah obrázku nástroj, nůžky&#10;&#10;Popis byl vytvořen automaticky">
            <a:extLst>
              <a:ext uri="{FF2B5EF4-FFF2-40B4-BE49-F238E27FC236}">
                <a16:creationId xmlns:a16="http://schemas.microsoft.com/office/drawing/2014/main" id="{CA79068A-C688-4A8F-BA85-0B0249AACE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67" y="1156063"/>
            <a:ext cx="1803210" cy="144400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9C72339-BBF6-4CEA-9464-CD3B9BD3E79D}"/>
              </a:ext>
            </a:extLst>
          </p:cNvPr>
          <p:cNvSpPr txBox="1"/>
          <p:nvPr/>
        </p:nvSpPr>
        <p:spPr>
          <a:xfrm>
            <a:off x="1112836" y="3634803"/>
            <a:ext cx="7223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Spotřeba E na základě vykonané práce (W) lze vyjádřit vztahem </a:t>
            </a:r>
          </a:p>
          <a:p>
            <a:endParaRPr lang="cs-CZ" sz="2000" b="1" dirty="0"/>
          </a:p>
          <a:p>
            <a:r>
              <a:rPr lang="cs-CZ" sz="2000" b="1" dirty="0" err="1"/>
              <a:t>Energy</a:t>
            </a:r>
            <a:r>
              <a:rPr lang="cs-CZ" sz="2000" b="1" dirty="0"/>
              <a:t> (kcal) = </a:t>
            </a:r>
            <a:r>
              <a:rPr lang="cs-CZ" sz="2000" b="1" dirty="0" err="1"/>
              <a:t>avg</a:t>
            </a:r>
            <a:r>
              <a:rPr lang="cs-CZ" sz="2000" b="1" dirty="0"/>
              <a:t> </a:t>
            </a:r>
            <a:r>
              <a:rPr lang="cs-CZ" sz="2000" b="1" dirty="0" err="1"/>
              <a:t>power</a:t>
            </a:r>
            <a:r>
              <a:rPr lang="cs-CZ" sz="2000" b="1" dirty="0"/>
              <a:t> (W) * </a:t>
            </a:r>
            <a:r>
              <a:rPr lang="cs-CZ" sz="2000" b="1" dirty="0" err="1"/>
              <a:t>duration</a:t>
            </a:r>
            <a:r>
              <a:rPr lang="cs-CZ" sz="2000" b="1" dirty="0"/>
              <a:t> (t - </a:t>
            </a:r>
            <a:r>
              <a:rPr lang="cs-CZ" sz="2000" b="1" dirty="0" err="1"/>
              <a:t>hours</a:t>
            </a:r>
            <a:r>
              <a:rPr lang="cs-CZ" sz="2000" b="1" dirty="0"/>
              <a:t>) * 3,6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0B0C7C8-4C23-4877-8E6A-45B3E4CA1ED9}"/>
              </a:ext>
            </a:extLst>
          </p:cNvPr>
          <p:cNvSpPr txBox="1"/>
          <p:nvPr/>
        </p:nvSpPr>
        <p:spPr>
          <a:xfrm>
            <a:off x="708092" y="5259892"/>
            <a:ext cx="876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Výkon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je </a:t>
            </a:r>
            <a:r>
              <a:rPr lang="cs-CZ" dirty="0">
                <a:solidFill>
                  <a:srgbClr val="0645AD"/>
                </a:solidFill>
                <a:latin typeface="Arial" panose="020B0604020202020204" pitchFamily="34" charset="0"/>
              </a:rPr>
              <a:t>skalární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dirty="0">
                <a:solidFill>
                  <a:srgbClr val="0645AD"/>
                </a:solidFill>
                <a:latin typeface="Arial" panose="020B0604020202020204" pitchFamily="34" charset="0"/>
              </a:rPr>
              <a:t>fyzikální veličina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která vyjadřuje množství </a:t>
            </a:r>
            <a:r>
              <a:rPr lang="cs-CZ" dirty="0">
                <a:solidFill>
                  <a:srgbClr val="0645AD"/>
                </a:solidFill>
                <a:latin typeface="Arial" panose="020B0604020202020204" pitchFamily="34" charset="0"/>
              </a:rPr>
              <a:t>práce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vykonané za jednotku </a:t>
            </a:r>
            <a:r>
              <a:rPr lang="cs-CZ" dirty="0">
                <a:solidFill>
                  <a:srgbClr val="0645AD"/>
                </a:solidFill>
                <a:latin typeface="Arial" panose="020B0604020202020204" pitchFamily="34" charset="0"/>
              </a:rPr>
              <a:t>času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cs-CZ" dirty="0"/>
              <a:t>• výsledek rovnice: akcelerace * hmotnost = síla (II. New. zákon) </a:t>
            </a:r>
          </a:p>
          <a:p>
            <a:r>
              <a:rPr lang="cs-CZ" dirty="0"/>
              <a:t>• síla * kadence/frekvence = </a:t>
            </a:r>
            <a:r>
              <a:rPr lang="cs-CZ" b="1" dirty="0"/>
              <a:t>výkon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E6C723-CA1A-4AC5-8DD9-1CD405DBB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Metabolický ekvivalent MET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EBFFEB-C8FD-4A40-A656-E0BEBDE15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Jako 1 MET byla stanovena klidová hodnota VO2 vsedě, odpovídající přibližně 3,5 ml/kg/min </a:t>
            </a:r>
          </a:p>
          <a:p>
            <a:endParaRPr lang="cs-CZ" dirty="0"/>
          </a:p>
          <a:p>
            <a:r>
              <a:rPr lang="cs-CZ" dirty="0"/>
              <a:t>Hodnoty kolísají v rozmezí od 0,9 MET (při spaní) až po např. 18,4 MET (při maratónu) </a:t>
            </a:r>
          </a:p>
          <a:p>
            <a:endParaRPr lang="cs-CZ" dirty="0"/>
          </a:p>
          <a:p>
            <a:endParaRPr lang="cs-CZ" sz="2800" b="1" dirty="0"/>
          </a:p>
          <a:p>
            <a:endParaRPr lang="cs-CZ" sz="2800" b="1" dirty="0"/>
          </a:p>
          <a:p>
            <a:pPr marL="0" indent="0" algn="r">
              <a:buNone/>
            </a:pPr>
            <a:r>
              <a:rPr lang="cs-CZ" sz="1800" dirty="0"/>
              <a:t>Zdroj: (Pastucha et. al, Tělovýchovné Lékařství)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2923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DC95CC8-049E-42BE-90F8-F904A9F1DAB0}"/>
              </a:ext>
            </a:extLst>
          </p:cNvPr>
          <p:cNvSpPr txBox="1"/>
          <p:nvPr/>
        </p:nvSpPr>
        <p:spPr>
          <a:xfrm>
            <a:off x="671512" y="476250"/>
            <a:ext cx="1084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Zdroje energie pro pohybovou zátěž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24634D6-769B-4EB2-B675-CFF05A8BE52D}"/>
              </a:ext>
            </a:extLst>
          </p:cNvPr>
          <p:cNvSpPr txBox="1"/>
          <p:nvPr/>
        </p:nvSpPr>
        <p:spPr>
          <a:xfrm>
            <a:off x="552450" y="1219200"/>
            <a:ext cx="112395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Energie v organismu se čerpá z: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Bezprostředních zdrojů tzv. makroergních </a:t>
            </a:r>
            <a:r>
              <a:rPr lang="cs-CZ" sz="2400" b="1" dirty="0"/>
              <a:t>fosfátů</a:t>
            </a:r>
            <a:r>
              <a:rPr lang="cs-CZ" sz="2400" dirty="0"/>
              <a:t> (ATP, ADP, CP)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Náhradních zdrojů tzv. makroergních</a:t>
            </a:r>
            <a:r>
              <a:rPr lang="cs-CZ" sz="2400" b="1" dirty="0"/>
              <a:t> substrátů </a:t>
            </a:r>
            <a:r>
              <a:rPr lang="cs-CZ" sz="2400" dirty="0"/>
              <a:t>(cukrů, tuků, bílkovin)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r>
              <a:rPr lang="cs-CZ" sz="2400" dirty="0"/>
              <a:t>Makroergní  fosfáty adenosintrifosfát (ATP), Adenosindifosfát (ADP) a </a:t>
            </a:r>
            <a:r>
              <a:rPr lang="cs-CZ" sz="2400" dirty="0" err="1"/>
              <a:t>kreatinfosfát</a:t>
            </a:r>
            <a:r>
              <a:rPr lang="cs-CZ" sz="2400" dirty="0"/>
              <a:t> (CP) jsou přítomny v každé buňce.</a:t>
            </a:r>
          </a:p>
          <a:p>
            <a:endParaRPr lang="cs-CZ" sz="2400" dirty="0"/>
          </a:p>
          <a:p>
            <a:r>
              <a:rPr lang="cs-CZ" sz="2400" b="1" dirty="0"/>
              <a:t>ATP (</a:t>
            </a:r>
            <a:r>
              <a:rPr lang="cs-CZ" sz="2400" b="1" dirty="0" err="1"/>
              <a:t>adenosintrifofsfát</a:t>
            </a:r>
            <a:r>
              <a:rPr lang="cs-CZ" sz="2400" b="1" dirty="0"/>
              <a:t>) </a:t>
            </a:r>
            <a:r>
              <a:rPr lang="cs-CZ" sz="2400" dirty="0"/>
              <a:t>– přímý zdroj energie pro svalovou činnost. Bez ATP by činnost nemohla probíhat, nedošlo by k </a:t>
            </a:r>
            <a:r>
              <a:rPr lang="cs-CZ" sz="2400" dirty="0" err="1"/>
              <a:t>zasunutní</a:t>
            </a:r>
            <a:r>
              <a:rPr lang="cs-CZ" sz="2400" dirty="0"/>
              <a:t> vláken aktinu mezi vlákna myozinu (viz. Prezentace „svaly“). ATP je poměrně málo (přibližně na 5s intenzivní práce) proto se musí neustále obnovovat (</a:t>
            </a:r>
            <a:r>
              <a:rPr lang="cs-CZ" sz="2400" dirty="0" err="1"/>
              <a:t>resyntetizovat</a:t>
            </a:r>
            <a:r>
              <a:rPr lang="cs-CZ" sz="2400" dirty="0"/>
              <a:t>)</a:t>
            </a:r>
          </a:p>
          <a:p>
            <a:r>
              <a:rPr lang="cs-CZ" sz="2400" dirty="0"/>
              <a:t>(Dovalil et.al. 2008)</a:t>
            </a:r>
          </a:p>
          <a:p>
            <a:endParaRPr lang="cs-CZ" sz="2400" b="1" dirty="0"/>
          </a:p>
          <a:p>
            <a:r>
              <a:rPr lang="cs-CZ" sz="2400" dirty="0"/>
              <a:t>Zdroj: (Pastucha et. al, Tělovýchovné Lékařství)</a:t>
            </a:r>
          </a:p>
        </p:txBody>
      </p:sp>
    </p:spTree>
    <p:extLst>
      <p:ext uri="{BB962C8B-B14F-4D97-AF65-F5344CB8AC3E}">
        <p14:creationId xmlns:p14="http://schemas.microsoft.com/office/powerpoint/2010/main" val="250443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4C35E2-2DAA-4801-968F-B05DE3340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480773-805D-44CE-8ECF-E53DA4006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https://is.muni.cz/do/fsps/e-learning/fyziologie_sport/index.html</a:t>
            </a:r>
          </a:p>
        </p:txBody>
      </p:sp>
    </p:spTree>
    <p:extLst>
      <p:ext uri="{BB962C8B-B14F-4D97-AF65-F5344CB8AC3E}">
        <p14:creationId xmlns:p14="http://schemas.microsoft.com/office/powerpoint/2010/main" val="587028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00CA65-D936-4B71-9AE8-C2A9F8A70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EB7A7E2E-5689-4B07-A2E4-731D49B6C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888633" cy="6858000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090BB40-602F-44BA-8789-C79686F8CA93}"/>
              </a:ext>
            </a:extLst>
          </p:cNvPr>
          <p:cNvSpPr txBox="1"/>
          <p:nvPr/>
        </p:nvSpPr>
        <p:spPr>
          <a:xfrm>
            <a:off x="10080171" y="6488439"/>
            <a:ext cx="219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Sharkey</a:t>
            </a:r>
            <a:r>
              <a:rPr lang="cs-CZ" dirty="0"/>
              <a:t>, </a:t>
            </a:r>
            <a:r>
              <a:rPr lang="cs-CZ" dirty="0" err="1"/>
              <a:t>Gaskill</a:t>
            </a:r>
            <a:r>
              <a:rPr lang="cs-CZ" dirty="0"/>
              <a:t> 2006</a:t>
            </a:r>
          </a:p>
        </p:txBody>
      </p:sp>
    </p:spTree>
    <p:extLst>
      <p:ext uri="{BB962C8B-B14F-4D97-AF65-F5344CB8AC3E}">
        <p14:creationId xmlns:p14="http://schemas.microsoft.com/office/powerpoint/2010/main" val="1579448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51BFCB0-0179-4E76-A061-24C02ED38BFD}"/>
              </a:ext>
            </a:extLst>
          </p:cNvPr>
          <p:cNvSpPr txBox="1"/>
          <p:nvPr/>
        </p:nvSpPr>
        <p:spPr>
          <a:xfrm>
            <a:off x="981075" y="276225"/>
            <a:ext cx="10153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u="sng" dirty="0"/>
              <a:t>Základní energetické systémy</a:t>
            </a:r>
          </a:p>
          <a:p>
            <a:pPr algn="ctr"/>
            <a:endParaRPr lang="cs-CZ" sz="3600" u="sng" dirty="0"/>
          </a:p>
          <a:p>
            <a:pPr algn="ctr"/>
            <a:r>
              <a:rPr lang="cs-CZ" sz="3600" b="1" u="sng" dirty="0"/>
              <a:t>Buňky generují ATP skrze 3 rozdílné systémy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D42C2B7-C135-4F68-8396-7061A65C27F6}"/>
              </a:ext>
            </a:extLst>
          </p:cNvPr>
          <p:cNvSpPr txBox="1"/>
          <p:nvPr/>
        </p:nvSpPr>
        <p:spPr>
          <a:xfrm>
            <a:off x="523875" y="2847975"/>
            <a:ext cx="111442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800" b="1" dirty="0"/>
              <a:t>ATP CP systém </a:t>
            </a:r>
            <a:r>
              <a:rPr lang="cs-CZ" sz="2800" dirty="0"/>
              <a:t>(</a:t>
            </a:r>
            <a:r>
              <a:rPr lang="cs-CZ" sz="2800" dirty="0" err="1"/>
              <a:t>Alaktátový</a:t>
            </a:r>
            <a:r>
              <a:rPr lang="cs-CZ" sz="2800" dirty="0"/>
              <a:t>, neoxidativní (anaerobní), Fosfátový, (</a:t>
            </a:r>
            <a:r>
              <a:rPr lang="cs-CZ" sz="2800" dirty="0" err="1"/>
              <a:t>Substrate</a:t>
            </a:r>
            <a:r>
              <a:rPr lang="cs-CZ" sz="2800" dirty="0"/>
              <a:t> level </a:t>
            </a:r>
            <a:r>
              <a:rPr lang="cs-CZ" sz="2800" dirty="0" err="1"/>
              <a:t>metabolism</a:t>
            </a:r>
            <a:r>
              <a:rPr lang="cs-CZ" sz="2800" dirty="0"/>
              <a:t>.)</a:t>
            </a:r>
          </a:p>
          <a:p>
            <a:pPr marL="342900" indent="-342900">
              <a:buFont typeface="+mj-lt"/>
              <a:buAutoNum type="arabicPeriod"/>
            </a:pPr>
            <a:endParaRPr lang="cs-CZ" sz="2800" dirty="0"/>
          </a:p>
          <a:p>
            <a:pPr marL="342900" indent="-342900">
              <a:buFont typeface="+mj-lt"/>
              <a:buAutoNum type="arabicPeriod"/>
            </a:pPr>
            <a:r>
              <a:rPr lang="cs-CZ" sz="2800" b="1" dirty="0"/>
              <a:t>Glykolytický systém </a:t>
            </a:r>
            <a:r>
              <a:rPr lang="cs-CZ" sz="2800" dirty="0"/>
              <a:t>(</a:t>
            </a:r>
            <a:r>
              <a:rPr lang="cs-CZ" sz="2800" dirty="0">
                <a:solidFill>
                  <a:srgbClr val="7030A0"/>
                </a:solidFill>
              </a:rPr>
              <a:t>anaerobní glykolýza</a:t>
            </a:r>
            <a:r>
              <a:rPr lang="cs-CZ" sz="2800" dirty="0"/>
              <a:t>, glykolytická fosforylace)</a:t>
            </a:r>
          </a:p>
          <a:p>
            <a:pPr marL="342900" indent="-342900">
              <a:buFont typeface="+mj-lt"/>
              <a:buAutoNum type="arabicPeriod"/>
            </a:pPr>
            <a:endParaRPr lang="cs-CZ" sz="2800" dirty="0"/>
          </a:p>
          <a:p>
            <a:pPr marL="342900" indent="-342900">
              <a:buFont typeface="+mj-lt"/>
              <a:buAutoNum type="arabicPeriod"/>
            </a:pPr>
            <a:endParaRPr lang="cs-CZ" sz="2800" dirty="0"/>
          </a:p>
          <a:p>
            <a:pPr marL="342900" indent="-342900">
              <a:buFont typeface="+mj-lt"/>
              <a:buAutoNum type="arabicPeriod"/>
            </a:pPr>
            <a:r>
              <a:rPr lang="cs-CZ" sz="2800" b="1" dirty="0"/>
              <a:t>Oxidativní systém </a:t>
            </a:r>
            <a:r>
              <a:rPr lang="cs-CZ" sz="2800" dirty="0"/>
              <a:t>(oxidativní (aerobní) fosforylace, </a:t>
            </a:r>
            <a:r>
              <a:rPr lang="cs-CZ" sz="2800" dirty="0">
                <a:solidFill>
                  <a:srgbClr val="00B0F0"/>
                </a:solidFill>
              </a:rPr>
              <a:t>aerobní glykolýza</a:t>
            </a:r>
            <a:r>
              <a:rPr lang="cs-CZ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3266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9D5A665-E937-4C9D-AE72-3B59CDB647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05275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2800" b="1" dirty="0"/>
              <a:t>1. </a:t>
            </a:r>
            <a:r>
              <a:rPr lang="cs-CZ" altLang="cs-CZ" sz="2800" b="1" dirty="0">
                <a:solidFill>
                  <a:srgbClr val="FF0000"/>
                </a:solidFill>
              </a:rPr>
              <a:t>ATP</a:t>
            </a:r>
            <a:r>
              <a:rPr lang="cs-CZ" altLang="cs-CZ" sz="2800" b="1" dirty="0"/>
              <a:t> </a:t>
            </a:r>
            <a:r>
              <a:rPr lang="cs-CZ" altLang="cs-CZ" sz="2800" b="1" dirty="0">
                <a:solidFill>
                  <a:srgbClr val="0070C0"/>
                </a:solidFill>
              </a:rPr>
              <a:t>CP systém </a:t>
            </a:r>
            <a:r>
              <a:rPr lang="cs-CZ" altLang="cs-CZ" sz="2800" b="1" dirty="0"/>
              <a:t>- </a:t>
            </a:r>
            <a:r>
              <a:rPr lang="cs-CZ" altLang="cs-CZ" sz="2800" b="1" dirty="0" err="1">
                <a:solidFill>
                  <a:schemeClr val="accent2"/>
                </a:solidFill>
              </a:rPr>
              <a:t>Alaktátové</a:t>
            </a:r>
            <a:r>
              <a:rPr lang="cs-CZ" altLang="cs-CZ" sz="2800" b="1" dirty="0"/>
              <a:t> neoxidativní (anaerobní) způsoby E krytí – také tzv. </a:t>
            </a:r>
            <a:r>
              <a:rPr lang="cs-CZ" altLang="cs-CZ" sz="2800" b="1" dirty="0" err="1"/>
              <a:t>Substrate</a:t>
            </a:r>
            <a:r>
              <a:rPr lang="cs-CZ" altLang="cs-CZ" sz="2800" b="1" dirty="0"/>
              <a:t>-level </a:t>
            </a:r>
            <a:r>
              <a:rPr lang="cs-CZ" altLang="cs-CZ" sz="2800" b="1" dirty="0" err="1"/>
              <a:t>metabolism</a:t>
            </a:r>
            <a:endParaRPr lang="cs-CZ" altLang="cs-CZ" sz="2800" b="1" dirty="0"/>
          </a:p>
        </p:txBody>
      </p:sp>
      <p:sp>
        <p:nvSpPr>
          <p:cNvPr id="11268" name="Line 4">
            <a:extLst>
              <a:ext uri="{FF2B5EF4-FFF2-40B4-BE49-F238E27FC236}">
                <a16:creationId xmlns:a16="http://schemas.microsoft.com/office/drawing/2014/main" id="{0822A101-195C-4979-A059-B9C9DC598A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92551" y="2107171"/>
            <a:ext cx="1028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69" name="Line 5">
            <a:extLst>
              <a:ext uri="{FF2B5EF4-FFF2-40B4-BE49-F238E27FC236}">
                <a16:creationId xmlns:a16="http://schemas.microsoft.com/office/drawing/2014/main" id="{97DE347B-D8E5-44BF-9430-45B31BB338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3982" y="2299343"/>
            <a:ext cx="985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6B31A0-08D4-4C77-BB88-70A5B8929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724" y="1487489"/>
            <a:ext cx="8772526" cy="4556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/>
              <a:t> </a:t>
            </a:r>
            <a:r>
              <a:rPr lang="cs-CZ" sz="2400" b="1" dirty="0" err="1"/>
              <a:t>Myokinázová</a:t>
            </a:r>
            <a:r>
              <a:rPr lang="cs-CZ" sz="2400" b="1" dirty="0"/>
              <a:t> </a:t>
            </a:r>
            <a:r>
              <a:rPr lang="cs-CZ" sz="2400" dirty="0"/>
              <a:t>reakce, </a:t>
            </a:r>
            <a:r>
              <a:rPr lang="cs-CZ" sz="2400" b="1" dirty="0"/>
              <a:t>kdy molekula ATP vznikne ze 2 molekul ADP </a:t>
            </a:r>
            <a:endParaRPr lang="cs-CZ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255B3BC-D777-4E82-A5BA-91050F4596D1}"/>
              </a:ext>
            </a:extLst>
          </p:cNvPr>
          <p:cNvSpPr txBox="1"/>
          <p:nvPr/>
        </p:nvSpPr>
        <p:spPr>
          <a:xfrm>
            <a:off x="2716214" y="2009571"/>
            <a:ext cx="1543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 ADP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9046D3E-9D2D-41C1-9A13-C24B759F59B1}"/>
              </a:ext>
            </a:extLst>
          </p:cNvPr>
          <p:cNvSpPr txBox="1"/>
          <p:nvPr/>
        </p:nvSpPr>
        <p:spPr>
          <a:xfrm>
            <a:off x="5253038" y="1990400"/>
            <a:ext cx="282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ATP</a:t>
            </a:r>
            <a:r>
              <a:rPr lang="cs-CZ" sz="2400" dirty="0"/>
              <a:t> + AMP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3E67CF6-CFB4-4F3F-AF1B-8B7A55CBA660}"/>
              </a:ext>
            </a:extLst>
          </p:cNvPr>
          <p:cNvSpPr txBox="1"/>
          <p:nvPr/>
        </p:nvSpPr>
        <p:spPr>
          <a:xfrm>
            <a:off x="838200" y="2882115"/>
            <a:ext cx="847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Hydrolýza ATP </a:t>
            </a:r>
            <a:r>
              <a:rPr lang="cs-CZ" sz="2400" b="1" dirty="0"/>
              <a:t>pomocí </a:t>
            </a:r>
            <a:r>
              <a:rPr lang="cs-CZ" sz="2400" b="1" dirty="0" err="1"/>
              <a:t>ATPázy</a:t>
            </a:r>
            <a:r>
              <a:rPr lang="cs-CZ" sz="2400" b="1" dirty="0"/>
              <a:t> </a:t>
            </a:r>
          </a:p>
        </p:txBody>
      </p:sp>
      <p:pic>
        <p:nvPicPr>
          <p:cNvPr id="22" name="Picture 10" descr="Obr_8">
            <a:extLst>
              <a:ext uri="{FF2B5EF4-FFF2-40B4-BE49-F238E27FC236}">
                <a16:creationId xmlns:a16="http://schemas.microsoft.com/office/drawing/2014/main" id="{41F4CE72-E112-499B-A944-7B7F4B1BF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3429000"/>
            <a:ext cx="6372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1F99017-57F6-4F76-B32B-98FFA804EFD7}"/>
              </a:ext>
            </a:extLst>
          </p:cNvPr>
          <p:cNvSpPr txBox="1"/>
          <p:nvPr/>
        </p:nvSpPr>
        <p:spPr>
          <a:xfrm>
            <a:off x="2590800" y="4577184"/>
            <a:ext cx="6724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ATP </a:t>
            </a:r>
            <a:r>
              <a:rPr lang="cs-CZ" sz="2400" b="1" dirty="0">
                <a:solidFill>
                  <a:srgbClr val="0070C0"/>
                </a:solidFill>
              </a:rPr>
              <a:t>CP systém </a:t>
            </a:r>
            <a:r>
              <a:rPr lang="cs-CZ" sz="2400" b="1" dirty="0"/>
              <a:t>(</a:t>
            </a:r>
            <a:r>
              <a:rPr lang="cs-CZ" sz="2400" b="1" dirty="0" err="1"/>
              <a:t>Phospocreatine</a:t>
            </a:r>
            <a:r>
              <a:rPr lang="cs-CZ" sz="2400" b="1" dirty="0"/>
              <a:t>, </a:t>
            </a:r>
            <a:r>
              <a:rPr lang="cs-CZ" sz="2400" b="1" dirty="0" err="1"/>
              <a:t>PCr</a:t>
            </a:r>
            <a:r>
              <a:rPr lang="cs-CZ" sz="2400" b="1" dirty="0"/>
              <a:t>) </a:t>
            </a:r>
          </a:p>
        </p:txBody>
      </p:sp>
      <p:pic>
        <p:nvPicPr>
          <p:cNvPr id="24" name="Picture 11" descr="Obr_9">
            <a:extLst>
              <a:ext uri="{FF2B5EF4-FFF2-40B4-BE49-F238E27FC236}">
                <a16:creationId xmlns:a16="http://schemas.microsoft.com/office/drawing/2014/main" id="{BFA54007-43E2-4D52-8644-7869A42FB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5132388"/>
            <a:ext cx="5795962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2BD2BA42-8220-498E-AE0D-CA6BC1E8F76B}"/>
              </a:ext>
            </a:extLst>
          </p:cNvPr>
          <p:cNvCxnSpPr/>
          <p:nvPr/>
        </p:nvCxnSpPr>
        <p:spPr>
          <a:xfrm>
            <a:off x="648929" y="2625213"/>
            <a:ext cx="109924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32A8C29B-CAB3-4935-B2DC-E490B6FE10D7}"/>
              </a:ext>
            </a:extLst>
          </p:cNvPr>
          <p:cNvCxnSpPr>
            <a:cxnSpLocks/>
          </p:cNvCxnSpPr>
          <p:nvPr/>
        </p:nvCxnSpPr>
        <p:spPr>
          <a:xfrm>
            <a:off x="648929" y="4434348"/>
            <a:ext cx="109924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9520B9CA-5271-4AB1-8498-CE60CA43B0A2}"/>
              </a:ext>
            </a:extLst>
          </p:cNvPr>
          <p:cNvSpPr txBox="1"/>
          <p:nvPr/>
        </p:nvSpPr>
        <p:spPr>
          <a:xfrm>
            <a:off x="9790471" y="3307326"/>
            <a:ext cx="156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1-3 </a:t>
            </a:r>
            <a:r>
              <a:rPr lang="cs-CZ" b="1" dirty="0" err="1"/>
              <a:t>seconds</a:t>
            </a:r>
            <a:endParaRPr lang="cs-CZ" b="1" dirty="0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4B7EB500-CA1D-4E8F-BDDF-83F166EE2E68}"/>
              </a:ext>
            </a:extLst>
          </p:cNvPr>
          <p:cNvSpPr txBox="1"/>
          <p:nvPr/>
        </p:nvSpPr>
        <p:spPr>
          <a:xfrm>
            <a:off x="9035845" y="5555226"/>
            <a:ext cx="269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3-15 sec. An </a:t>
            </a:r>
            <a:r>
              <a:rPr lang="cs-CZ" b="1" dirty="0" err="1"/>
              <a:t>all</a:t>
            </a:r>
            <a:r>
              <a:rPr lang="cs-CZ" b="1" dirty="0"/>
              <a:t> out sprint</a:t>
            </a:r>
          </a:p>
        </p:txBody>
      </p:sp>
    </p:spTree>
    <p:extLst>
      <p:ext uri="{BB962C8B-B14F-4D97-AF65-F5344CB8AC3E}">
        <p14:creationId xmlns:p14="http://schemas.microsoft.com/office/powerpoint/2010/main" val="1671225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85EB46-ACE7-4B41-A6BA-EEADABE5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604D76-08C7-40D0-B078-0B88E20FD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endParaRPr lang="cs-CZ" b="0" i="0" dirty="0">
              <a:solidFill>
                <a:srgbClr val="555555"/>
              </a:solidFill>
              <a:effectLst/>
              <a:latin typeface="Georgia" panose="02040502050405020303" pitchFamily="18" charset="0"/>
            </a:endParaRPr>
          </a:p>
          <a:p>
            <a:pPr algn="just"/>
            <a:r>
              <a:rPr lang="cs-CZ" b="0" i="0" dirty="0">
                <a:solidFill>
                  <a:srgbClr val="555555"/>
                </a:solidFill>
                <a:effectLst/>
              </a:rPr>
              <a:t>Koncentrace </a:t>
            </a:r>
            <a:r>
              <a:rPr lang="cs-CZ" b="0" i="0" dirty="0" err="1">
                <a:solidFill>
                  <a:srgbClr val="555555"/>
                </a:solidFill>
                <a:effectLst/>
              </a:rPr>
              <a:t>fosfagenů</a:t>
            </a:r>
            <a:r>
              <a:rPr lang="cs-CZ" b="0" i="0" dirty="0">
                <a:solidFill>
                  <a:srgbClr val="555555"/>
                </a:solidFill>
                <a:effectLst/>
              </a:rPr>
              <a:t> ve svalech se rychle spotřebovává následkem anaerobního cvičení velké intenzity. Kreatin fosfát se může výrazně snížit (50-70%) během krátké doby (5-30s) cvičení o velké intenzitě a může být téměř zcela spotřebován, přičemž výsledkem je vyčerpání po velmi intenzivním cvičení.</a:t>
            </a:r>
          </a:p>
          <a:p>
            <a:pPr algn="just"/>
            <a:endParaRPr lang="cs-CZ" b="0" i="0" dirty="0">
              <a:solidFill>
                <a:srgbClr val="555555"/>
              </a:solidFill>
              <a:effectLst/>
            </a:endParaRPr>
          </a:p>
          <a:p>
            <a:pPr algn="just"/>
            <a:r>
              <a:rPr lang="cs-CZ" b="0" i="0" dirty="0">
                <a:solidFill>
                  <a:srgbClr val="555555"/>
                </a:solidFill>
                <a:effectLst/>
              </a:rPr>
              <a:t>Doplnění </a:t>
            </a:r>
            <a:r>
              <a:rPr lang="cs-CZ" b="0" i="0" dirty="0" err="1">
                <a:solidFill>
                  <a:srgbClr val="555555"/>
                </a:solidFill>
                <a:effectLst/>
              </a:rPr>
              <a:t>fosfagenu</a:t>
            </a:r>
            <a:r>
              <a:rPr lang="cs-CZ" b="0" i="0" dirty="0">
                <a:solidFill>
                  <a:srgbClr val="555555"/>
                </a:solidFill>
                <a:effectLst/>
              </a:rPr>
              <a:t> po cvičení může nastat během relativně krátké doby. Kompletní </a:t>
            </a:r>
            <a:r>
              <a:rPr lang="cs-CZ" b="0" i="0" dirty="0" err="1">
                <a:solidFill>
                  <a:srgbClr val="555555"/>
                </a:solidFill>
                <a:effectLst/>
              </a:rPr>
              <a:t>resyntéza</a:t>
            </a:r>
            <a:r>
              <a:rPr lang="cs-CZ" b="0" i="0" dirty="0">
                <a:solidFill>
                  <a:srgbClr val="555555"/>
                </a:solidFill>
                <a:effectLst/>
              </a:rPr>
              <a:t> ATP se objevuje do 3 až 5 minut, kompletní </a:t>
            </a:r>
            <a:r>
              <a:rPr lang="cs-CZ" b="0" i="0" dirty="0" err="1">
                <a:solidFill>
                  <a:srgbClr val="555555"/>
                </a:solidFill>
                <a:effectLst/>
              </a:rPr>
              <a:t>resyntéza</a:t>
            </a:r>
            <a:r>
              <a:rPr lang="cs-CZ" b="0" i="0" dirty="0">
                <a:solidFill>
                  <a:srgbClr val="555555"/>
                </a:solidFill>
                <a:effectLst/>
              </a:rPr>
              <a:t> kreatin fosfátu se objevuje do 8 minut.</a:t>
            </a:r>
          </a:p>
          <a:p>
            <a:pPr algn="just"/>
            <a:endParaRPr lang="cs-CZ" b="0" i="0" dirty="0">
              <a:solidFill>
                <a:srgbClr val="555555"/>
              </a:solidFill>
              <a:effectLst/>
            </a:endParaRPr>
          </a:p>
          <a:p>
            <a:pPr algn="just"/>
            <a:r>
              <a:rPr lang="cs-CZ" dirty="0">
                <a:solidFill>
                  <a:srgbClr val="555555"/>
                </a:solidFill>
              </a:rPr>
              <a:t>Zdroj: https://www.fsps.muni.cz/emuni/data/reader/book-5/05.html</a:t>
            </a:r>
            <a:endParaRPr lang="cs-CZ" b="0" i="0" dirty="0">
              <a:solidFill>
                <a:srgbClr val="555555"/>
              </a:solidFill>
              <a:effectLst/>
            </a:endParaRPr>
          </a:p>
          <a:p>
            <a:endParaRPr lang="cs-CZ" dirty="0">
              <a:solidFill>
                <a:srgbClr val="555555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585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C741427-0219-4AB1-A3F6-A6DE048124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74637"/>
            <a:ext cx="9144000" cy="1681981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800" b="1" dirty="0"/>
              <a:t>2. Glykolytický</a:t>
            </a:r>
            <a:r>
              <a:rPr lang="cs-CZ" altLang="cs-CZ" sz="2800" b="1" dirty="0">
                <a:solidFill>
                  <a:schemeClr val="accent2"/>
                </a:solidFill>
              </a:rPr>
              <a:t> (laktátový) </a:t>
            </a:r>
            <a:r>
              <a:rPr lang="cs-CZ" altLang="cs-CZ" sz="2800" b="1" dirty="0"/>
              <a:t>systém, neoxidativní způsob získávání E. (anaerobní glykolýza, glykolytická fosforylace)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BD2ECD5-4022-4A53-B856-E890104BC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9739" y="2057400"/>
            <a:ext cx="8658225" cy="44831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cs-CZ" altLang="cs-CZ" b="1" dirty="0"/>
              <a:t>G + 2P + 2ADP 	         </a:t>
            </a:r>
            <a:r>
              <a:rPr lang="cs-CZ" altLang="cs-CZ" b="1" dirty="0">
                <a:solidFill>
                  <a:schemeClr val="accent2"/>
                </a:solidFill>
              </a:rPr>
              <a:t>2 mol. </a:t>
            </a:r>
            <a:r>
              <a:rPr lang="cs-CZ" altLang="cs-CZ" b="1" dirty="0" err="1">
                <a:solidFill>
                  <a:schemeClr val="accent2"/>
                </a:solidFill>
              </a:rPr>
              <a:t>kys.mléčné</a:t>
            </a:r>
            <a:r>
              <a:rPr lang="cs-CZ" altLang="cs-CZ" b="1" dirty="0">
                <a:solidFill>
                  <a:schemeClr val="accent2"/>
                </a:solidFill>
              </a:rPr>
              <a:t> </a:t>
            </a:r>
            <a:r>
              <a:rPr lang="cs-CZ" altLang="cs-CZ" b="1" dirty="0"/>
              <a:t>+ </a:t>
            </a:r>
            <a:r>
              <a:rPr lang="cs-CZ" altLang="cs-CZ" b="1" dirty="0">
                <a:solidFill>
                  <a:srgbClr val="FF0066"/>
                </a:solidFill>
              </a:rPr>
              <a:t>2ATP</a:t>
            </a:r>
          </a:p>
          <a:p>
            <a:pPr eaLnBrk="1" hangingPunct="1">
              <a:buFontTx/>
              <a:buNone/>
            </a:pPr>
            <a:endParaRPr lang="cs-CZ" altLang="cs-CZ" dirty="0"/>
          </a:p>
          <a:p>
            <a:pPr eaLnBrk="1" hangingPunct="1">
              <a:buFontTx/>
              <a:buNone/>
            </a:pPr>
            <a:r>
              <a:rPr lang="cs-CZ" altLang="cs-CZ" dirty="0"/>
              <a:t>G….glykogen</a:t>
            </a:r>
          </a:p>
          <a:p>
            <a:pPr eaLnBrk="1" hangingPunct="1">
              <a:buFontTx/>
              <a:buChar char="-"/>
            </a:pPr>
            <a:r>
              <a:rPr lang="cs-CZ" altLang="cs-CZ" dirty="0"/>
              <a:t>metabolická acidóza </a:t>
            </a:r>
          </a:p>
          <a:p>
            <a:pPr eaLnBrk="1" hangingPunct="1">
              <a:buFontTx/>
              <a:buChar char="-"/>
            </a:pPr>
            <a:r>
              <a:rPr lang="cs-CZ" altLang="cs-CZ" dirty="0"/>
              <a:t>hladina LA v krvi</a:t>
            </a:r>
          </a:p>
          <a:p>
            <a:pPr eaLnBrk="1" hangingPunct="1">
              <a:buFontTx/>
              <a:buChar char="-"/>
            </a:pPr>
            <a:endParaRPr lang="cs-CZ" altLang="cs-CZ" dirty="0"/>
          </a:p>
          <a:p>
            <a:pPr marL="0" indent="0" eaLnBrk="1" hangingPunct="1">
              <a:buNone/>
            </a:pPr>
            <a:r>
              <a:rPr lang="cs-CZ" altLang="cs-CZ" sz="2000" dirty="0"/>
              <a:t>Proces glykolýzy se odehrává skrze glykolytický systém, přes který je glukóza, nebo glykogen štěpen na Pyruvát. Pokud se glykolýza dále odehrává za nepřístupu kyslíku, je Pyruvát konvertován (přeměněn) na </a:t>
            </a:r>
            <a:r>
              <a:rPr lang="cs-CZ" altLang="cs-CZ" sz="2000" b="1" dirty="0">
                <a:solidFill>
                  <a:schemeClr val="accent2"/>
                </a:solidFill>
              </a:rPr>
              <a:t>laktát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ATP CP systém společně s Glykolytickým systémem, jsou klíčové energetické zdroje pro výkony v délce trvání </a:t>
            </a:r>
            <a:r>
              <a:rPr lang="cs-CZ" altLang="cs-CZ" sz="2000" b="1" dirty="0"/>
              <a:t>v řádu několika sekund až 2 min.</a:t>
            </a:r>
          </a:p>
        </p:txBody>
      </p:sp>
      <p:sp>
        <p:nvSpPr>
          <p:cNvPr id="12292" name="Line 4">
            <a:extLst>
              <a:ext uri="{FF2B5EF4-FFF2-40B4-BE49-F238E27FC236}">
                <a16:creationId xmlns:a16="http://schemas.microsoft.com/office/drawing/2014/main" id="{A9E50973-758A-4D22-8C5E-E1380A8CCE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8915" y="2279130"/>
            <a:ext cx="1152852" cy="117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52735B6-559C-45C1-ABB3-B2A6146F4B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3. Oxidativní způsob</a:t>
            </a:r>
            <a:br>
              <a:rPr lang="cs-CZ" altLang="cs-CZ" sz="3600" dirty="0"/>
            </a:br>
            <a:r>
              <a:rPr lang="cs-CZ" altLang="cs-CZ" sz="3600" dirty="0"/>
              <a:t>(oxidativní fosforylace)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F65A473-BB76-4350-9757-D5BF7501E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1949" y="1643064"/>
            <a:ext cx="10196052" cy="48545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dirty="0"/>
              <a:t>nedochází k tvorbě laktátu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/>
              <a:t>G + 38P + 38ADP + 6O</a:t>
            </a:r>
            <a:r>
              <a:rPr lang="cs-CZ" altLang="cs-CZ" baseline="-25000" dirty="0"/>
              <a:t>2	           </a:t>
            </a:r>
            <a:r>
              <a:rPr lang="cs-CZ" altLang="cs-CZ" dirty="0"/>
              <a:t>6CO</a:t>
            </a:r>
            <a:r>
              <a:rPr lang="cs-CZ" altLang="cs-CZ" baseline="-25000" dirty="0"/>
              <a:t>2</a:t>
            </a:r>
            <a:r>
              <a:rPr lang="cs-CZ" altLang="cs-CZ" dirty="0"/>
              <a:t> + 44H</a:t>
            </a:r>
            <a:r>
              <a:rPr lang="cs-CZ" altLang="cs-CZ" baseline="-25000" dirty="0"/>
              <a:t>2</a:t>
            </a:r>
            <a:r>
              <a:rPr lang="cs-CZ" altLang="cs-CZ" dirty="0"/>
              <a:t>O + </a:t>
            </a:r>
            <a:r>
              <a:rPr lang="cs-CZ" altLang="cs-CZ" dirty="0">
                <a:solidFill>
                  <a:srgbClr val="FF0066"/>
                </a:solidFill>
              </a:rPr>
              <a:t>38ATP; </a:t>
            </a: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(RQ = 1,0)</a:t>
            </a:r>
            <a:endParaRPr lang="cs-CZ" altLang="cs-CZ" dirty="0">
              <a:solidFill>
                <a:srgbClr val="FF00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/>
              <a:t>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dirty="0"/>
          </a:p>
          <a:p>
            <a:pPr>
              <a:buNone/>
            </a:pPr>
            <a:r>
              <a:rPr lang="cs-CZ" altLang="cs-CZ" sz="2600" dirty="0"/>
              <a:t>MK + 130P + 130ADP + 23O</a:t>
            </a:r>
            <a:r>
              <a:rPr lang="cs-CZ" altLang="cs-CZ" sz="2600" baseline="-25000" dirty="0"/>
              <a:t>2	                 </a:t>
            </a:r>
            <a:r>
              <a:rPr lang="cs-CZ" altLang="cs-CZ" sz="2600" dirty="0"/>
              <a:t>16CO</a:t>
            </a:r>
            <a:r>
              <a:rPr lang="cs-CZ" altLang="cs-CZ" sz="2600" baseline="-25000" dirty="0"/>
              <a:t>2</a:t>
            </a:r>
            <a:r>
              <a:rPr lang="cs-CZ" altLang="cs-CZ" sz="2600" dirty="0"/>
              <a:t> + 146H</a:t>
            </a:r>
            <a:r>
              <a:rPr lang="cs-CZ" altLang="cs-CZ" sz="2600" baseline="-25000" dirty="0"/>
              <a:t>2</a:t>
            </a:r>
            <a:r>
              <a:rPr lang="cs-CZ" altLang="cs-CZ" sz="2600" dirty="0"/>
              <a:t>O + </a:t>
            </a:r>
            <a:r>
              <a:rPr lang="cs-CZ" altLang="cs-CZ" sz="2600" dirty="0">
                <a:solidFill>
                  <a:srgbClr val="FF0066"/>
                </a:solidFill>
              </a:rPr>
              <a:t>130ATP; </a:t>
            </a:r>
            <a:r>
              <a:rPr lang="cs-CZ" altLang="cs-CZ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(RQ = 0,7)</a:t>
            </a:r>
            <a:endParaRPr lang="cs-CZ" altLang="cs-CZ" sz="2600" dirty="0">
              <a:solidFill>
                <a:srgbClr val="FF00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6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500" dirty="0"/>
          </a:p>
          <a:p>
            <a:pPr>
              <a:buNone/>
            </a:pPr>
            <a:r>
              <a:rPr lang="cs-CZ" altLang="cs-CZ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BK + 77</a:t>
            </a:r>
            <a:r>
              <a:rPr lang="cs-CZ" altLang="cs-CZ" sz="2600" dirty="0"/>
              <a:t>O</a:t>
            </a:r>
            <a:r>
              <a:rPr lang="cs-CZ" altLang="cs-CZ" sz="2600" baseline="-25000" dirty="0"/>
              <a:t>2 </a:t>
            </a:r>
            <a:r>
              <a:rPr lang="cs-CZ" altLang="cs-CZ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63</a:t>
            </a:r>
            <a:r>
              <a:rPr lang="cs-CZ" altLang="cs-CZ" sz="2600" dirty="0"/>
              <a:t>O</a:t>
            </a:r>
            <a:r>
              <a:rPr lang="cs-CZ" altLang="cs-CZ" sz="2600" baseline="-25000" dirty="0"/>
              <a:t>2</a:t>
            </a:r>
            <a:r>
              <a:rPr lang="cs-CZ" altLang="cs-CZ" sz="2600" dirty="0"/>
              <a:t>  + 38H</a:t>
            </a:r>
            <a:r>
              <a:rPr lang="cs-CZ" altLang="cs-CZ" sz="2600" baseline="-25000" dirty="0"/>
              <a:t>2</a:t>
            </a:r>
            <a:r>
              <a:rPr lang="cs-CZ" altLang="cs-CZ" sz="2600" dirty="0"/>
              <a:t>O + 9CO(NH</a:t>
            </a:r>
            <a:r>
              <a:rPr lang="cs-CZ" altLang="cs-CZ" sz="2600" baseline="-25000" dirty="0"/>
              <a:t>2</a:t>
            </a:r>
            <a:r>
              <a:rPr lang="cs-CZ" altLang="cs-CZ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cs-CZ" altLang="cs-CZ" sz="2600" baseline="-25000" dirty="0"/>
              <a:t>2  </a:t>
            </a:r>
            <a:r>
              <a:rPr lang="cs-CZ" altLang="cs-CZ" sz="2600" dirty="0"/>
              <a:t>+ cca </a:t>
            </a:r>
            <a:r>
              <a:rPr lang="cs-CZ" altLang="cs-CZ" sz="2600" dirty="0">
                <a:solidFill>
                  <a:srgbClr val="FF0000"/>
                </a:solidFill>
              </a:rPr>
              <a:t>40ATP; </a:t>
            </a:r>
            <a:r>
              <a:rPr lang="cs-CZ" altLang="cs-CZ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(RQ = 0,8)</a:t>
            </a:r>
            <a:endParaRPr lang="cs-CZ" altLang="cs-CZ" sz="2600" dirty="0">
              <a:solidFill>
                <a:srgbClr val="FF0066"/>
              </a:solidFill>
            </a:endParaRPr>
          </a:p>
          <a:p>
            <a:pPr>
              <a:buNone/>
            </a:pPr>
            <a:endParaRPr lang="cs-CZ" altLang="cs-CZ" sz="25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500" dirty="0"/>
              <a:t>		</a:t>
            </a:r>
            <a:endParaRPr lang="cs-CZ" altLang="cs-CZ" dirty="0"/>
          </a:p>
        </p:txBody>
      </p:sp>
      <p:sp>
        <p:nvSpPr>
          <p:cNvPr id="13316" name="Line 4">
            <a:extLst>
              <a:ext uri="{FF2B5EF4-FFF2-40B4-BE49-F238E27FC236}">
                <a16:creationId xmlns:a16="http://schemas.microsoft.com/office/drawing/2014/main" id="{0AB686FC-7435-4F41-84BA-FB182E6CA9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4126" y="2701412"/>
            <a:ext cx="598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17" name="Line 5">
            <a:extLst>
              <a:ext uri="{FF2B5EF4-FFF2-40B4-BE49-F238E27FC236}">
                <a16:creationId xmlns:a16="http://schemas.microsoft.com/office/drawing/2014/main" id="{6CD59FEC-F9E4-4EB8-B97C-89FFD3C80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2809" y="4011232"/>
            <a:ext cx="500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E7DF0012-7458-4A13-AF06-EDE64546BB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8376" y="5255012"/>
            <a:ext cx="500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2861</TotalTime>
  <Words>1199</Words>
  <Application>Microsoft Office PowerPoint</Application>
  <PresentationFormat>Širokoúhlá obrazovka</PresentationFormat>
  <Paragraphs>162</Paragraphs>
  <Slides>30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7" baseType="lpstr">
      <vt:lpstr>-apple-system</vt:lpstr>
      <vt:lpstr>Arial</vt:lpstr>
      <vt:lpstr>Calibri</vt:lpstr>
      <vt:lpstr>Calibri Light</vt:lpstr>
      <vt:lpstr>Georgia</vt:lpstr>
      <vt:lpstr>Motiv Office</vt:lpstr>
      <vt:lpstr>Dokument</vt:lpstr>
      <vt:lpstr>METABOLISMUS A ZÁKLADNÍ ENEREGTICKÉ SYSTEMY</vt:lpstr>
      <vt:lpstr>Prezentace aplikace PowerPoint</vt:lpstr>
      <vt:lpstr>Prezentace aplikace PowerPoint</vt:lpstr>
      <vt:lpstr>Prezentace aplikace PowerPoint</vt:lpstr>
      <vt:lpstr>Prezentace aplikace PowerPoint</vt:lpstr>
      <vt:lpstr>1. ATP CP systém - Alaktátové neoxidativní (anaerobní) způsoby E krytí – také tzv. Substrate-level metabolism</vt:lpstr>
      <vt:lpstr>Poznámka</vt:lpstr>
      <vt:lpstr>2. Glykolytický (laktátový) systém, neoxidativní způsob získávání E. (anaerobní glykolýza, glykolytická fosforylace)</vt:lpstr>
      <vt:lpstr>3. Oxidativní způsob (oxidativní fosforylace)</vt:lpstr>
      <vt:lpstr>Prezentace aplikace PowerPoint</vt:lpstr>
      <vt:lpstr>Prezentace aplikace PowerPoint</vt:lpstr>
      <vt:lpstr>Prezentace aplikace PowerPoint</vt:lpstr>
      <vt:lpstr>Prezentace aplikace PowerPoint</vt:lpstr>
      <vt:lpstr>Pásma energetické krytí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Adaptace na anaerobní trénink</vt:lpstr>
      <vt:lpstr>Adaptace na anaerobní trénink - enzymy</vt:lpstr>
      <vt:lpstr>Adaptace na anaerobní trénink – enzymy</vt:lpstr>
      <vt:lpstr>Adaptace na aerobní trénink</vt:lpstr>
      <vt:lpstr>Adaptace na aerobní trénink - enzymy</vt:lpstr>
      <vt:lpstr>Výpočet Energetického výdeje </vt:lpstr>
      <vt:lpstr>Prezentace aplikace PowerPoint</vt:lpstr>
      <vt:lpstr>Prezentace aplikace PowerPoint</vt:lpstr>
      <vt:lpstr>Prezentace aplikace PowerPoint</vt:lpstr>
      <vt:lpstr>Metabolický ekvivalent MET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METABOLISMUS A ZÁKLADNÍ ENEREGTICKÉ SYSTEMY</dc:title>
  <dc:creator>Martina Bernacikova</dc:creator>
  <cp:lastModifiedBy>ucitel</cp:lastModifiedBy>
  <cp:revision>7</cp:revision>
  <dcterms:created xsi:type="dcterms:W3CDTF">2020-11-04T07:30:53Z</dcterms:created>
  <dcterms:modified xsi:type="dcterms:W3CDTF">2022-09-26T12:49:29Z</dcterms:modified>
</cp:coreProperties>
</file>