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Tahoma"/>
      <p:regular r:id="rId22"/>
      <p:bold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Tahoma-regular.fntdata"/><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Tahoma-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yzioklinika.cz/poradna/clanky-o-zdravi/10-mobilizace-kostrce"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4bb09ee642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4bb09ee642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4bb09ee642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4bb09ee642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4bb09ee642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4bb09ee642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sk" sz="1200">
                <a:solidFill>
                  <a:srgbClr val="263238"/>
                </a:solidFill>
              </a:rPr>
              <a:t>There are three types of FAI: pincer, cam, and combined impingement.</a:t>
            </a:r>
            <a:endParaRPr sz="1200">
              <a:solidFill>
                <a:srgbClr val="263238"/>
              </a:solidFill>
            </a:endParaRPr>
          </a:p>
          <a:p>
            <a:pPr indent="-304800" lvl="0" marL="838200" rtl="0" algn="l">
              <a:lnSpc>
                <a:spcPct val="115000"/>
              </a:lnSpc>
              <a:spcBef>
                <a:spcPts val="1200"/>
              </a:spcBef>
              <a:spcAft>
                <a:spcPts val="0"/>
              </a:spcAft>
              <a:buClr>
                <a:srgbClr val="263238"/>
              </a:buClr>
              <a:buSzPts val="1200"/>
              <a:buFont typeface="Arial"/>
              <a:buChar char="●"/>
            </a:pPr>
            <a:r>
              <a:rPr lang="sk" sz="1200">
                <a:solidFill>
                  <a:srgbClr val="263238"/>
                </a:solidFill>
              </a:rPr>
              <a:t>Pincer. This type of impingement occurs because extra bone extends out over the normal rim of the acetabulum. The labrum can be crushed under the prominent rim of the acetabulum.</a:t>
            </a:r>
            <a:endParaRPr sz="1200">
              <a:solidFill>
                <a:srgbClr val="263238"/>
              </a:solidFill>
            </a:endParaRPr>
          </a:p>
          <a:p>
            <a:pPr indent="-304800" lvl="0" marL="838200" rtl="0" algn="l">
              <a:lnSpc>
                <a:spcPct val="115000"/>
              </a:lnSpc>
              <a:spcBef>
                <a:spcPts val="0"/>
              </a:spcBef>
              <a:spcAft>
                <a:spcPts val="0"/>
              </a:spcAft>
              <a:buClr>
                <a:srgbClr val="263238"/>
              </a:buClr>
              <a:buSzPts val="1200"/>
              <a:buFont typeface="Arial"/>
              <a:buChar char="●"/>
            </a:pPr>
            <a:r>
              <a:rPr lang="sk" sz="1200">
                <a:solidFill>
                  <a:srgbClr val="263238"/>
                </a:solidFill>
              </a:rPr>
              <a:t>Cam. In cam impingement the femoral head is not round and cannot rotate smoothly inside the acetabulum. A bump forms on the edge of the femoral head that grinds the cartilage inside the acetabulum.</a:t>
            </a:r>
            <a:endParaRPr sz="1200">
              <a:solidFill>
                <a:srgbClr val="263238"/>
              </a:solidFill>
            </a:endParaRPr>
          </a:p>
          <a:p>
            <a:pPr indent="-304800" lvl="0" marL="838200" rtl="0" algn="l">
              <a:lnSpc>
                <a:spcPct val="115000"/>
              </a:lnSpc>
              <a:spcBef>
                <a:spcPts val="0"/>
              </a:spcBef>
              <a:spcAft>
                <a:spcPts val="0"/>
              </a:spcAft>
              <a:buClr>
                <a:srgbClr val="263238"/>
              </a:buClr>
              <a:buSzPts val="1200"/>
              <a:buFont typeface="Arial"/>
              <a:buChar char="●"/>
            </a:pPr>
            <a:r>
              <a:rPr lang="sk" sz="1200">
                <a:solidFill>
                  <a:srgbClr val="263238"/>
                </a:solidFill>
              </a:rPr>
              <a:t>Combined. Combined impingement means that both the pincer and cam types are present.</a:t>
            </a:r>
            <a:endParaRPr sz="1200">
              <a:solidFill>
                <a:srgbClr val="263238"/>
              </a:solidFill>
            </a:endParaRPr>
          </a:p>
          <a:p>
            <a:pPr indent="0" lvl="0" marL="0" rtl="0" algn="l">
              <a:spcBef>
                <a:spcPts val="120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4bb09ee642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4bb09ee642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4bb09ee642_0_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14bb09ee642_0_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4bb09ee642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14bb09ee642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4bb09ee642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4bb09ee642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4bb09ee642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4bb09ee642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4bb09ee642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4bb09ee642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4bb09ee642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4bb09ee642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4bb09ee642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4bb09ee642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4bb09ee642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4bb09ee642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sk" sz="900">
                <a:solidFill>
                  <a:srgbClr val="404040"/>
                </a:solidFill>
              </a:rPr>
              <a:t>Morbus Osgood-Schlatter známá také jako osteochondróza nebo trakční apophysitida je neúrazové poranění místa úponu šlachy čtyřhlavého svalu stehenního (musculus quadriceps femoris) na holenní kost. Místo úponu nazývané tuberositas tibiae je pokryté chrupavčitou tkání, která během dospívání osifikuje (mění se v kostní tkáň). Během růstového spurtu, u chlapců okolo 12-14 let a u dívek okolo 10-12 let, dochází k prodlužování kostí a zvyšování napětí šlachy čtyřhlavého svalu stehenního. Tahem šlachy dochází k mikrovaskulárnímu natržení ještě ne zcela osifikované drsnatiny holenní kosti. V závislosti na natržení této části kosti zde dochází k rozvoji zánětu, který se projevuje:</a:t>
            </a:r>
            <a:endParaRPr sz="900">
              <a:solidFill>
                <a:srgbClr val="404040"/>
              </a:solidFill>
            </a:endParaRPr>
          </a:p>
          <a:p>
            <a:pPr indent="-285750" lvl="0" marL="685800" rtl="0" algn="l">
              <a:lnSpc>
                <a:spcPct val="115000"/>
              </a:lnSpc>
              <a:spcBef>
                <a:spcPts val="1600"/>
              </a:spcBef>
              <a:spcAft>
                <a:spcPts val="0"/>
              </a:spcAft>
              <a:buClr>
                <a:srgbClr val="404040"/>
              </a:buClr>
              <a:buSzPts val="900"/>
              <a:buFont typeface="Arial"/>
              <a:buChar char="●"/>
            </a:pPr>
            <a:r>
              <a:rPr lang="sk" sz="900">
                <a:solidFill>
                  <a:srgbClr val="404040"/>
                </a:solidFill>
              </a:rPr>
              <a:t>otokem</a:t>
            </a:r>
            <a:endParaRPr sz="900">
              <a:solidFill>
                <a:srgbClr val="404040"/>
              </a:solidFill>
            </a:endParaRPr>
          </a:p>
          <a:p>
            <a:pPr indent="-285750" lvl="0" marL="685800" rtl="0" algn="l">
              <a:lnSpc>
                <a:spcPct val="115000"/>
              </a:lnSpc>
              <a:spcBef>
                <a:spcPts val="0"/>
              </a:spcBef>
              <a:spcAft>
                <a:spcPts val="0"/>
              </a:spcAft>
              <a:buClr>
                <a:srgbClr val="404040"/>
              </a:buClr>
              <a:buSzPts val="900"/>
              <a:buFont typeface="Arial"/>
              <a:buChar char="●"/>
            </a:pPr>
            <a:r>
              <a:rPr lang="sk" sz="900">
                <a:solidFill>
                  <a:srgbClr val="404040"/>
                </a:solidFill>
              </a:rPr>
              <a:t>zčervenání v oblasti kolenního kloubu</a:t>
            </a:r>
            <a:endParaRPr sz="900">
              <a:solidFill>
                <a:srgbClr val="404040"/>
              </a:solidFill>
            </a:endParaRPr>
          </a:p>
          <a:p>
            <a:pPr indent="-285750" lvl="0" marL="685800" rtl="0" algn="l">
              <a:lnSpc>
                <a:spcPct val="115000"/>
              </a:lnSpc>
              <a:spcBef>
                <a:spcPts val="0"/>
              </a:spcBef>
              <a:spcAft>
                <a:spcPts val="0"/>
              </a:spcAft>
              <a:buClr>
                <a:srgbClr val="404040"/>
              </a:buClr>
              <a:buSzPts val="900"/>
              <a:buFont typeface="Arial"/>
              <a:buChar char="●"/>
            </a:pPr>
            <a:r>
              <a:rPr lang="sk" sz="900">
                <a:solidFill>
                  <a:srgbClr val="404040"/>
                </a:solidFill>
              </a:rPr>
              <a:t>zvýšením místní teploty</a:t>
            </a:r>
            <a:endParaRPr sz="900">
              <a:solidFill>
                <a:srgbClr val="404040"/>
              </a:solidFill>
            </a:endParaRPr>
          </a:p>
          <a:p>
            <a:pPr indent="-285750" lvl="0" marL="685800" rtl="0" algn="l">
              <a:lnSpc>
                <a:spcPct val="115000"/>
              </a:lnSpc>
              <a:spcBef>
                <a:spcPts val="0"/>
              </a:spcBef>
              <a:spcAft>
                <a:spcPts val="0"/>
              </a:spcAft>
              <a:buClr>
                <a:srgbClr val="404040"/>
              </a:buClr>
              <a:buSzPts val="900"/>
              <a:buFont typeface="Arial"/>
              <a:buChar char="●"/>
            </a:pPr>
            <a:r>
              <a:rPr lang="sk" sz="900">
                <a:solidFill>
                  <a:srgbClr val="404040"/>
                </a:solidFill>
              </a:rPr>
              <a:t>bolestí v oblasti kolenního kloubu</a:t>
            </a:r>
            <a:endParaRPr sz="900">
              <a:solidFill>
                <a:srgbClr val="404040"/>
              </a:solidFill>
            </a:endParaRPr>
          </a:p>
          <a:p>
            <a:pPr indent="-285750" lvl="0" marL="685800" rtl="0" algn="l">
              <a:lnSpc>
                <a:spcPct val="115000"/>
              </a:lnSpc>
              <a:spcBef>
                <a:spcPts val="0"/>
              </a:spcBef>
              <a:spcAft>
                <a:spcPts val="0"/>
              </a:spcAft>
              <a:buClr>
                <a:srgbClr val="404040"/>
              </a:buClr>
              <a:buSzPts val="900"/>
              <a:buFont typeface="Arial"/>
              <a:buChar char="●"/>
            </a:pPr>
            <a:r>
              <a:rPr lang="sk" sz="900">
                <a:solidFill>
                  <a:srgbClr val="404040"/>
                </a:solidFill>
              </a:rPr>
              <a:t>Zvyšování tahu šlachy dochází při aktivitách vyžadující opakované kontrakci čtyřhlavého svalu</a:t>
            </a:r>
            <a:endParaRPr sz="900">
              <a:solidFill>
                <a:srgbClr val="404040"/>
              </a:solidFill>
            </a:endParaRPr>
          </a:p>
          <a:p>
            <a:pPr indent="0" lvl="0" marL="0" rtl="0" algn="l">
              <a:spcBef>
                <a:spcPts val="440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4bb09ee642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4bb09ee642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sk"/>
              <a:t>Jednoduchým testem jsou i funkční testy v oblasti páteře, například tzv. „S reflex“, kdy fyzioterapeut klientovi ležícímu na břiše tzv. „přebrnkne“ přes svaly podél páteře. Pokud je dysbalance v oblasti pánevního dna, dojde k současnému souhybu (elevaci) pánve.</a:t>
            </a:r>
            <a:endParaRPr/>
          </a:p>
          <a:p>
            <a:pPr indent="0" lvl="0" marL="0" rtl="0" algn="l">
              <a:spcBef>
                <a:spcPts val="0"/>
              </a:spcBef>
              <a:spcAft>
                <a:spcPts val="0"/>
              </a:spcAft>
              <a:buNone/>
            </a:pPr>
            <a:r>
              <a:rPr lang="sk"/>
              <a:t>ZDROJ: </a:t>
            </a:r>
            <a:r>
              <a:rPr lang="sk" u="sng">
                <a:solidFill>
                  <a:schemeClr val="hlink"/>
                </a:solidFill>
                <a:hlinkClick r:id="rId2"/>
              </a:rPr>
              <a:t>https://fyzioklinika.cz/poradna/clanky-o-zdravi/10-mobilizace-kostrce</a:t>
            </a:r>
            <a:r>
              <a:rPr lang="sk"/>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4bb09ee642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4bb09ee642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4bb09ee642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4bb09ee642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4bb09ee642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4bb09ee642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í snímek" showMasterSp="0">
  <p:cSld name="Úvodní snímek">
    <p:spTree>
      <p:nvGrpSpPr>
        <p:cNvPr id="10" name="Shape 10"/>
        <p:cNvGrpSpPr/>
        <p:nvPr/>
      </p:nvGrpSpPr>
      <p:grpSpPr>
        <a:xfrm>
          <a:off x="0" y="0"/>
          <a:ext cx="0" cy="0"/>
          <a:chOff x="0" y="0"/>
          <a:chExt cx="0" cy="0"/>
        </a:xfrm>
      </p:grpSpPr>
      <p:sp>
        <p:nvSpPr>
          <p:cNvPr id="11" name="Google Shape;11;p2"/>
          <p:cNvSpPr txBox="1"/>
          <p:nvPr>
            <p:ph idx="11" type="ftr"/>
          </p:nvPr>
        </p:nvSpPr>
        <p:spPr>
          <a:xfrm>
            <a:off x="540000" y="4671000"/>
            <a:ext cx="5940000" cy="189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 name="Google Shape;12;p2"/>
          <p:cNvSpPr txBox="1"/>
          <p:nvPr>
            <p:ph idx="12" type="sldNum"/>
          </p:nvPr>
        </p:nvSpPr>
        <p:spPr>
          <a:xfrm>
            <a:off x="310500" y="4671000"/>
            <a:ext cx="189000" cy="189000"/>
          </a:xfrm>
          <a:prstGeom prst="rect">
            <a:avLst/>
          </a:prstGeom>
          <a:noFill/>
          <a:ln>
            <a:noFill/>
          </a:ln>
        </p:spPr>
        <p:txBody>
          <a:bodyPr anchorCtr="0" anchor="ctr" bIns="0" lIns="0" spcFirstLastPara="1" rIns="0" wrap="square" tIns="0">
            <a:noAutofit/>
          </a:bodyPr>
          <a:lstStyle>
            <a:lvl1pPr indent="0" lvl="0" marL="0" algn="l">
              <a:spcBef>
                <a:spcPts val="0"/>
              </a:spcBef>
              <a:spcAft>
                <a:spcPts val="0"/>
              </a:spcAft>
              <a:buNone/>
              <a:defRPr/>
            </a:lvl1pPr>
            <a:lvl2pPr indent="0" lvl="1" marL="0" algn="l">
              <a:spcBef>
                <a:spcPts val="0"/>
              </a:spcBef>
              <a:spcAft>
                <a:spcPts val="0"/>
              </a:spcAft>
              <a:buNone/>
              <a:defRPr/>
            </a:lvl2pPr>
            <a:lvl3pPr indent="0" lvl="2" marL="0" algn="l">
              <a:spcBef>
                <a:spcPts val="0"/>
              </a:spcBef>
              <a:spcAft>
                <a:spcPts val="0"/>
              </a:spcAft>
              <a:buNone/>
              <a:defRPr/>
            </a:lvl3pPr>
            <a:lvl4pPr indent="0" lvl="3" marL="0" algn="l">
              <a:spcBef>
                <a:spcPts val="0"/>
              </a:spcBef>
              <a:spcAft>
                <a:spcPts val="0"/>
              </a:spcAft>
              <a:buNone/>
              <a:defRPr/>
            </a:lvl4pPr>
            <a:lvl5pPr indent="0" lvl="4" marL="0" algn="l">
              <a:spcBef>
                <a:spcPts val="0"/>
              </a:spcBef>
              <a:spcAft>
                <a:spcPts val="0"/>
              </a:spcAft>
              <a:buNone/>
              <a:defRPr/>
            </a:lvl5pPr>
            <a:lvl6pPr indent="0" lvl="5" marL="0" algn="l">
              <a:spcBef>
                <a:spcPts val="0"/>
              </a:spcBef>
              <a:spcAft>
                <a:spcPts val="0"/>
              </a:spcAft>
              <a:buNone/>
              <a:defRPr/>
            </a:lvl6pPr>
            <a:lvl7pPr indent="0" lvl="6" marL="0" algn="l">
              <a:spcBef>
                <a:spcPts val="0"/>
              </a:spcBef>
              <a:spcAft>
                <a:spcPts val="0"/>
              </a:spcAft>
              <a:buNone/>
              <a:defRPr/>
            </a:lvl7pPr>
            <a:lvl8pPr indent="0" lvl="7" marL="0" algn="l">
              <a:spcBef>
                <a:spcPts val="0"/>
              </a:spcBef>
              <a:spcAft>
                <a:spcPts val="0"/>
              </a:spcAft>
              <a:buNone/>
              <a:defRPr/>
            </a:lvl8pPr>
            <a:lvl9pPr indent="0" lvl="8" marL="0" algn="l">
              <a:spcBef>
                <a:spcPts val="0"/>
              </a:spcBef>
              <a:spcAft>
                <a:spcPts val="0"/>
              </a:spcAft>
              <a:buNone/>
              <a:defRPr/>
            </a:lvl9pPr>
          </a:lstStyle>
          <a:p>
            <a:pPr indent="0" lvl="0" marL="0" rtl="0" algn="l">
              <a:spcBef>
                <a:spcPts val="0"/>
              </a:spcBef>
              <a:spcAft>
                <a:spcPts val="0"/>
              </a:spcAft>
              <a:buNone/>
            </a:pPr>
            <a:fld id="{00000000-1234-1234-1234-123412341234}" type="slidenum">
              <a:rPr lang="sk"/>
              <a:t>‹#›</a:t>
            </a:fld>
            <a:endParaRPr/>
          </a:p>
        </p:txBody>
      </p:sp>
      <p:sp>
        <p:nvSpPr>
          <p:cNvPr id="13" name="Google Shape;13;p2"/>
          <p:cNvSpPr txBox="1"/>
          <p:nvPr>
            <p:ph type="title"/>
          </p:nvPr>
        </p:nvSpPr>
        <p:spPr>
          <a:xfrm>
            <a:off x="298876" y="2175274"/>
            <a:ext cx="8521200" cy="8787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sz="33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 name="Google Shape;14;p2"/>
          <p:cNvSpPr txBox="1"/>
          <p:nvPr>
            <p:ph idx="1" type="subTitle"/>
          </p:nvPr>
        </p:nvSpPr>
        <p:spPr>
          <a:xfrm>
            <a:off x="298876" y="3087302"/>
            <a:ext cx="8521200" cy="523800"/>
          </a:xfrm>
          <a:prstGeom prst="rect">
            <a:avLst/>
          </a:prstGeom>
          <a:noFill/>
          <a:ln>
            <a:noFill/>
          </a:ln>
        </p:spPr>
        <p:txBody>
          <a:bodyPr anchorCtr="0" anchor="t" bIns="0" lIns="0" spcFirstLastPara="1" rIns="0" wrap="square" tIns="0">
            <a:noAutofit/>
          </a:bodyPr>
          <a:lstStyle>
            <a:lvl1pPr lvl="0" algn="l">
              <a:lnSpc>
                <a:spcPct val="114000"/>
              </a:lnSpc>
              <a:spcBef>
                <a:spcPts val="0"/>
              </a:spcBef>
              <a:spcAft>
                <a:spcPts val="0"/>
              </a:spcAft>
              <a:buSzPts val="1800"/>
              <a:buFont typeface="Arial"/>
              <a:buNone/>
              <a:defRPr b="0" sz="1800">
                <a:solidFill>
                  <a:schemeClr val="dk1"/>
                </a:solidFill>
                <a:latin typeface="Arial"/>
                <a:ea typeface="Arial"/>
                <a:cs typeface="Arial"/>
                <a:sym typeface="Arial"/>
              </a:defRPr>
            </a:lvl1pPr>
            <a:lvl2pPr lvl="1" algn="ctr">
              <a:lnSpc>
                <a:spcPct val="90000"/>
              </a:lnSpc>
              <a:spcBef>
                <a:spcPts val="0"/>
              </a:spcBef>
              <a:spcAft>
                <a:spcPts val="0"/>
              </a:spcAft>
              <a:buSzPts val="1500"/>
              <a:buFont typeface="Arial"/>
              <a:buNone/>
              <a:defRPr sz="1500"/>
            </a:lvl2pPr>
            <a:lvl3pPr lvl="2" algn="ctr">
              <a:lnSpc>
                <a:spcPct val="100000"/>
              </a:lnSpc>
              <a:spcBef>
                <a:spcPts val="0"/>
              </a:spcBef>
              <a:spcAft>
                <a:spcPts val="0"/>
              </a:spcAft>
              <a:buSzPts val="1100"/>
              <a:buFont typeface="Arial"/>
              <a:buNone/>
              <a:defRPr sz="1400"/>
            </a:lvl3pPr>
            <a:lvl4pPr lvl="3" algn="ctr">
              <a:lnSpc>
                <a:spcPct val="112500"/>
              </a:lnSpc>
              <a:spcBef>
                <a:spcPts val="0"/>
              </a:spcBef>
              <a:spcAft>
                <a:spcPts val="0"/>
              </a:spcAft>
              <a:buSzPts val="1100"/>
              <a:buFont typeface="Arial"/>
              <a:buNone/>
              <a:defRPr sz="1200"/>
            </a:lvl4pPr>
            <a:lvl5pPr lvl="4" algn="ctr">
              <a:lnSpc>
                <a:spcPct val="112500"/>
              </a:lnSpc>
              <a:spcBef>
                <a:spcPts val="0"/>
              </a:spcBef>
              <a:spcAft>
                <a:spcPts val="0"/>
              </a:spcAft>
              <a:buSzPts val="1200"/>
              <a:buFont typeface="Arial"/>
              <a:buNone/>
              <a:defRPr sz="1200"/>
            </a:lvl5pPr>
            <a:lvl6pPr lvl="5" algn="ctr">
              <a:spcBef>
                <a:spcPts val="200"/>
              </a:spcBef>
              <a:spcAft>
                <a:spcPts val="0"/>
              </a:spcAft>
              <a:buSzPts val="1200"/>
              <a:buNone/>
              <a:defRPr sz="1200"/>
            </a:lvl6pPr>
            <a:lvl7pPr lvl="6" algn="ctr">
              <a:lnSpc>
                <a:spcPct val="112500"/>
              </a:lnSpc>
              <a:spcBef>
                <a:spcPts val="0"/>
              </a:spcBef>
              <a:spcAft>
                <a:spcPts val="0"/>
              </a:spcAft>
              <a:buSzPts val="1200"/>
              <a:buNone/>
              <a:defRPr sz="1200"/>
            </a:lvl7pPr>
            <a:lvl8pPr lvl="7" algn="ctr">
              <a:lnSpc>
                <a:spcPct val="112500"/>
              </a:lnSpc>
              <a:spcBef>
                <a:spcPts val="0"/>
              </a:spcBef>
              <a:spcAft>
                <a:spcPts val="0"/>
              </a:spcAft>
              <a:buSzPts val="1200"/>
              <a:buNone/>
              <a:defRPr sz="1200"/>
            </a:lvl8pPr>
            <a:lvl9pPr lvl="8" algn="ctr">
              <a:lnSpc>
                <a:spcPct val="112500"/>
              </a:lnSpc>
              <a:spcBef>
                <a:spcPts val="0"/>
              </a:spcBef>
              <a:spcAft>
                <a:spcPts val="0"/>
              </a:spcAft>
              <a:buSzPts val="1200"/>
              <a:buNone/>
              <a:defRPr sz="1200"/>
            </a:lvl9pPr>
          </a:lstStyle>
          <a:p/>
        </p:txBody>
      </p:sp>
      <p:pic>
        <p:nvPicPr>
          <p:cNvPr id="15" name="Google Shape;15;p2"/>
          <p:cNvPicPr preferRelativeResize="0"/>
          <p:nvPr/>
        </p:nvPicPr>
        <p:blipFill rotWithShape="1">
          <a:blip r:embed="rId2">
            <a:alphaModFix/>
          </a:blip>
          <a:srcRect b="0" l="0" r="0" t="0"/>
          <a:stretch/>
        </p:blipFill>
        <p:spPr>
          <a:xfrm>
            <a:off x="310499" y="310500"/>
            <a:ext cx="1514518" cy="799201"/>
          </a:xfrm>
          <a:prstGeom prst="rect">
            <a:avLst/>
          </a:prstGeom>
          <a:noFill/>
          <a:ln>
            <a:noFill/>
          </a:ln>
        </p:spPr>
      </p:pic>
    </p:spTree>
  </p:cSld>
  <p:clrMapOvr>
    <a:masterClrMapping/>
  </p:clrMapOvr>
  <p:extLst>
    <p:ext uri="{DCECCB84-F9BA-43D5-87BE-67443E8EF086}">
      <p15:sldGuideLst>
        <p15:guide id="1" orient="horz" pos="1824">
          <p15:clr>
            <a:srgbClr val="FBAE40"/>
          </p15:clr>
        </p15:guide>
        <p15:guide id="2" pos="17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ky, text - dva sloupce">
  <p:cSld name="Obrázky, text - dva sloupce">
    <p:spTree>
      <p:nvGrpSpPr>
        <p:cNvPr id="78" name="Shape 78"/>
        <p:cNvGrpSpPr/>
        <p:nvPr/>
      </p:nvGrpSpPr>
      <p:grpSpPr>
        <a:xfrm>
          <a:off x="0" y="0"/>
          <a:ext cx="0" cy="0"/>
          <a:chOff x="0" y="0"/>
          <a:chExt cx="0" cy="0"/>
        </a:xfrm>
      </p:grpSpPr>
      <p:sp>
        <p:nvSpPr>
          <p:cNvPr id="79" name="Google Shape;79;p11"/>
          <p:cNvSpPr txBox="1"/>
          <p:nvPr>
            <p:ph idx="1" type="body"/>
          </p:nvPr>
        </p:nvSpPr>
        <p:spPr>
          <a:xfrm>
            <a:off x="539998" y="539034"/>
            <a:ext cx="3915000" cy="2403000"/>
          </a:xfrm>
          <a:prstGeom prst="rect">
            <a:avLst/>
          </a:prstGeom>
          <a:noFill/>
          <a:ln>
            <a:noFill/>
          </a:ln>
        </p:spPr>
        <p:txBody>
          <a:bodyPr anchorCtr="0" anchor="t" bIns="0" lIns="0" spcFirstLastPara="1" rIns="0" wrap="square" tIns="0">
            <a:noAutofit/>
          </a:bodyPr>
          <a:lstStyle>
            <a:lvl1pPr indent="-228600" lvl="0" marL="457200" algn="l">
              <a:lnSpc>
                <a:spcPct val="114000"/>
              </a:lnSpc>
              <a:spcBef>
                <a:spcPts val="0"/>
              </a:spcBef>
              <a:spcAft>
                <a:spcPts val="0"/>
              </a:spcAft>
              <a:buSzPts val="2100"/>
              <a:buFont typeface="Arial"/>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200"/>
              <a:buNone/>
              <a:defRPr/>
            </a:lvl4pPr>
            <a:lvl5pPr indent="-228600" lvl="4" marL="2286000" algn="l">
              <a:lnSpc>
                <a:spcPct val="100000"/>
              </a:lnSpc>
              <a:spcBef>
                <a:spcPts val="0"/>
              </a:spcBef>
              <a:spcAft>
                <a:spcPts val="0"/>
              </a:spcAft>
              <a:buSzPts val="1400"/>
              <a:buNone/>
              <a:defRPr/>
            </a:lvl5pPr>
            <a:lvl6pPr indent="-317500" lvl="5" marL="2743200" algn="l">
              <a:spcBef>
                <a:spcPts val="300"/>
              </a:spcBef>
              <a:spcAft>
                <a:spcPts val="0"/>
              </a:spcAft>
              <a:buSzPts val="1400"/>
              <a:buChar char="•"/>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80" name="Google Shape;80;p11"/>
          <p:cNvSpPr txBox="1"/>
          <p:nvPr>
            <p:ph idx="11" type="ftr"/>
          </p:nvPr>
        </p:nvSpPr>
        <p:spPr>
          <a:xfrm>
            <a:off x="540000" y="4671000"/>
            <a:ext cx="5940000" cy="189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1" name="Google Shape;81;p11"/>
          <p:cNvSpPr txBox="1"/>
          <p:nvPr>
            <p:ph idx="12" type="sldNum"/>
          </p:nvPr>
        </p:nvSpPr>
        <p:spPr>
          <a:xfrm>
            <a:off x="310500" y="4671000"/>
            <a:ext cx="189000" cy="189000"/>
          </a:xfrm>
          <a:prstGeom prst="rect">
            <a:avLst/>
          </a:prstGeom>
          <a:noFill/>
          <a:ln>
            <a:noFill/>
          </a:ln>
        </p:spPr>
        <p:txBody>
          <a:bodyPr anchorCtr="0" anchor="ctr" bIns="0" lIns="0" spcFirstLastPara="1" rIns="0" wrap="square" tIns="0">
            <a:noAutofit/>
          </a:bodyPr>
          <a:lstStyle>
            <a:lvl1pPr indent="0" lvl="0" marL="0" algn="l">
              <a:spcBef>
                <a:spcPts val="0"/>
              </a:spcBef>
              <a:spcAft>
                <a:spcPts val="0"/>
              </a:spcAft>
              <a:buNone/>
              <a:defRPr b="0" i="0" sz="900" u="none" cap="none" strike="noStrike">
                <a:solidFill>
                  <a:schemeClr val="dk2"/>
                </a:solidFill>
                <a:latin typeface="Arial"/>
                <a:ea typeface="Arial"/>
                <a:cs typeface="Arial"/>
                <a:sym typeface="Arial"/>
              </a:defRPr>
            </a:lvl1pPr>
            <a:lvl2pPr indent="0" lvl="1" marL="0" algn="l">
              <a:spcBef>
                <a:spcPts val="0"/>
              </a:spcBef>
              <a:spcAft>
                <a:spcPts val="0"/>
              </a:spcAft>
              <a:buNone/>
              <a:defRPr b="0" i="0" sz="900" u="none" cap="none" strike="noStrike">
                <a:solidFill>
                  <a:schemeClr val="dk2"/>
                </a:solidFill>
                <a:latin typeface="Arial"/>
                <a:ea typeface="Arial"/>
                <a:cs typeface="Arial"/>
                <a:sym typeface="Arial"/>
              </a:defRPr>
            </a:lvl2pPr>
            <a:lvl3pPr indent="0" lvl="2" marL="0" algn="l">
              <a:spcBef>
                <a:spcPts val="0"/>
              </a:spcBef>
              <a:spcAft>
                <a:spcPts val="0"/>
              </a:spcAft>
              <a:buNone/>
              <a:defRPr b="0" i="0" sz="900" u="none" cap="none" strike="noStrike">
                <a:solidFill>
                  <a:schemeClr val="dk2"/>
                </a:solidFill>
                <a:latin typeface="Arial"/>
                <a:ea typeface="Arial"/>
                <a:cs typeface="Arial"/>
                <a:sym typeface="Arial"/>
              </a:defRPr>
            </a:lvl3pPr>
            <a:lvl4pPr indent="0" lvl="3" marL="0" algn="l">
              <a:spcBef>
                <a:spcPts val="0"/>
              </a:spcBef>
              <a:spcAft>
                <a:spcPts val="0"/>
              </a:spcAft>
              <a:buNone/>
              <a:defRPr b="0" i="0" sz="900" u="none" cap="none" strike="noStrike">
                <a:solidFill>
                  <a:schemeClr val="dk2"/>
                </a:solidFill>
                <a:latin typeface="Arial"/>
                <a:ea typeface="Arial"/>
                <a:cs typeface="Arial"/>
                <a:sym typeface="Arial"/>
              </a:defRPr>
            </a:lvl4pPr>
            <a:lvl5pPr indent="0" lvl="4" marL="0" algn="l">
              <a:spcBef>
                <a:spcPts val="0"/>
              </a:spcBef>
              <a:spcAft>
                <a:spcPts val="0"/>
              </a:spcAft>
              <a:buNone/>
              <a:defRPr b="0" i="0" sz="900" u="none" cap="none" strike="noStrike">
                <a:solidFill>
                  <a:schemeClr val="dk2"/>
                </a:solidFill>
                <a:latin typeface="Arial"/>
                <a:ea typeface="Arial"/>
                <a:cs typeface="Arial"/>
                <a:sym typeface="Arial"/>
              </a:defRPr>
            </a:lvl5pPr>
            <a:lvl6pPr indent="0" lvl="5" marL="0" algn="l">
              <a:spcBef>
                <a:spcPts val="0"/>
              </a:spcBef>
              <a:spcAft>
                <a:spcPts val="0"/>
              </a:spcAft>
              <a:buNone/>
              <a:defRPr b="0" i="0" sz="900" u="none" cap="none" strike="noStrike">
                <a:solidFill>
                  <a:schemeClr val="dk2"/>
                </a:solidFill>
                <a:latin typeface="Arial"/>
                <a:ea typeface="Arial"/>
                <a:cs typeface="Arial"/>
                <a:sym typeface="Arial"/>
              </a:defRPr>
            </a:lvl6pPr>
            <a:lvl7pPr indent="0" lvl="6" marL="0" algn="l">
              <a:spcBef>
                <a:spcPts val="0"/>
              </a:spcBef>
              <a:spcAft>
                <a:spcPts val="0"/>
              </a:spcAft>
              <a:buNone/>
              <a:defRPr b="0" i="0" sz="900" u="none" cap="none" strike="noStrike">
                <a:solidFill>
                  <a:schemeClr val="dk2"/>
                </a:solidFill>
                <a:latin typeface="Arial"/>
                <a:ea typeface="Arial"/>
                <a:cs typeface="Arial"/>
                <a:sym typeface="Arial"/>
              </a:defRPr>
            </a:lvl7pPr>
            <a:lvl8pPr indent="0" lvl="7" marL="0" algn="l">
              <a:spcBef>
                <a:spcPts val="0"/>
              </a:spcBef>
              <a:spcAft>
                <a:spcPts val="0"/>
              </a:spcAft>
              <a:buNone/>
              <a:defRPr b="0" i="0" sz="900" u="none" cap="none" strike="noStrike">
                <a:solidFill>
                  <a:schemeClr val="dk2"/>
                </a:solidFill>
                <a:latin typeface="Arial"/>
                <a:ea typeface="Arial"/>
                <a:cs typeface="Arial"/>
                <a:sym typeface="Arial"/>
              </a:defRPr>
            </a:lvl8pPr>
            <a:lvl9pPr indent="0" lvl="8" marL="0" algn="l">
              <a:spcBef>
                <a:spcPts val="0"/>
              </a:spcBef>
              <a:spcAft>
                <a:spcPts val="0"/>
              </a:spcAft>
              <a:buNone/>
              <a:defRPr b="0" i="0" sz="9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sk"/>
              <a:t>‹#›</a:t>
            </a:fld>
            <a:endParaRPr/>
          </a:p>
        </p:txBody>
      </p:sp>
      <p:sp>
        <p:nvSpPr>
          <p:cNvPr id="82" name="Google Shape;82;p11"/>
          <p:cNvSpPr txBox="1"/>
          <p:nvPr>
            <p:ph idx="2" type="body"/>
          </p:nvPr>
        </p:nvSpPr>
        <p:spPr>
          <a:xfrm>
            <a:off x="539999" y="3375000"/>
            <a:ext cx="3915000" cy="9990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SzPts val="1100"/>
              <a:buFont typeface="Arial"/>
              <a:buNone/>
              <a:defRPr b="0" sz="1100">
                <a:solidFill>
                  <a:schemeClr val="dk1"/>
                </a:solidFill>
              </a:defRPr>
            </a:lvl1pPr>
            <a:lvl2pPr indent="-228600" lvl="1" marL="914400" algn="l">
              <a:lnSpc>
                <a:spcPct val="120000"/>
              </a:lnSpc>
              <a:spcBef>
                <a:spcPts val="0"/>
              </a:spcBef>
              <a:spcAft>
                <a:spcPts val="0"/>
              </a:spcAft>
              <a:buSzPts val="1100"/>
              <a:buFont typeface="Arial"/>
              <a:buNone/>
              <a:defRPr u="none"/>
            </a:lvl2pPr>
            <a:lvl3pPr indent="-228600" lvl="2" marL="1371600" algn="l">
              <a:lnSpc>
                <a:spcPct val="120000"/>
              </a:lnSpc>
              <a:spcBef>
                <a:spcPts val="0"/>
              </a:spcBef>
              <a:spcAft>
                <a:spcPts val="0"/>
              </a:spcAft>
              <a:buSzPts val="900"/>
              <a:buFont typeface="Arial"/>
              <a:buNone/>
              <a:defRPr>
                <a:latin typeface="Arial"/>
                <a:ea typeface="Arial"/>
                <a:cs typeface="Arial"/>
                <a:sym typeface="Arial"/>
              </a:defRPr>
            </a:lvl3pPr>
            <a:lvl4pPr indent="-228600" lvl="3" marL="1828800" algn="l">
              <a:lnSpc>
                <a:spcPct val="120000"/>
              </a:lnSpc>
              <a:spcBef>
                <a:spcPts val="0"/>
              </a:spcBef>
              <a:spcAft>
                <a:spcPts val="0"/>
              </a:spcAft>
              <a:buSzPts val="1000"/>
              <a:buFont typeface="Arial"/>
              <a:buNone/>
              <a:defRPr/>
            </a:lvl4pPr>
            <a:lvl5pPr indent="-228600" lvl="4" marL="2286000" algn="l">
              <a:lnSpc>
                <a:spcPct val="120000"/>
              </a:lnSpc>
              <a:spcBef>
                <a:spcPts val="0"/>
              </a:spcBef>
              <a:spcAft>
                <a:spcPts val="0"/>
              </a:spcAft>
              <a:buSzPts val="1100"/>
              <a:buFont typeface="Arial"/>
              <a:buNone/>
              <a:defRPr/>
            </a:lvl5pPr>
            <a:lvl6pPr indent="-317500" lvl="5" marL="2743200" algn="l">
              <a:spcBef>
                <a:spcPts val="300"/>
              </a:spcBef>
              <a:spcAft>
                <a:spcPts val="0"/>
              </a:spcAft>
              <a:buSzPts val="1400"/>
              <a:buChar char="•"/>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83" name="Google Shape;83;p11"/>
          <p:cNvSpPr txBox="1"/>
          <p:nvPr>
            <p:ph idx="3" type="body"/>
          </p:nvPr>
        </p:nvSpPr>
        <p:spPr>
          <a:xfrm>
            <a:off x="540543" y="3051000"/>
            <a:ext cx="3915000" cy="27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800"/>
              <a:buFont typeface="Arial"/>
              <a:buNone/>
              <a:defRPr b="1" sz="800"/>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200"/>
              <a:buNone/>
              <a:defRPr/>
            </a:lvl4pPr>
            <a:lvl5pPr indent="-228600" lvl="4" marL="2286000" algn="l">
              <a:lnSpc>
                <a:spcPct val="100000"/>
              </a:lnSpc>
              <a:spcBef>
                <a:spcPts val="0"/>
              </a:spcBef>
              <a:spcAft>
                <a:spcPts val="0"/>
              </a:spcAft>
              <a:buSzPts val="1400"/>
              <a:buNone/>
              <a:defRPr/>
            </a:lvl5pPr>
            <a:lvl6pPr indent="-317500" lvl="5" marL="2743200" algn="l">
              <a:spcBef>
                <a:spcPts val="300"/>
              </a:spcBef>
              <a:spcAft>
                <a:spcPts val="0"/>
              </a:spcAft>
              <a:buSzPts val="1400"/>
              <a:buChar char="•"/>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84" name="Google Shape;84;p11"/>
          <p:cNvSpPr txBox="1"/>
          <p:nvPr>
            <p:ph idx="4" type="body"/>
          </p:nvPr>
        </p:nvSpPr>
        <p:spPr>
          <a:xfrm>
            <a:off x="4688458" y="3375000"/>
            <a:ext cx="3915000" cy="9990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SzPts val="1100"/>
              <a:buFont typeface="Arial"/>
              <a:buNone/>
              <a:defRPr b="0" sz="1100">
                <a:solidFill>
                  <a:schemeClr val="dk1"/>
                </a:solidFill>
              </a:defRPr>
            </a:lvl1pPr>
            <a:lvl2pPr indent="-228600" lvl="1" marL="914400" algn="l">
              <a:lnSpc>
                <a:spcPct val="120000"/>
              </a:lnSpc>
              <a:spcBef>
                <a:spcPts val="0"/>
              </a:spcBef>
              <a:spcAft>
                <a:spcPts val="0"/>
              </a:spcAft>
              <a:buSzPts val="1100"/>
              <a:buFont typeface="Arial"/>
              <a:buNone/>
              <a:defRPr u="none"/>
            </a:lvl2pPr>
            <a:lvl3pPr indent="-228600" lvl="2" marL="1371600" algn="l">
              <a:lnSpc>
                <a:spcPct val="120000"/>
              </a:lnSpc>
              <a:spcBef>
                <a:spcPts val="0"/>
              </a:spcBef>
              <a:spcAft>
                <a:spcPts val="0"/>
              </a:spcAft>
              <a:buSzPts val="900"/>
              <a:buFont typeface="Arial"/>
              <a:buNone/>
              <a:defRPr>
                <a:latin typeface="Arial"/>
                <a:ea typeface="Arial"/>
                <a:cs typeface="Arial"/>
                <a:sym typeface="Arial"/>
              </a:defRPr>
            </a:lvl3pPr>
            <a:lvl4pPr indent="-228600" lvl="3" marL="1828800" algn="l">
              <a:lnSpc>
                <a:spcPct val="120000"/>
              </a:lnSpc>
              <a:spcBef>
                <a:spcPts val="0"/>
              </a:spcBef>
              <a:spcAft>
                <a:spcPts val="0"/>
              </a:spcAft>
              <a:buSzPts val="1000"/>
              <a:buFont typeface="Arial"/>
              <a:buNone/>
              <a:defRPr/>
            </a:lvl4pPr>
            <a:lvl5pPr indent="-228600" lvl="4" marL="2286000" algn="l">
              <a:lnSpc>
                <a:spcPct val="120000"/>
              </a:lnSpc>
              <a:spcBef>
                <a:spcPts val="0"/>
              </a:spcBef>
              <a:spcAft>
                <a:spcPts val="0"/>
              </a:spcAft>
              <a:buSzPts val="1100"/>
              <a:buFont typeface="Arial"/>
              <a:buNone/>
              <a:defRPr/>
            </a:lvl5pPr>
            <a:lvl6pPr indent="-317500" lvl="5" marL="2743200" algn="l">
              <a:spcBef>
                <a:spcPts val="300"/>
              </a:spcBef>
              <a:spcAft>
                <a:spcPts val="0"/>
              </a:spcAft>
              <a:buSzPts val="1400"/>
              <a:buChar char="•"/>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85" name="Google Shape;85;p11"/>
          <p:cNvSpPr txBox="1"/>
          <p:nvPr>
            <p:ph idx="5" type="body"/>
          </p:nvPr>
        </p:nvSpPr>
        <p:spPr>
          <a:xfrm>
            <a:off x="4689002" y="3051000"/>
            <a:ext cx="3915000" cy="270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800"/>
              <a:buFont typeface="Arial"/>
              <a:buNone/>
              <a:defRPr b="1" sz="800"/>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200"/>
              <a:buNone/>
              <a:defRPr/>
            </a:lvl4pPr>
            <a:lvl5pPr indent="-228600" lvl="4" marL="2286000" algn="l">
              <a:lnSpc>
                <a:spcPct val="100000"/>
              </a:lnSpc>
              <a:spcBef>
                <a:spcPts val="0"/>
              </a:spcBef>
              <a:spcAft>
                <a:spcPts val="0"/>
              </a:spcAft>
              <a:buSzPts val="1400"/>
              <a:buNone/>
              <a:defRPr/>
            </a:lvl5pPr>
            <a:lvl6pPr indent="-317500" lvl="5" marL="2743200" algn="l">
              <a:spcBef>
                <a:spcPts val="300"/>
              </a:spcBef>
              <a:spcAft>
                <a:spcPts val="0"/>
              </a:spcAft>
              <a:buSzPts val="1400"/>
              <a:buChar char="•"/>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86" name="Google Shape;86;p11"/>
          <p:cNvSpPr txBox="1"/>
          <p:nvPr>
            <p:ph idx="6" type="body"/>
          </p:nvPr>
        </p:nvSpPr>
        <p:spPr>
          <a:xfrm>
            <a:off x="4688458" y="539034"/>
            <a:ext cx="3915000" cy="2403000"/>
          </a:xfrm>
          <a:prstGeom prst="rect">
            <a:avLst/>
          </a:prstGeom>
          <a:noFill/>
          <a:ln>
            <a:noFill/>
          </a:ln>
        </p:spPr>
        <p:txBody>
          <a:bodyPr anchorCtr="0" anchor="t" bIns="0" lIns="0" spcFirstLastPara="1" rIns="0" wrap="square" tIns="0">
            <a:noAutofit/>
          </a:bodyPr>
          <a:lstStyle>
            <a:lvl1pPr indent="-228600" lvl="0" marL="457200" algn="l">
              <a:lnSpc>
                <a:spcPct val="114000"/>
              </a:lnSpc>
              <a:spcBef>
                <a:spcPts val="0"/>
              </a:spcBef>
              <a:spcAft>
                <a:spcPts val="0"/>
              </a:spcAft>
              <a:buSzPts val="2100"/>
              <a:buFont typeface="Arial"/>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200"/>
              <a:buNone/>
              <a:defRPr/>
            </a:lvl4pPr>
            <a:lvl5pPr indent="-228600" lvl="4" marL="2286000" algn="l">
              <a:lnSpc>
                <a:spcPct val="100000"/>
              </a:lnSpc>
              <a:spcBef>
                <a:spcPts val="0"/>
              </a:spcBef>
              <a:spcAft>
                <a:spcPts val="0"/>
              </a:spcAft>
              <a:buSzPts val="1400"/>
              <a:buNone/>
              <a:defRPr/>
            </a:lvl5pPr>
            <a:lvl6pPr indent="-317500" lvl="5" marL="2743200" algn="l">
              <a:spcBef>
                <a:spcPts val="300"/>
              </a:spcBef>
              <a:spcAft>
                <a:spcPts val="0"/>
              </a:spcAft>
              <a:buSzPts val="1400"/>
              <a:buChar char="•"/>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pic>
        <p:nvPicPr>
          <p:cNvPr id="87" name="Google Shape;87;p11"/>
          <p:cNvPicPr preferRelativeResize="0"/>
          <p:nvPr/>
        </p:nvPicPr>
        <p:blipFill rotWithShape="1">
          <a:blip r:embed="rId2">
            <a:alphaModFix/>
          </a:blip>
          <a:srcRect b="0" l="0" r="0" t="0"/>
          <a:stretch/>
        </p:blipFill>
        <p:spPr>
          <a:xfrm>
            <a:off x="8160958" y="4536000"/>
            <a:ext cx="849357" cy="4482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ý">
  <p:cSld name="Prázdný">
    <p:spTree>
      <p:nvGrpSpPr>
        <p:cNvPr id="88" name="Shape 88"/>
        <p:cNvGrpSpPr/>
        <p:nvPr/>
      </p:nvGrpSpPr>
      <p:grpSpPr>
        <a:xfrm>
          <a:off x="0" y="0"/>
          <a:ext cx="0" cy="0"/>
          <a:chOff x="0" y="0"/>
          <a:chExt cx="0" cy="0"/>
        </a:xfrm>
      </p:grpSpPr>
      <p:sp>
        <p:nvSpPr>
          <p:cNvPr id="89" name="Google Shape;89;p12"/>
          <p:cNvSpPr txBox="1"/>
          <p:nvPr>
            <p:ph idx="11" type="ftr"/>
          </p:nvPr>
        </p:nvSpPr>
        <p:spPr>
          <a:xfrm>
            <a:off x="540000" y="4671000"/>
            <a:ext cx="5940000" cy="189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0" name="Google Shape;90;p12"/>
          <p:cNvSpPr txBox="1"/>
          <p:nvPr>
            <p:ph idx="12" type="sldNum"/>
          </p:nvPr>
        </p:nvSpPr>
        <p:spPr>
          <a:xfrm>
            <a:off x="310500" y="4671000"/>
            <a:ext cx="189000" cy="189000"/>
          </a:xfrm>
          <a:prstGeom prst="rect">
            <a:avLst/>
          </a:prstGeom>
          <a:noFill/>
          <a:ln>
            <a:noFill/>
          </a:ln>
        </p:spPr>
        <p:txBody>
          <a:bodyPr anchorCtr="0" anchor="ctr" bIns="0" lIns="0" spcFirstLastPara="1" rIns="0" wrap="square" tIns="0">
            <a:noAutofit/>
          </a:bodyPr>
          <a:lstStyle>
            <a:lvl1pPr indent="0" lvl="0" marL="0" algn="l">
              <a:spcBef>
                <a:spcPts val="0"/>
              </a:spcBef>
              <a:spcAft>
                <a:spcPts val="0"/>
              </a:spcAft>
              <a:buNone/>
              <a:defRPr b="0" i="0" sz="900" u="none" cap="none" strike="noStrike">
                <a:solidFill>
                  <a:schemeClr val="dk2"/>
                </a:solidFill>
                <a:latin typeface="Arial"/>
                <a:ea typeface="Arial"/>
                <a:cs typeface="Arial"/>
                <a:sym typeface="Arial"/>
              </a:defRPr>
            </a:lvl1pPr>
            <a:lvl2pPr indent="0" lvl="1" marL="0" algn="l">
              <a:spcBef>
                <a:spcPts val="0"/>
              </a:spcBef>
              <a:spcAft>
                <a:spcPts val="0"/>
              </a:spcAft>
              <a:buNone/>
              <a:defRPr b="0" i="0" sz="900" u="none" cap="none" strike="noStrike">
                <a:solidFill>
                  <a:schemeClr val="dk2"/>
                </a:solidFill>
                <a:latin typeface="Arial"/>
                <a:ea typeface="Arial"/>
                <a:cs typeface="Arial"/>
                <a:sym typeface="Arial"/>
              </a:defRPr>
            </a:lvl2pPr>
            <a:lvl3pPr indent="0" lvl="2" marL="0" algn="l">
              <a:spcBef>
                <a:spcPts val="0"/>
              </a:spcBef>
              <a:spcAft>
                <a:spcPts val="0"/>
              </a:spcAft>
              <a:buNone/>
              <a:defRPr b="0" i="0" sz="900" u="none" cap="none" strike="noStrike">
                <a:solidFill>
                  <a:schemeClr val="dk2"/>
                </a:solidFill>
                <a:latin typeface="Arial"/>
                <a:ea typeface="Arial"/>
                <a:cs typeface="Arial"/>
                <a:sym typeface="Arial"/>
              </a:defRPr>
            </a:lvl3pPr>
            <a:lvl4pPr indent="0" lvl="3" marL="0" algn="l">
              <a:spcBef>
                <a:spcPts val="0"/>
              </a:spcBef>
              <a:spcAft>
                <a:spcPts val="0"/>
              </a:spcAft>
              <a:buNone/>
              <a:defRPr b="0" i="0" sz="900" u="none" cap="none" strike="noStrike">
                <a:solidFill>
                  <a:schemeClr val="dk2"/>
                </a:solidFill>
                <a:latin typeface="Arial"/>
                <a:ea typeface="Arial"/>
                <a:cs typeface="Arial"/>
                <a:sym typeface="Arial"/>
              </a:defRPr>
            </a:lvl4pPr>
            <a:lvl5pPr indent="0" lvl="4" marL="0" algn="l">
              <a:spcBef>
                <a:spcPts val="0"/>
              </a:spcBef>
              <a:spcAft>
                <a:spcPts val="0"/>
              </a:spcAft>
              <a:buNone/>
              <a:defRPr b="0" i="0" sz="900" u="none" cap="none" strike="noStrike">
                <a:solidFill>
                  <a:schemeClr val="dk2"/>
                </a:solidFill>
                <a:latin typeface="Arial"/>
                <a:ea typeface="Arial"/>
                <a:cs typeface="Arial"/>
                <a:sym typeface="Arial"/>
              </a:defRPr>
            </a:lvl5pPr>
            <a:lvl6pPr indent="0" lvl="5" marL="0" algn="l">
              <a:spcBef>
                <a:spcPts val="0"/>
              </a:spcBef>
              <a:spcAft>
                <a:spcPts val="0"/>
              </a:spcAft>
              <a:buNone/>
              <a:defRPr b="0" i="0" sz="900" u="none" cap="none" strike="noStrike">
                <a:solidFill>
                  <a:schemeClr val="dk2"/>
                </a:solidFill>
                <a:latin typeface="Arial"/>
                <a:ea typeface="Arial"/>
                <a:cs typeface="Arial"/>
                <a:sym typeface="Arial"/>
              </a:defRPr>
            </a:lvl6pPr>
            <a:lvl7pPr indent="0" lvl="6" marL="0" algn="l">
              <a:spcBef>
                <a:spcPts val="0"/>
              </a:spcBef>
              <a:spcAft>
                <a:spcPts val="0"/>
              </a:spcAft>
              <a:buNone/>
              <a:defRPr b="0" i="0" sz="900" u="none" cap="none" strike="noStrike">
                <a:solidFill>
                  <a:schemeClr val="dk2"/>
                </a:solidFill>
                <a:latin typeface="Arial"/>
                <a:ea typeface="Arial"/>
                <a:cs typeface="Arial"/>
                <a:sym typeface="Arial"/>
              </a:defRPr>
            </a:lvl7pPr>
            <a:lvl8pPr indent="0" lvl="7" marL="0" algn="l">
              <a:spcBef>
                <a:spcPts val="0"/>
              </a:spcBef>
              <a:spcAft>
                <a:spcPts val="0"/>
              </a:spcAft>
              <a:buNone/>
              <a:defRPr b="0" i="0" sz="900" u="none" cap="none" strike="noStrike">
                <a:solidFill>
                  <a:schemeClr val="dk2"/>
                </a:solidFill>
                <a:latin typeface="Arial"/>
                <a:ea typeface="Arial"/>
                <a:cs typeface="Arial"/>
                <a:sym typeface="Arial"/>
              </a:defRPr>
            </a:lvl8pPr>
            <a:lvl9pPr indent="0" lvl="8" marL="0" algn="l">
              <a:spcBef>
                <a:spcPts val="0"/>
              </a:spcBef>
              <a:spcAft>
                <a:spcPts val="0"/>
              </a:spcAft>
              <a:buNone/>
              <a:defRPr b="0" i="0" sz="9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sk"/>
              <a:t>‹#›</a:t>
            </a:fld>
            <a:endParaRPr/>
          </a:p>
        </p:txBody>
      </p:sp>
      <p:pic>
        <p:nvPicPr>
          <p:cNvPr id="91" name="Google Shape;91;p12"/>
          <p:cNvPicPr preferRelativeResize="0"/>
          <p:nvPr/>
        </p:nvPicPr>
        <p:blipFill rotWithShape="1">
          <a:blip r:embed="rId2">
            <a:alphaModFix/>
          </a:blip>
          <a:srcRect b="0" l="0" r="0" t="0"/>
          <a:stretch/>
        </p:blipFill>
        <p:spPr>
          <a:xfrm>
            <a:off x="8160958" y="4536000"/>
            <a:ext cx="849357" cy="4482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ozdělovník (alternativní) 1" showMasterSp="0">
  <p:cSld name="Rozdělovník (alternativní) 1">
    <p:spTree>
      <p:nvGrpSpPr>
        <p:cNvPr id="92" name="Shape 92"/>
        <p:cNvGrpSpPr/>
        <p:nvPr/>
      </p:nvGrpSpPr>
      <p:grpSpPr>
        <a:xfrm>
          <a:off x="0" y="0"/>
          <a:ext cx="0" cy="0"/>
          <a:chOff x="0" y="0"/>
          <a:chExt cx="0" cy="0"/>
        </a:xfrm>
      </p:grpSpPr>
      <p:sp>
        <p:nvSpPr>
          <p:cNvPr id="93" name="Google Shape;93;p13"/>
          <p:cNvSpPr txBox="1"/>
          <p:nvPr>
            <p:ph idx="12" type="sldNum"/>
          </p:nvPr>
        </p:nvSpPr>
        <p:spPr>
          <a:xfrm>
            <a:off x="310500" y="4671000"/>
            <a:ext cx="189000" cy="189000"/>
          </a:xfrm>
          <a:prstGeom prst="rect">
            <a:avLst/>
          </a:prstGeom>
          <a:noFill/>
          <a:ln>
            <a:noFill/>
          </a:ln>
        </p:spPr>
        <p:txBody>
          <a:bodyPr anchorCtr="0" anchor="ctr" bIns="0" lIns="0" spcFirstLastPara="1" rIns="0" wrap="square" tIns="0">
            <a:noAutofit/>
          </a:bodyPr>
          <a:lstStyle>
            <a:lvl1pPr indent="0" lvl="0" marL="0" algn="l">
              <a:spcBef>
                <a:spcPts val="0"/>
              </a:spcBef>
              <a:spcAft>
                <a:spcPts val="0"/>
              </a:spcAft>
              <a:buNone/>
              <a:defRPr/>
            </a:lvl1pPr>
            <a:lvl2pPr indent="0" lvl="1" marL="0" algn="l">
              <a:spcBef>
                <a:spcPts val="0"/>
              </a:spcBef>
              <a:spcAft>
                <a:spcPts val="0"/>
              </a:spcAft>
              <a:buNone/>
              <a:defRPr/>
            </a:lvl2pPr>
            <a:lvl3pPr indent="0" lvl="2" marL="0" algn="l">
              <a:spcBef>
                <a:spcPts val="0"/>
              </a:spcBef>
              <a:spcAft>
                <a:spcPts val="0"/>
              </a:spcAft>
              <a:buNone/>
              <a:defRPr/>
            </a:lvl3pPr>
            <a:lvl4pPr indent="0" lvl="3" marL="0" algn="l">
              <a:spcBef>
                <a:spcPts val="0"/>
              </a:spcBef>
              <a:spcAft>
                <a:spcPts val="0"/>
              </a:spcAft>
              <a:buNone/>
              <a:defRPr/>
            </a:lvl4pPr>
            <a:lvl5pPr indent="0" lvl="4" marL="0" algn="l">
              <a:spcBef>
                <a:spcPts val="0"/>
              </a:spcBef>
              <a:spcAft>
                <a:spcPts val="0"/>
              </a:spcAft>
              <a:buNone/>
              <a:defRPr/>
            </a:lvl5pPr>
            <a:lvl6pPr indent="0" lvl="5" marL="0" algn="l">
              <a:spcBef>
                <a:spcPts val="0"/>
              </a:spcBef>
              <a:spcAft>
                <a:spcPts val="0"/>
              </a:spcAft>
              <a:buNone/>
              <a:defRPr/>
            </a:lvl6pPr>
            <a:lvl7pPr indent="0" lvl="6" marL="0" algn="l">
              <a:spcBef>
                <a:spcPts val="0"/>
              </a:spcBef>
              <a:spcAft>
                <a:spcPts val="0"/>
              </a:spcAft>
              <a:buNone/>
              <a:defRPr/>
            </a:lvl7pPr>
            <a:lvl8pPr indent="0" lvl="7" marL="0" algn="l">
              <a:spcBef>
                <a:spcPts val="0"/>
              </a:spcBef>
              <a:spcAft>
                <a:spcPts val="0"/>
              </a:spcAft>
              <a:buNone/>
              <a:defRPr/>
            </a:lvl8pPr>
            <a:lvl9pPr indent="0" lvl="8" marL="0" algn="l">
              <a:spcBef>
                <a:spcPts val="0"/>
              </a:spcBef>
              <a:spcAft>
                <a:spcPts val="0"/>
              </a:spcAft>
              <a:buNone/>
              <a:defRPr/>
            </a:lvl9pPr>
          </a:lstStyle>
          <a:p>
            <a:pPr indent="0" lvl="0" marL="0" rtl="0" algn="l">
              <a:spcBef>
                <a:spcPts val="0"/>
              </a:spcBef>
              <a:spcAft>
                <a:spcPts val="0"/>
              </a:spcAft>
              <a:buNone/>
            </a:pPr>
            <a:fld id="{00000000-1234-1234-1234-123412341234}" type="slidenum">
              <a:rPr lang="sk"/>
              <a:t>‹#›</a:t>
            </a:fld>
            <a:endParaRPr/>
          </a:p>
        </p:txBody>
      </p:sp>
      <p:sp>
        <p:nvSpPr>
          <p:cNvPr id="94" name="Google Shape;94;p13"/>
          <p:cNvSpPr txBox="1"/>
          <p:nvPr>
            <p:ph type="title"/>
          </p:nvPr>
        </p:nvSpPr>
        <p:spPr>
          <a:xfrm>
            <a:off x="298876" y="2175274"/>
            <a:ext cx="3934800" cy="8787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sz="3300">
                <a:solidFill>
                  <a:srgbClr val="0000DC"/>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5" name="Google Shape;95;p13"/>
          <p:cNvSpPr txBox="1"/>
          <p:nvPr>
            <p:ph idx="1" type="subTitle"/>
          </p:nvPr>
        </p:nvSpPr>
        <p:spPr>
          <a:xfrm>
            <a:off x="298876" y="3087302"/>
            <a:ext cx="3934800" cy="523800"/>
          </a:xfrm>
          <a:prstGeom prst="rect">
            <a:avLst/>
          </a:prstGeom>
          <a:noFill/>
          <a:ln>
            <a:noFill/>
          </a:ln>
        </p:spPr>
        <p:txBody>
          <a:bodyPr anchorCtr="0" anchor="t" bIns="0" lIns="0" spcFirstLastPara="1" rIns="0" wrap="square" tIns="0">
            <a:noAutofit/>
          </a:bodyPr>
          <a:lstStyle>
            <a:lvl1pPr lvl="0" algn="l">
              <a:lnSpc>
                <a:spcPct val="114000"/>
              </a:lnSpc>
              <a:spcBef>
                <a:spcPts val="0"/>
              </a:spcBef>
              <a:spcAft>
                <a:spcPts val="0"/>
              </a:spcAft>
              <a:buSzPts val="1800"/>
              <a:buFont typeface="Arial"/>
              <a:buNone/>
              <a:defRPr b="0" sz="1800">
                <a:solidFill>
                  <a:srgbClr val="0000DC"/>
                </a:solidFill>
                <a:latin typeface="Arial"/>
                <a:ea typeface="Arial"/>
                <a:cs typeface="Arial"/>
                <a:sym typeface="Arial"/>
              </a:defRPr>
            </a:lvl1pPr>
            <a:lvl2pPr lvl="1" algn="ctr">
              <a:lnSpc>
                <a:spcPct val="90000"/>
              </a:lnSpc>
              <a:spcBef>
                <a:spcPts val="0"/>
              </a:spcBef>
              <a:spcAft>
                <a:spcPts val="0"/>
              </a:spcAft>
              <a:buSzPts val="1500"/>
              <a:buFont typeface="Arial"/>
              <a:buNone/>
              <a:defRPr sz="1500"/>
            </a:lvl2pPr>
            <a:lvl3pPr lvl="2" algn="ctr">
              <a:lnSpc>
                <a:spcPct val="100000"/>
              </a:lnSpc>
              <a:spcBef>
                <a:spcPts val="0"/>
              </a:spcBef>
              <a:spcAft>
                <a:spcPts val="0"/>
              </a:spcAft>
              <a:buSzPts val="1100"/>
              <a:buFont typeface="Arial"/>
              <a:buNone/>
              <a:defRPr sz="1400"/>
            </a:lvl3pPr>
            <a:lvl4pPr lvl="3" algn="ctr">
              <a:lnSpc>
                <a:spcPct val="112500"/>
              </a:lnSpc>
              <a:spcBef>
                <a:spcPts val="0"/>
              </a:spcBef>
              <a:spcAft>
                <a:spcPts val="0"/>
              </a:spcAft>
              <a:buSzPts val="1100"/>
              <a:buFont typeface="Arial"/>
              <a:buNone/>
              <a:defRPr sz="1200"/>
            </a:lvl4pPr>
            <a:lvl5pPr lvl="4" algn="ctr">
              <a:lnSpc>
                <a:spcPct val="112500"/>
              </a:lnSpc>
              <a:spcBef>
                <a:spcPts val="0"/>
              </a:spcBef>
              <a:spcAft>
                <a:spcPts val="0"/>
              </a:spcAft>
              <a:buSzPts val="1200"/>
              <a:buFont typeface="Arial"/>
              <a:buNone/>
              <a:defRPr sz="1200"/>
            </a:lvl5pPr>
            <a:lvl6pPr lvl="5" algn="ctr">
              <a:spcBef>
                <a:spcPts val="200"/>
              </a:spcBef>
              <a:spcAft>
                <a:spcPts val="0"/>
              </a:spcAft>
              <a:buSzPts val="1200"/>
              <a:buNone/>
              <a:defRPr sz="1200"/>
            </a:lvl6pPr>
            <a:lvl7pPr lvl="6" algn="ctr">
              <a:lnSpc>
                <a:spcPct val="112500"/>
              </a:lnSpc>
              <a:spcBef>
                <a:spcPts val="0"/>
              </a:spcBef>
              <a:spcAft>
                <a:spcPts val="0"/>
              </a:spcAft>
              <a:buSzPts val="1200"/>
              <a:buNone/>
              <a:defRPr sz="1200"/>
            </a:lvl7pPr>
            <a:lvl8pPr lvl="7" algn="ctr">
              <a:lnSpc>
                <a:spcPct val="112500"/>
              </a:lnSpc>
              <a:spcBef>
                <a:spcPts val="0"/>
              </a:spcBef>
              <a:spcAft>
                <a:spcPts val="0"/>
              </a:spcAft>
              <a:buSzPts val="1200"/>
              <a:buNone/>
              <a:defRPr sz="1200"/>
            </a:lvl8pPr>
            <a:lvl9pPr lvl="8" algn="ctr">
              <a:lnSpc>
                <a:spcPct val="112500"/>
              </a:lnSpc>
              <a:spcBef>
                <a:spcPts val="0"/>
              </a:spcBef>
              <a:spcAft>
                <a:spcPts val="0"/>
              </a:spcAft>
              <a:buSzPts val="1200"/>
              <a:buNone/>
              <a:defRPr sz="1200"/>
            </a:lvl9pPr>
          </a:lstStyle>
          <a:p/>
        </p:txBody>
      </p:sp>
      <p:sp>
        <p:nvSpPr>
          <p:cNvPr id="96" name="Google Shape;96;p13"/>
          <p:cNvSpPr/>
          <p:nvPr>
            <p:ph idx="2" type="pic"/>
          </p:nvPr>
        </p:nvSpPr>
        <p:spPr>
          <a:xfrm>
            <a:off x="4572000" y="0"/>
            <a:ext cx="4572000" cy="5143500"/>
          </a:xfrm>
          <a:prstGeom prst="rect">
            <a:avLst/>
          </a:prstGeom>
          <a:noFill/>
          <a:ln>
            <a:noFill/>
          </a:ln>
        </p:spPr>
      </p:sp>
      <p:sp>
        <p:nvSpPr>
          <p:cNvPr id="97" name="Google Shape;97;p13"/>
          <p:cNvSpPr txBox="1"/>
          <p:nvPr>
            <p:ph idx="11" type="ftr"/>
          </p:nvPr>
        </p:nvSpPr>
        <p:spPr>
          <a:xfrm>
            <a:off x="540000" y="4671000"/>
            <a:ext cx="3693900" cy="189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pic>
        <p:nvPicPr>
          <p:cNvPr id="98" name="Google Shape;98;p13"/>
          <p:cNvPicPr preferRelativeResize="0"/>
          <p:nvPr/>
        </p:nvPicPr>
        <p:blipFill rotWithShape="1">
          <a:blip r:embed="rId2">
            <a:alphaModFix/>
          </a:blip>
          <a:srcRect b="0" l="0" r="0" t="0"/>
          <a:stretch/>
        </p:blipFill>
        <p:spPr>
          <a:xfrm>
            <a:off x="310499" y="310500"/>
            <a:ext cx="1514518" cy="799201"/>
          </a:xfrm>
          <a:prstGeom prst="rect">
            <a:avLst/>
          </a:prstGeom>
          <a:noFill/>
          <a:ln>
            <a:noFill/>
          </a:ln>
        </p:spPr>
      </p:pic>
    </p:spTree>
  </p:cSld>
  <p:clrMapOvr>
    <a:masterClrMapping/>
  </p:clrMapOvr>
  <p:extLst>
    <p:ext uri="{DCECCB84-F9BA-43D5-87BE-67443E8EF086}">
      <p15:sldGuideLst>
        <p15:guide id="1" orient="horz" pos="1824">
          <p15:clr>
            <a:srgbClr val="FBAE40"/>
          </p15:clr>
        </p15:guide>
        <p15:guide id="2" pos="17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í snímek - inverzní" showMasterSp="0">
  <p:cSld name="Úvodní snímek - inverzní">
    <p:bg>
      <p:bgPr>
        <a:solidFill>
          <a:srgbClr val="5AC8AF"/>
        </a:solidFill>
      </p:bgPr>
    </p:bg>
    <p:spTree>
      <p:nvGrpSpPr>
        <p:cNvPr id="99" name="Shape 99"/>
        <p:cNvGrpSpPr/>
        <p:nvPr/>
      </p:nvGrpSpPr>
      <p:grpSpPr>
        <a:xfrm>
          <a:off x="0" y="0"/>
          <a:ext cx="0" cy="0"/>
          <a:chOff x="0" y="0"/>
          <a:chExt cx="0" cy="0"/>
        </a:xfrm>
      </p:grpSpPr>
      <p:sp>
        <p:nvSpPr>
          <p:cNvPr id="100" name="Google Shape;100;p14"/>
          <p:cNvSpPr txBox="1"/>
          <p:nvPr>
            <p:ph idx="11" type="ftr"/>
          </p:nvPr>
        </p:nvSpPr>
        <p:spPr>
          <a:xfrm>
            <a:off x="540000" y="4671000"/>
            <a:ext cx="5940000" cy="189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1" name="Google Shape;101;p14"/>
          <p:cNvSpPr txBox="1"/>
          <p:nvPr>
            <p:ph idx="12" type="sldNum"/>
          </p:nvPr>
        </p:nvSpPr>
        <p:spPr>
          <a:xfrm>
            <a:off x="310500" y="4671000"/>
            <a:ext cx="189000" cy="189000"/>
          </a:xfrm>
          <a:prstGeom prst="rect">
            <a:avLst/>
          </a:prstGeom>
          <a:noFill/>
          <a:ln>
            <a:noFill/>
          </a:ln>
        </p:spPr>
        <p:txBody>
          <a:bodyPr anchorCtr="0" anchor="ctr" bIns="0" lIns="0" spcFirstLastPara="1" rIns="0" wrap="square" tIns="0">
            <a:noAutofit/>
          </a:bodyPr>
          <a:lstStyle>
            <a:lvl1pPr indent="0" lvl="0" marL="0" algn="l">
              <a:spcBef>
                <a:spcPts val="0"/>
              </a:spcBef>
              <a:spcAft>
                <a:spcPts val="0"/>
              </a:spcAft>
              <a:buNone/>
              <a:defRPr b="0" i="0" sz="900" u="none" cap="none" strike="noStrike">
                <a:solidFill>
                  <a:schemeClr val="lt1"/>
                </a:solidFill>
                <a:latin typeface="Arial"/>
                <a:ea typeface="Arial"/>
                <a:cs typeface="Arial"/>
                <a:sym typeface="Arial"/>
              </a:defRPr>
            </a:lvl1pPr>
            <a:lvl2pPr indent="0" lvl="1" marL="0" algn="l">
              <a:spcBef>
                <a:spcPts val="0"/>
              </a:spcBef>
              <a:spcAft>
                <a:spcPts val="0"/>
              </a:spcAft>
              <a:buNone/>
              <a:defRPr b="0" i="0" sz="900" u="none" cap="none" strike="noStrike">
                <a:solidFill>
                  <a:schemeClr val="lt1"/>
                </a:solidFill>
                <a:latin typeface="Arial"/>
                <a:ea typeface="Arial"/>
                <a:cs typeface="Arial"/>
                <a:sym typeface="Arial"/>
              </a:defRPr>
            </a:lvl2pPr>
            <a:lvl3pPr indent="0" lvl="2" marL="0" algn="l">
              <a:spcBef>
                <a:spcPts val="0"/>
              </a:spcBef>
              <a:spcAft>
                <a:spcPts val="0"/>
              </a:spcAft>
              <a:buNone/>
              <a:defRPr b="0" i="0" sz="900" u="none" cap="none" strike="noStrike">
                <a:solidFill>
                  <a:schemeClr val="lt1"/>
                </a:solidFill>
                <a:latin typeface="Arial"/>
                <a:ea typeface="Arial"/>
                <a:cs typeface="Arial"/>
                <a:sym typeface="Arial"/>
              </a:defRPr>
            </a:lvl3pPr>
            <a:lvl4pPr indent="0" lvl="3" marL="0" algn="l">
              <a:spcBef>
                <a:spcPts val="0"/>
              </a:spcBef>
              <a:spcAft>
                <a:spcPts val="0"/>
              </a:spcAft>
              <a:buNone/>
              <a:defRPr b="0" i="0" sz="900" u="none" cap="none" strike="noStrike">
                <a:solidFill>
                  <a:schemeClr val="lt1"/>
                </a:solidFill>
                <a:latin typeface="Arial"/>
                <a:ea typeface="Arial"/>
                <a:cs typeface="Arial"/>
                <a:sym typeface="Arial"/>
              </a:defRPr>
            </a:lvl4pPr>
            <a:lvl5pPr indent="0" lvl="4" marL="0" algn="l">
              <a:spcBef>
                <a:spcPts val="0"/>
              </a:spcBef>
              <a:spcAft>
                <a:spcPts val="0"/>
              </a:spcAft>
              <a:buNone/>
              <a:defRPr b="0" i="0" sz="900" u="none" cap="none" strike="noStrike">
                <a:solidFill>
                  <a:schemeClr val="lt1"/>
                </a:solidFill>
                <a:latin typeface="Arial"/>
                <a:ea typeface="Arial"/>
                <a:cs typeface="Arial"/>
                <a:sym typeface="Arial"/>
              </a:defRPr>
            </a:lvl5pPr>
            <a:lvl6pPr indent="0" lvl="5" marL="0" algn="l">
              <a:spcBef>
                <a:spcPts val="0"/>
              </a:spcBef>
              <a:spcAft>
                <a:spcPts val="0"/>
              </a:spcAft>
              <a:buNone/>
              <a:defRPr b="0" i="0" sz="900" u="none" cap="none" strike="noStrike">
                <a:solidFill>
                  <a:schemeClr val="lt1"/>
                </a:solidFill>
                <a:latin typeface="Arial"/>
                <a:ea typeface="Arial"/>
                <a:cs typeface="Arial"/>
                <a:sym typeface="Arial"/>
              </a:defRPr>
            </a:lvl6pPr>
            <a:lvl7pPr indent="0" lvl="6" marL="0" algn="l">
              <a:spcBef>
                <a:spcPts val="0"/>
              </a:spcBef>
              <a:spcAft>
                <a:spcPts val="0"/>
              </a:spcAft>
              <a:buNone/>
              <a:defRPr b="0" i="0" sz="900" u="none" cap="none" strike="noStrike">
                <a:solidFill>
                  <a:schemeClr val="lt1"/>
                </a:solidFill>
                <a:latin typeface="Arial"/>
                <a:ea typeface="Arial"/>
                <a:cs typeface="Arial"/>
                <a:sym typeface="Arial"/>
              </a:defRPr>
            </a:lvl7pPr>
            <a:lvl8pPr indent="0" lvl="7" marL="0" algn="l">
              <a:spcBef>
                <a:spcPts val="0"/>
              </a:spcBef>
              <a:spcAft>
                <a:spcPts val="0"/>
              </a:spcAft>
              <a:buNone/>
              <a:defRPr b="0" i="0" sz="900" u="none" cap="none" strike="noStrike">
                <a:solidFill>
                  <a:schemeClr val="lt1"/>
                </a:solidFill>
                <a:latin typeface="Arial"/>
                <a:ea typeface="Arial"/>
                <a:cs typeface="Arial"/>
                <a:sym typeface="Arial"/>
              </a:defRPr>
            </a:lvl8pPr>
            <a:lvl9pPr indent="0" lvl="8" marL="0" algn="l">
              <a:spcBef>
                <a:spcPts val="0"/>
              </a:spcBef>
              <a:spcAft>
                <a:spcPts val="0"/>
              </a:spcAft>
              <a:buNone/>
              <a:defRPr b="0" i="0" sz="9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sk"/>
              <a:t>‹#›</a:t>
            </a:fld>
            <a:endParaRPr/>
          </a:p>
        </p:txBody>
      </p:sp>
      <p:sp>
        <p:nvSpPr>
          <p:cNvPr id="102" name="Google Shape;102;p14"/>
          <p:cNvSpPr txBox="1"/>
          <p:nvPr>
            <p:ph type="title"/>
          </p:nvPr>
        </p:nvSpPr>
        <p:spPr>
          <a:xfrm>
            <a:off x="298876" y="2175274"/>
            <a:ext cx="8521200" cy="8787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sz="3300">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3" name="Google Shape;103;p14"/>
          <p:cNvSpPr txBox="1"/>
          <p:nvPr>
            <p:ph idx="1" type="subTitle"/>
          </p:nvPr>
        </p:nvSpPr>
        <p:spPr>
          <a:xfrm>
            <a:off x="298876" y="3087302"/>
            <a:ext cx="8521200" cy="523800"/>
          </a:xfrm>
          <a:prstGeom prst="rect">
            <a:avLst/>
          </a:prstGeom>
          <a:noFill/>
          <a:ln>
            <a:noFill/>
          </a:ln>
        </p:spPr>
        <p:txBody>
          <a:bodyPr anchorCtr="0" anchor="t" bIns="0" lIns="0" spcFirstLastPara="1" rIns="0" wrap="square" tIns="0">
            <a:noAutofit/>
          </a:bodyPr>
          <a:lstStyle>
            <a:lvl1pPr lvl="0" algn="l">
              <a:lnSpc>
                <a:spcPct val="114000"/>
              </a:lnSpc>
              <a:spcBef>
                <a:spcPts val="0"/>
              </a:spcBef>
              <a:spcAft>
                <a:spcPts val="0"/>
              </a:spcAft>
              <a:buSzPts val="1800"/>
              <a:buFont typeface="Arial"/>
              <a:buNone/>
              <a:defRPr b="0" sz="1800">
                <a:solidFill>
                  <a:schemeClr val="lt1"/>
                </a:solidFill>
                <a:latin typeface="Arial"/>
                <a:ea typeface="Arial"/>
                <a:cs typeface="Arial"/>
                <a:sym typeface="Arial"/>
              </a:defRPr>
            </a:lvl1pPr>
            <a:lvl2pPr lvl="1" algn="ctr">
              <a:lnSpc>
                <a:spcPct val="90000"/>
              </a:lnSpc>
              <a:spcBef>
                <a:spcPts val="0"/>
              </a:spcBef>
              <a:spcAft>
                <a:spcPts val="0"/>
              </a:spcAft>
              <a:buSzPts val="1500"/>
              <a:buFont typeface="Arial"/>
              <a:buNone/>
              <a:defRPr sz="1500"/>
            </a:lvl2pPr>
            <a:lvl3pPr lvl="2" algn="ctr">
              <a:lnSpc>
                <a:spcPct val="100000"/>
              </a:lnSpc>
              <a:spcBef>
                <a:spcPts val="0"/>
              </a:spcBef>
              <a:spcAft>
                <a:spcPts val="0"/>
              </a:spcAft>
              <a:buSzPts val="1100"/>
              <a:buFont typeface="Arial"/>
              <a:buNone/>
              <a:defRPr sz="1400"/>
            </a:lvl3pPr>
            <a:lvl4pPr lvl="3" algn="ctr">
              <a:lnSpc>
                <a:spcPct val="112500"/>
              </a:lnSpc>
              <a:spcBef>
                <a:spcPts val="0"/>
              </a:spcBef>
              <a:spcAft>
                <a:spcPts val="0"/>
              </a:spcAft>
              <a:buSzPts val="1100"/>
              <a:buFont typeface="Arial"/>
              <a:buNone/>
              <a:defRPr sz="1200"/>
            </a:lvl4pPr>
            <a:lvl5pPr lvl="4" algn="ctr">
              <a:lnSpc>
                <a:spcPct val="112500"/>
              </a:lnSpc>
              <a:spcBef>
                <a:spcPts val="0"/>
              </a:spcBef>
              <a:spcAft>
                <a:spcPts val="0"/>
              </a:spcAft>
              <a:buSzPts val="1200"/>
              <a:buFont typeface="Arial"/>
              <a:buNone/>
              <a:defRPr sz="1200"/>
            </a:lvl5pPr>
            <a:lvl6pPr lvl="5" algn="ctr">
              <a:spcBef>
                <a:spcPts val="200"/>
              </a:spcBef>
              <a:spcAft>
                <a:spcPts val="0"/>
              </a:spcAft>
              <a:buSzPts val="1200"/>
              <a:buNone/>
              <a:defRPr sz="1200"/>
            </a:lvl6pPr>
            <a:lvl7pPr lvl="6" algn="ctr">
              <a:lnSpc>
                <a:spcPct val="112500"/>
              </a:lnSpc>
              <a:spcBef>
                <a:spcPts val="0"/>
              </a:spcBef>
              <a:spcAft>
                <a:spcPts val="0"/>
              </a:spcAft>
              <a:buSzPts val="1200"/>
              <a:buNone/>
              <a:defRPr sz="1200"/>
            </a:lvl7pPr>
            <a:lvl8pPr lvl="7" algn="ctr">
              <a:lnSpc>
                <a:spcPct val="112500"/>
              </a:lnSpc>
              <a:spcBef>
                <a:spcPts val="0"/>
              </a:spcBef>
              <a:spcAft>
                <a:spcPts val="0"/>
              </a:spcAft>
              <a:buSzPts val="1200"/>
              <a:buNone/>
              <a:defRPr sz="1200"/>
            </a:lvl8pPr>
            <a:lvl9pPr lvl="8" algn="ctr">
              <a:lnSpc>
                <a:spcPct val="112500"/>
              </a:lnSpc>
              <a:spcBef>
                <a:spcPts val="0"/>
              </a:spcBef>
              <a:spcAft>
                <a:spcPts val="0"/>
              </a:spcAft>
              <a:buSzPts val="1200"/>
              <a:buNone/>
              <a:defRPr sz="1200"/>
            </a:lvl9pPr>
          </a:lstStyle>
          <a:p/>
        </p:txBody>
      </p:sp>
      <p:pic>
        <p:nvPicPr>
          <p:cNvPr id="104" name="Google Shape;104;p14"/>
          <p:cNvPicPr preferRelativeResize="0"/>
          <p:nvPr/>
        </p:nvPicPr>
        <p:blipFill rotWithShape="1">
          <a:blip r:embed="rId2">
            <a:alphaModFix/>
          </a:blip>
          <a:srcRect b="0" l="0" r="0" t="0"/>
          <a:stretch/>
        </p:blipFill>
        <p:spPr>
          <a:xfrm>
            <a:off x="310499" y="311886"/>
            <a:ext cx="1514518" cy="796427"/>
          </a:xfrm>
          <a:prstGeom prst="rect">
            <a:avLst/>
          </a:prstGeom>
          <a:noFill/>
          <a:ln>
            <a:noFill/>
          </a:ln>
        </p:spPr>
      </p:pic>
    </p:spTree>
  </p:cSld>
  <p:clrMapOvr>
    <a:masterClrMapping/>
  </p:clrMapOvr>
  <p:extLst>
    <p:ext uri="{DCECCB84-F9BA-43D5-87BE-67443E8EF086}">
      <p15:sldGuideLst>
        <p15:guide id="1" orient="horz" pos="1824">
          <p15:clr>
            <a:srgbClr val="FBAE40"/>
          </p15:clr>
        </p15:guide>
        <p15:guide id="2" pos="17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ozdělovník (alternativní) 2" showMasterSp="0">
  <p:cSld name="Rozdělovník (alternativní) 2">
    <p:bg>
      <p:bgPr>
        <a:solidFill>
          <a:srgbClr val="5AC8AF"/>
        </a:solidFill>
      </p:bgPr>
    </p:bg>
    <p:spTree>
      <p:nvGrpSpPr>
        <p:cNvPr id="105" name="Shape 105"/>
        <p:cNvGrpSpPr/>
        <p:nvPr/>
      </p:nvGrpSpPr>
      <p:grpSpPr>
        <a:xfrm>
          <a:off x="0" y="0"/>
          <a:ext cx="0" cy="0"/>
          <a:chOff x="0" y="0"/>
          <a:chExt cx="0" cy="0"/>
        </a:xfrm>
      </p:grpSpPr>
      <p:sp>
        <p:nvSpPr>
          <p:cNvPr id="106" name="Google Shape;106;p15"/>
          <p:cNvSpPr txBox="1"/>
          <p:nvPr>
            <p:ph idx="12" type="sldNum"/>
          </p:nvPr>
        </p:nvSpPr>
        <p:spPr>
          <a:xfrm>
            <a:off x="310500" y="4671000"/>
            <a:ext cx="189000" cy="189000"/>
          </a:xfrm>
          <a:prstGeom prst="rect">
            <a:avLst/>
          </a:prstGeom>
          <a:noFill/>
          <a:ln>
            <a:noFill/>
          </a:ln>
        </p:spPr>
        <p:txBody>
          <a:bodyPr anchorCtr="0" anchor="ctr" bIns="0" lIns="0" spcFirstLastPara="1" rIns="0" wrap="square" tIns="0">
            <a:noAutofit/>
          </a:bodyPr>
          <a:lstStyle>
            <a:lvl1pPr indent="0" lvl="0" marL="0" algn="l">
              <a:spcBef>
                <a:spcPts val="0"/>
              </a:spcBef>
              <a:spcAft>
                <a:spcPts val="0"/>
              </a:spcAft>
              <a:buNone/>
              <a:defRPr b="0" i="0" sz="900" u="none" cap="none" strike="noStrike">
                <a:solidFill>
                  <a:schemeClr val="lt1"/>
                </a:solidFill>
                <a:latin typeface="Arial"/>
                <a:ea typeface="Arial"/>
                <a:cs typeface="Arial"/>
                <a:sym typeface="Arial"/>
              </a:defRPr>
            </a:lvl1pPr>
            <a:lvl2pPr indent="0" lvl="1" marL="0" algn="l">
              <a:spcBef>
                <a:spcPts val="0"/>
              </a:spcBef>
              <a:spcAft>
                <a:spcPts val="0"/>
              </a:spcAft>
              <a:buNone/>
              <a:defRPr b="0" i="0" sz="900" u="none" cap="none" strike="noStrike">
                <a:solidFill>
                  <a:schemeClr val="lt1"/>
                </a:solidFill>
                <a:latin typeface="Arial"/>
                <a:ea typeface="Arial"/>
                <a:cs typeface="Arial"/>
                <a:sym typeface="Arial"/>
              </a:defRPr>
            </a:lvl2pPr>
            <a:lvl3pPr indent="0" lvl="2" marL="0" algn="l">
              <a:spcBef>
                <a:spcPts val="0"/>
              </a:spcBef>
              <a:spcAft>
                <a:spcPts val="0"/>
              </a:spcAft>
              <a:buNone/>
              <a:defRPr b="0" i="0" sz="900" u="none" cap="none" strike="noStrike">
                <a:solidFill>
                  <a:schemeClr val="lt1"/>
                </a:solidFill>
                <a:latin typeface="Arial"/>
                <a:ea typeface="Arial"/>
                <a:cs typeface="Arial"/>
                <a:sym typeface="Arial"/>
              </a:defRPr>
            </a:lvl3pPr>
            <a:lvl4pPr indent="0" lvl="3" marL="0" algn="l">
              <a:spcBef>
                <a:spcPts val="0"/>
              </a:spcBef>
              <a:spcAft>
                <a:spcPts val="0"/>
              </a:spcAft>
              <a:buNone/>
              <a:defRPr b="0" i="0" sz="900" u="none" cap="none" strike="noStrike">
                <a:solidFill>
                  <a:schemeClr val="lt1"/>
                </a:solidFill>
                <a:latin typeface="Arial"/>
                <a:ea typeface="Arial"/>
                <a:cs typeface="Arial"/>
                <a:sym typeface="Arial"/>
              </a:defRPr>
            </a:lvl4pPr>
            <a:lvl5pPr indent="0" lvl="4" marL="0" algn="l">
              <a:spcBef>
                <a:spcPts val="0"/>
              </a:spcBef>
              <a:spcAft>
                <a:spcPts val="0"/>
              </a:spcAft>
              <a:buNone/>
              <a:defRPr b="0" i="0" sz="900" u="none" cap="none" strike="noStrike">
                <a:solidFill>
                  <a:schemeClr val="lt1"/>
                </a:solidFill>
                <a:latin typeface="Arial"/>
                <a:ea typeface="Arial"/>
                <a:cs typeface="Arial"/>
                <a:sym typeface="Arial"/>
              </a:defRPr>
            </a:lvl5pPr>
            <a:lvl6pPr indent="0" lvl="5" marL="0" algn="l">
              <a:spcBef>
                <a:spcPts val="0"/>
              </a:spcBef>
              <a:spcAft>
                <a:spcPts val="0"/>
              </a:spcAft>
              <a:buNone/>
              <a:defRPr b="0" i="0" sz="900" u="none" cap="none" strike="noStrike">
                <a:solidFill>
                  <a:schemeClr val="lt1"/>
                </a:solidFill>
                <a:latin typeface="Arial"/>
                <a:ea typeface="Arial"/>
                <a:cs typeface="Arial"/>
                <a:sym typeface="Arial"/>
              </a:defRPr>
            </a:lvl6pPr>
            <a:lvl7pPr indent="0" lvl="6" marL="0" algn="l">
              <a:spcBef>
                <a:spcPts val="0"/>
              </a:spcBef>
              <a:spcAft>
                <a:spcPts val="0"/>
              </a:spcAft>
              <a:buNone/>
              <a:defRPr b="0" i="0" sz="900" u="none" cap="none" strike="noStrike">
                <a:solidFill>
                  <a:schemeClr val="lt1"/>
                </a:solidFill>
                <a:latin typeface="Arial"/>
                <a:ea typeface="Arial"/>
                <a:cs typeface="Arial"/>
                <a:sym typeface="Arial"/>
              </a:defRPr>
            </a:lvl7pPr>
            <a:lvl8pPr indent="0" lvl="7" marL="0" algn="l">
              <a:spcBef>
                <a:spcPts val="0"/>
              </a:spcBef>
              <a:spcAft>
                <a:spcPts val="0"/>
              </a:spcAft>
              <a:buNone/>
              <a:defRPr b="0" i="0" sz="900" u="none" cap="none" strike="noStrike">
                <a:solidFill>
                  <a:schemeClr val="lt1"/>
                </a:solidFill>
                <a:latin typeface="Arial"/>
                <a:ea typeface="Arial"/>
                <a:cs typeface="Arial"/>
                <a:sym typeface="Arial"/>
              </a:defRPr>
            </a:lvl8pPr>
            <a:lvl9pPr indent="0" lvl="8" marL="0" algn="l">
              <a:spcBef>
                <a:spcPts val="0"/>
              </a:spcBef>
              <a:spcAft>
                <a:spcPts val="0"/>
              </a:spcAft>
              <a:buNone/>
              <a:defRPr b="0" i="0" sz="9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sk"/>
              <a:t>‹#›</a:t>
            </a:fld>
            <a:endParaRPr/>
          </a:p>
        </p:txBody>
      </p:sp>
      <p:sp>
        <p:nvSpPr>
          <p:cNvPr id="107" name="Google Shape;107;p15"/>
          <p:cNvSpPr txBox="1"/>
          <p:nvPr>
            <p:ph type="title"/>
          </p:nvPr>
        </p:nvSpPr>
        <p:spPr>
          <a:xfrm>
            <a:off x="298876" y="2175274"/>
            <a:ext cx="3934800" cy="8787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sz="3300">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8" name="Google Shape;108;p15"/>
          <p:cNvSpPr txBox="1"/>
          <p:nvPr>
            <p:ph idx="1" type="subTitle"/>
          </p:nvPr>
        </p:nvSpPr>
        <p:spPr>
          <a:xfrm>
            <a:off x="298876" y="3087302"/>
            <a:ext cx="3934800" cy="523800"/>
          </a:xfrm>
          <a:prstGeom prst="rect">
            <a:avLst/>
          </a:prstGeom>
          <a:noFill/>
          <a:ln>
            <a:noFill/>
          </a:ln>
        </p:spPr>
        <p:txBody>
          <a:bodyPr anchorCtr="0" anchor="t" bIns="0" lIns="0" spcFirstLastPara="1" rIns="0" wrap="square" tIns="0">
            <a:noAutofit/>
          </a:bodyPr>
          <a:lstStyle>
            <a:lvl1pPr lvl="0" algn="l">
              <a:lnSpc>
                <a:spcPct val="114000"/>
              </a:lnSpc>
              <a:spcBef>
                <a:spcPts val="0"/>
              </a:spcBef>
              <a:spcAft>
                <a:spcPts val="0"/>
              </a:spcAft>
              <a:buSzPts val="1800"/>
              <a:buFont typeface="Arial"/>
              <a:buNone/>
              <a:defRPr b="0" sz="1800">
                <a:solidFill>
                  <a:schemeClr val="lt1"/>
                </a:solidFill>
                <a:latin typeface="Arial"/>
                <a:ea typeface="Arial"/>
                <a:cs typeface="Arial"/>
                <a:sym typeface="Arial"/>
              </a:defRPr>
            </a:lvl1pPr>
            <a:lvl2pPr lvl="1" algn="ctr">
              <a:lnSpc>
                <a:spcPct val="90000"/>
              </a:lnSpc>
              <a:spcBef>
                <a:spcPts val="0"/>
              </a:spcBef>
              <a:spcAft>
                <a:spcPts val="0"/>
              </a:spcAft>
              <a:buSzPts val="1500"/>
              <a:buFont typeface="Arial"/>
              <a:buNone/>
              <a:defRPr sz="1500"/>
            </a:lvl2pPr>
            <a:lvl3pPr lvl="2" algn="ctr">
              <a:lnSpc>
                <a:spcPct val="100000"/>
              </a:lnSpc>
              <a:spcBef>
                <a:spcPts val="0"/>
              </a:spcBef>
              <a:spcAft>
                <a:spcPts val="0"/>
              </a:spcAft>
              <a:buSzPts val="1100"/>
              <a:buFont typeface="Arial"/>
              <a:buNone/>
              <a:defRPr sz="1400"/>
            </a:lvl3pPr>
            <a:lvl4pPr lvl="3" algn="ctr">
              <a:lnSpc>
                <a:spcPct val="112500"/>
              </a:lnSpc>
              <a:spcBef>
                <a:spcPts val="0"/>
              </a:spcBef>
              <a:spcAft>
                <a:spcPts val="0"/>
              </a:spcAft>
              <a:buSzPts val="1100"/>
              <a:buFont typeface="Arial"/>
              <a:buNone/>
              <a:defRPr sz="1200"/>
            </a:lvl4pPr>
            <a:lvl5pPr lvl="4" algn="ctr">
              <a:lnSpc>
                <a:spcPct val="112500"/>
              </a:lnSpc>
              <a:spcBef>
                <a:spcPts val="0"/>
              </a:spcBef>
              <a:spcAft>
                <a:spcPts val="0"/>
              </a:spcAft>
              <a:buSzPts val="1200"/>
              <a:buFont typeface="Arial"/>
              <a:buNone/>
              <a:defRPr sz="1200"/>
            </a:lvl5pPr>
            <a:lvl6pPr lvl="5" algn="ctr">
              <a:spcBef>
                <a:spcPts val="200"/>
              </a:spcBef>
              <a:spcAft>
                <a:spcPts val="0"/>
              </a:spcAft>
              <a:buSzPts val="1200"/>
              <a:buNone/>
              <a:defRPr sz="1200"/>
            </a:lvl6pPr>
            <a:lvl7pPr lvl="6" algn="ctr">
              <a:lnSpc>
                <a:spcPct val="112500"/>
              </a:lnSpc>
              <a:spcBef>
                <a:spcPts val="0"/>
              </a:spcBef>
              <a:spcAft>
                <a:spcPts val="0"/>
              </a:spcAft>
              <a:buSzPts val="1200"/>
              <a:buNone/>
              <a:defRPr sz="1200"/>
            </a:lvl7pPr>
            <a:lvl8pPr lvl="7" algn="ctr">
              <a:lnSpc>
                <a:spcPct val="112500"/>
              </a:lnSpc>
              <a:spcBef>
                <a:spcPts val="0"/>
              </a:spcBef>
              <a:spcAft>
                <a:spcPts val="0"/>
              </a:spcAft>
              <a:buSzPts val="1200"/>
              <a:buNone/>
              <a:defRPr sz="1200"/>
            </a:lvl8pPr>
            <a:lvl9pPr lvl="8" algn="ctr">
              <a:lnSpc>
                <a:spcPct val="112500"/>
              </a:lnSpc>
              <a:spcBef>
                <a:spcPts val="0"/>
              </a:spcBef>
              <a:spcAft>
                <a:spcPts val="0"/>
              </a:spcAft>
              <a:buSzPts val="1200"/>
              <a:buNone/>
              <a:defRPr sz="1200"/>
            </a:lvl9pPr>
          </a:lstStyle>
          <a:p/>
        </p:txBody>
      </p:sp>
      <p:sp>
        <p:nvSpPr>
          <p:cNvPr id="109" name="Google Shape;109;p15"/>
          <p:cNvSpPr/>
          <p:nvPr>
            <p:ph idx="2" type="pic"/>
          </p:nvPr>
        </p:nvSpPr>
        <p:spPr>
          <a:xfrm>
            <a:off x="4572000" y="0"/>
            <a:ext cx="4572000" cy="5143500"/>
          </a:xfrm>
          <a:prstGeom prst="rect">
            <a:avLst/>
          </a:prstGeom>
          <a:noFill/>
          <a:ln>
            <a:noFill/>
          </a:ln>
        </p:spPr>
      </p:sp>
      <p:sp>
        <p:nvSpPr>
          <p:cNvPr id="110" name="Google Shape;110;p15"/>
          <p:cNvSpPr txBox="1"/>
          <p:nvPr>
            <p:ph idx="11" type="ftr"/>
          </p:nvPr>
        </p:nvSpPr>
        <p:spPr>
          <a:xfrm>
            <a:off x="540000" y="4671000"/>
            <a:ext cx="3693900" cy="189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pic>
        <p:nvPicPr>
          <p:cNvPr id="111" name="Google Shape;111;p15"/>
          <p:cNvPicPr preferRelativeResize="0"/>
          <p:nvPr/>
        </p:nvPicPr>
        <p:blipFill rotWithShape="1">
          <a:blip r:embed="rId2">
            <a:alphaModFix/>
          </a:blip>
          <a:srcRect b="0" l="0" r="0" t="0"/>
          <a:stretch/>
        </p:blipFill>
        <p:spPr>
          <a:xfrm>
            <a:off x="310499" y="311886"/>
            <a:ext cx="1514518" cy="796427"/>
          </a:xfrm>
          <a:prstGeom prst="rect">
            <a:avLst/>
          </a:prstGeom>
          <a:noFill/>
          <a:ln>
            <a:noFill/>
          </a:ln>
        </p:spPr>
      </p:pic>
    </p:spTree>
  </p:cSld>
  <p:clrMapOvr>
    <a:masterClrMapping/>
  </p:clrMapOvr>
  <p:extLst>
    <p:ext uri="{DCECCB84-F9BA-43D5-87BE-67443E8EF086}">
      <p15:sldGuideLst>
        <p15:guide id="1" orient="horz" pos="1824">
          <p15:clr>
            <a:srgbClr val="FBAE40"/>
          </p15:clr>
        </p15:guide>
        <p15:guide id="2" pos="17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verzní s obrázkem">
  <p:cSld name="Inverzní s obrázkem">
    <p:bg>
      <p:bgPr>
        <a:solidFill>
          <a:srgbClr val="5AC8AF"/>
        </a:solidFill>
      </p:bgPr>
    </p:bg>
    <p:spTree>
      <p:nvGrpSpPr>
        <p:cNvPr id="112" name="Shape 112"/>
        <p:cNvGrpSpPr/>
        <p:nvPr/>
      </p:nvGrpSpPr>
      <p:grpSpPr>
        <a:xfrm>
          <a:off x="0" y="0"/>
          <a:ext cx="0" cy="0"/>
          <a:chOff x="0" y="0"/>
          <a:chExt cx="0" cy="0"/>
        </a:xfrm>
      </p:grpSpPr>
      <p:sp>
        <p:nvSpPr>
          <p:cNvPr id="113" name="Google Shape;113;p16"/>
          <p:cNvSpPr/>
          <p:nvPr>
            <p:ph idx="2" type="pic"/>
          </p:nvPr>
        </p:nvSpPr>
        <p:spPr>
          <a:xfrm>
            <a:off x="0" y="1"/>
            <a:ext cx="9144000" cy="4381500"/>
          </a:xfrm>
          <a:prstGeom prst="rect">
            <a:avLst/>
          </a:prstGeom>
          <a:noFill/>
          <a:ln>
            <a:noFill/>
          </a:ln>
        </p:spPr>
      </p:sp>
      <p:sp>
        <p:nvSpPr>
          <p:cNvPr id="114" name="Google Shape;114;p16"/>
          <p:cNvSpPr txBox="1"/>
          <p:nvPr>
            <p:ph idx="1" type="body"/>
          </p:nvPr>
        </p:nvSpPr>
        <p:spPr>
          <a:xfrm>
            <a:off x="540000" y="4530596"/>
            <a:ext cx="6417000" cy="383100"/>
          </a:xfrm>
          <a:prstGeom prst="rect">
            <a:avLst/>
          </a:prstGeom>
          <a:noFill/>
          <a:ln>
            <a:noFill/>
          </a:ln>
        </p:spPr>
        <p:txBody>
          <a:bodyPr anchorCtr="0" anchor="t" bIns="0" lIns="0" spcFirstLastPara="1" rIns="0" wrap="square" tIns="0">
            <a:noAutofit/>
          </a:bodyPr>
          <a:lstStyle>
            <a:lvl1pPr indent="-228600" lvl="0" marL="457200" marR="0" algn="l">
              <a:lnSpc>
                <a:spcPct val="120000"/>
              </a:lnSpc>
              <a:spcBef>
                <a:spcPts val="0"/>
              </a:spcBef>
              <a:spcAft>
                <a:spcPts val="0"/>
              </a:spcAft>
              <a:buClr>
                <a:schemeClr val="dk2"/>
              </a:buClr>
              <a:buSzPts val="1100"/>
              <a:buFont typeface="Arial"/>
              <a:buNone/>
              <a:defRPr b="0" sz="1100">
                <a:solidFill>
                  <a:schemeClr val="lt1"/>
                </a:solidFill>
              </a:defRPr>
            </a:lvl1pPr>
            <a:lvl2pPr indent="-228600" lvl="1" marL="914400" algn="l">
              <a:lnSpc>
                <a:spcPct val="120000"/>
              </a:lnSpc>
              <a:spcBef>
                <a:spcPts val="0"/>
              </a:spcBef>
              <a:spcAft>
                <a:spcPts val="0"/>
              </a:spcAft>
              <a:buSzPts val="1100"/>
              <a:buFont typeface="Arial"/>
              <a:buNone/>
              <a:defRPr u="none"/>
            </a:lvl2pPr>
            <a:lvl3pPr indent="-228600" lvl="2" marL="1371600" algn="l">
              <a:lnSpc>
                <a:spcPct val="120000"/>
              </a:lnSpc>
              <a:spcBef>
                <a:spcPts val="0"/>
              </a:spcBef>
              <a:spcAft>
                <a:spcPts val="0"/>
              </a:spcAft>
              <a:buSzPts val="900"/>
              <a:buFont typeface="Arial"/>
              <a:buNone/>
              <a:defRPr>
                <a:latin typeface="Arial"/>
                <a:ea typeface="Arial"/>
                <a:cs typeface="Arial"/>
                <a:sym typeface="Arial"/>
              </a:defRPr>
            </a:lvl3pPr>
            <a:lvl4pPr indent="-228600" lvl="3" marL="1828800" algn="l">
              <a:lnSpc>
                <a:spcPct val="120000"/>
              </a:lnSpc>
              <a:spcBef>
                <a:spcPts val="0"/>
              </a:spcBef>
              <a:spcAft>
                <a:spcPts val="0"/>
              </a:spcAft>
              <a:buSzPts val="1000"/>
              <a:buFont typeface="Arial"/>
              <a:buNone/>
              <a:defRPr/>
            </a:lvl4pPr>
            <a:lvl5pPr indent="-228600" lvl="4" marL="2286000" algn="l">
              <a:lnSpc>
                <a:spcPct val="120000"/>
              </a:lnSpc>
              <a:spcBef>
                <a:spcPts val="0"/>
              </a:spcBef>
              <a:spcAft>
                <a:spcPts val="0"/>
              </a:spcAft>
              <a:buSzPts val="1100"/>
              <a:buFont typeface="Arial"/>
              <a:buNone/>
              <a:defRPr/>
            </a:lvl5pPr>
            <a:lvl6pPr indent="-317500" lvl="5" marL="2743200" algn="l">
              <a:spcBef>
                <a:spcPts val="300"/>
              </a:spcBef>
              <a:spcAft>
                <a:spcPts val="0"/>
              </a:spcAft>
              <a:buSzPts val="1400"/>
              <a:buChar char="•"/>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pic>
        <p:nvPicPr>
          <p:cNvPr id="115" name="Google Shape;115;p16"/>
          <p:cNvPicPr preferRelativeResize="0"/>
          <p:nvPr/>
        </p:nvPicPr>
        <p:blipFill rotWithShape="1">
          <a:blip r:embed="rId2">
            <a:alphaModFix/>
          </a:blip>
          <a:srcRect b="0" l="0" r="0" t="0"/>
          <a:stretch/>
        </p:blipFill>
        <p:spPr>
          <a:xfrm>
            <a:off x="8160958" y="4536185"/>
            <a:ext cx="849358" cy="44782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NI SPORT slide">
  <p:cSld name="MUNI SPORT slide">
    <p:bg>
      <p:bgPr>
        <a:solidFill>
          <a:srgbClr val="5AC8AF"/>
        </a:solidFill>
      </p:bgPr>
    </p:bg>
    <p:spTree>
      <p:nvGrpSpPr>
        <p:cNvPr id="116" name="Shape 116"/>
        <p:cNvGrpSpPr/>
        <p:nvPr/>
      </p:nvGrpSpPr>
      <p:grpSpPr>
        <a:xfrm>
          <a:off x="0" y="0"/>
          <a:ext cx="0" cy="0"/>
          <a:chOff x="0" y="0"/>
          <a:chExt cx="0" cy="0"/>
        </a:xfrm>
      </p:grpSpPr>
      <p:pic>
        <p:nvPicPr>
          <p:cNvPr id="117" name="Google Shape;117;p17"/>
          <p:cNvPicPr preferRelativeResize="0"/>
          <p:nvPr/>
        </p:nvPicPr>
        <p:blipFill rotWithShape="1">
          <a:blip r:embed="rId2">
            <a:alphaModFix/>
          </a:blip>
          <a:srcRect b="0" l="0" r="0" t="0"/>
          <a:stretch/>
        </p:blipFill>
        <p:spPr>
          <a:xfrm>
            <a:off x="2559508" y="1510650"/>
            <a:ext cx="4024985" cy="21222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NI slide">
  <p:cSld name="MUNI slide">
    <p:bg>
      <p:bgPr>
        <a:solidFill>
          <a:schemeClr val="dk2"/>
        </a:solidFill>
      </p:bgPr>
    </p:bg>
    <p:spTree>
      <p:nvGrpSpPr>
        <p:cNvPr id="118" name="Shape 118"/>
        <p:cNvGrpSpPr/>
        <p:nvPr/>
      </p:nvGrpSpPr>
      <p:grpSpPr>
        <a:xfrm>
          <a:off x="0" y="0"/>
          <a:ext cx="0" cy="0"/>
          <a:chOff x="0" y="0"/>
          <a:chExt cx="0" cy="0"/>
        </a:xfrm>
      </p:grpSpPr>
      <p:pic>
        <p:nvPicPr>
          <p:cNvPr id="119" name="Google Shape;119;p18"/>
          <p:cNvPicPr preferRelativeResize="0"/>
          <p:nvPr/>
        </p:nvPicPr>
        <p:blipFill rotWithShape="1">
          <a:blip r:embed="rId2">
            <a:alphaModFix/>
          </a:blip>
          <a:srcRect b="0" l="0" r="0" t="0"/>
          <a:stretch/>
        </p:blipFill>
        <p:spPr>
          <a:xfrm>
            <a:off x="1238217" y="1724200"/>
            <a:ext cx="6543763" cy="16951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0" name="Shape 120"/>
        <p:cNvGrpSpPr/>
        <p:nvPr/>
      </p:nvGrpSpPr>
      <p:grpSpPr>
        <a:xfrm>
          <a:off x="0" y="0"/>
          <a:ext cx="0" cy="0"/>
          <a:chOff x="0" y="0"/>
          <a:chExt cx="0" cy="0"/>
        </a:xfrm>
      </p:grpSpPr>
      <p:sp>
        <p:nvSpPr>
          <p:cNvPr id="121" name="Google Shape;121;p19"/>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22" name="Google Shape;122;p19"/>
          <p:cNvSpPr txBox="1"/>
          <p:nvPr>
            <p:ph idx="1" type="subTitle"/>
          </p:nvPr>
        </p:nvSpPr>
        <p:spPr>
          <a:xfrm>
            <a:off x="311700" y="2834125"/>
            <a:ext cx="8520600" cy="792600"/>
          </a:xfrm>
          <a:prstGeom prst="rect">
            <a:avLst/>
          </a:prstGeom>
        </p:spPr>
        <p:txBody>
          <a:bodyPr anchorCtr="0" anchor="t" bIns="0" lIns="0" spcFirstLastPara="1" rIns="0" wrap="square" tIns="0">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30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3" name="Google Shape;123;p19"/>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s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p:cSld name="Nadpis a obsah">
    <p:spTree>
      <p:nvGrpSpPr>
        <p:cNvPr id="16" name="Shape 16"/>
        <p:cNvGrpSpPr/>
        <p:nvPr/>
      </p:nvGrpSpPr>
      <p:grpSpPr>
        <a:xfrm>
          <a:off x="0" y="0"/>
          <a:ext cx="0" cy="0"/>
          <a:chOff x="0" y="0"/>
          <a:chExt cx="0" cy="0"/>
        </a:xfrm>
      </p:grpSpPr>
      <p:sp>
        <p:nvSpPr>
          <p:cNvPr id="17" name="Google Shape;17;p3"/>
          <p:cNvSpPr txBox="1"/>
          <p:nvPr>
            <p:ph idx="11" type="ftr"/>
          </p:nvPr>
        </p:nvSpPr>
        <p:spPr>
          <a:xfrm>
            <a:off x="540000" y="4671000"/>
            <a:ext cx="5940000" cy="189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sz="9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 name="Google Shape;18;p3"/>
          <p:cNvSpPr txBox="1"/>
          <p:nvPr>
            <p:ph idx="12" type="sldNum"/>
          </p:nvPr>
        </p:nvSpPr>
        <p:spPr>
          <a:xfrm>
            <a:off x="310500" y="4671000"/>
            <a:ext cx="189000" cy="189000"/>
          </a:xfrm>
          <a:prstGeom prst="rect">
            <a:avLst/>
          </a:prstGeom>
          <a:noFill/>
          <a:ln>
            <a:noFill/>
          </a:ln>
        </p:spPr>
        <p:txBody>
          <a:bodyPr anchorCtr="0" anchor="ctr" bIns="0" lIns="0" spcFirstLastPara="1" rIns="0" wrap="square" tIns="0">
            <a:noAutofit/>
          </a:bodyPr>
          <a:lstStyle>
            <a:lvl1pPr indent="0" lvl="0" marL="0" algn="l">
              <a:spcBef>
                <a:spcPts val="0"/>
              </a:spcBef>
              <a:spcAft>
                <a:spcPts val="0"/>
              </a:spcAft>
              <a:buNone/>
              <a:defRPr b="0" i="0" sz="900" u="none" cap="none" strike="noStrike">
                <a:solidFill>
                  <a:schemeClr val="dk2"/>
                </a:solidFill>
                <a:latin typeface="Arial"/>
                <a:ea typeface="Arial"/>
                <a:cs typeface="Arial"/>
                <a:sym typeface="Arial"/>
              </a:defRPr>
            </a:lvl1pPr>
            <a:lvl2pPr indent="0" lvl="1" marL="0" algn="l">
              <a:spcBef>
                <a:spcPts val="0"/>
              </a:spcBef>
              <a:spcAft>
                <a:spcPts val="0"/>
              </a:spcAft>
              <a:buNone/>
              <a:defRPr b="0" i="0" sz="900" u="none" cap="none" strike="noStrike">
                <a:solidFill>
                  <a:schemeClr val="dk2"/>
                </a:solidFill>
                <a:latin typeface="Arial"/>
                <a:ea typeface="Arial"/>
                <a:cs typeface="Arial"/>
                <a:sym typeface="Arial"/>
              </a:defRPr>
            </a:lvl2pPr>
            <a:lvl3pPr indent="0" lvl="2" marL="0" algn="l">
              <a:spcBef>
                <a:spcPts val="0"/>
              </a:spcBef>
              <a:spcAft>
                <a:spcPts val="0"/>
              </a:spcAft>
              <a:buNone/>
              <a:defRPr b="0" i="0" sz="900" u="none" cap="none" strike="noStrike">
                <a:solidFill>
                  <a:schemeClr val="dk2"/>
                </a:solidFill>
                <a:latin typeface="Arial"/>
                <a:ea typeface="Arial"/>
                <a:cs typeface="Arial"/>
                <a:sym typeface="Arial"/>
              </a:defRPr>
            </a:lvl3pPr>
            <a:lvl4pPr indent="0" lvl="3" marL="0" algn="l">
              <a:spcBef>
                <a:spcPts val="0"/>
              </a:spcBef>
              <a:spcAft>
                <a:spcPts val="0"/>
              </a:spcAft>
              <a:buNone/>
              <a:defRPr b="0" i="0" sz="900" u="none" cap="none" strike="noStrike">
                <a:solidFill>
                  <a:schemeClr val="dk2"/>
                </a:solidFill>
                <a:latin typeface="Arial"/>
                <a:ea typeface="Arial"/>
                <a:cs typeface="Arial"/>
                <a:sym typeface="Arial"/>
              </a:defRPr>
            </a:lvl4pPr>
            <a:lvl5pPr indent="0" lvl="4" marL="0" algn="l">
              <a:spcBef>
                <a:spcPts val="0"/>
              </a:spcBef>
              <a:spcAft>
                <a:spcPts val="0"/>
              </a:spcAft>
              <a:buNone/>
              <a:defRPr b="0" i="0" sz="900" u="none" cap="none" strike="noStrike">
                <a:solidFill>
                  <a:schemeClr val="dk2"/>
                </a:solidFill>
                <a:latin typeface="Arial"/>
                <a:ea typeface="Arial"/>
                <a:cs typeface="Arial"/>
                <a:sym typeface="Arial"/>
              </a:defRPr>
            </a:lvl5pPr>
            <a:lvl6pPr indent="0" lvl="5" marL="0" algn="l">
              <a:spcBef>
                <a:spcPts val="0"/>
              </a:spcBef>
              <a:spcAft>
                <a:spcPts val="0"/>
              </a:spcAft>
              <a:buNone/>
              <a:defRPr b="0" i="0" sz="900" u="none" cap="none" strike="noStrike">
                <a:solidFill>
                  <a:schemeClr val="dk2"/>
                </a:solidFill>
                <a:latin typeface="Arial"/>
                <a:ea typeface="Arial"/>
                <a:cs typeface="Arial"/>
                <a:sym typeface="Arial"/>
              </a:defRPr>
            </a:lvl6pPr>
            <a:lvl7pPr indent="0" lvl="6" marL="0" algn="l">
              <a:spcBef>
                <a:spcPts val="0"/>
              </a:spcBef>
              <a:spcAft>
                <a:spcPts val="0"/>
              </a:spcAft>
              <a:buNone/>
              <a:defRPr b="0" i="0" sz="900" u="none" cap="none" strike="noStrike">
                <a:solidFill>
                  <a:schemeClr val="dk2"/>
                </a:solidFill>
                <a:latin typeface="Arial"/>
                <a:ea typeface="Arial"/>
                <a:cs typeface="Arial"/>
                <a:sym typeface="Arial"/>
              </a:defRPr>
            </a:lvl7pPr>
            <a:lvl8pPr indent="0" lvl="7" marL="0" algn="l">
              <a:spcBef>
                <a:spcPts val="0"/>
              </a:spcBef>
              <a:spcAft>
                <a:spcPts val="0"/>
              </a:spcAft>
              <a:buNone/>
              <a:defRPr b="0" i="0" sz="900" u="none" cap="none" strike="noStrike">
                <a:solidFill>
                  <a:schemeClr val="dk2"/>
                </a:solidFill>
                <a:latin typeface="Arial"/>
                <a:ea typeface="Arial"/>
                <a:cs typeface="Arial"/>
                <a:sym typeface="Arial"/>
              </a:defRPr>
            </a:lvl8pPr>
            <a:lvl9pPr indent="0" lvl="8" marL="0" algn="l">
              <a:spcBef>
                <a:spcPts val="0"/>
              </a:spcBef>
              <a:spcAft>
                <a:spcPts val="0"/>
              </a:spcAft>
              <a:buNone/>
              <a:defRPr b="0" i="0" sz="9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sk"/>
              <a:t>‹#›</a:t>
            </a:fld>
            <a:endParaRPr/>
          </a:p>
        </p:txBody>
      </p:sp>
      <p:sp>
        <p:nvSpPr>
          <p:cNvPr id="19" name="Google Shape;19;p3"/>
          <p:cNvSpPr txBox="1"/>
          <p:nvPr>
            <p:ph type="title"/>
          </p:nvPr>
        </p:nvSpPr>
        <p:spPr>
          <a:xfrm>
            <a:off x="540000" y="540000"/>
            <a:ext cx="8064900" cy="338700"/>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0" name="Google Shape;20;p3"/>
          <p:cNvSpPr txBox="1"/>
          <p:nvPr>
            <p:ph idx="1" type="body"/>
          </p:nvPr>
        </p:nvSpPr>
        <p:spPr>
          <a:xfrm>
            <a:off x="540000" y="1269002"/>
            <a:ext cx="8064900" cy="3105000"/>
          </a:xfrm>
          <a:prstGeom prst="rect">
            <a:avLst/>
          </a:prstGeom>
          <a:noFill/>
          <a:ln>
            <a:noFill/>
          </a:ln>
        </p:spPr>
        <p:txBody>
          <a:bodyPr anchorCtr="0" anchor="t" bIns="0" lIns="0" spcFirstLastPara="1" rIns="0" wrap="square" tIns="0">
            <a:noAutofit/>
          </a:bodyPr>
          <a:lstStyle>
            <a:lvl1pPr indent="-361950" lvl="0" marL="457200" algn="l">
              <a:lnSpc>
                <a:spcPct val="128571"/>
              </a:lnSpc>
              <a:spcBef>
                <a:spcPts val="0"/>
              </a:spcBef>
              <a:spcAft>
                <a:spcPts val="0"/>
              </a:spcAft>
              <a:buClr>
                <a:schemeClr val="dk2"/>
              </a:buClr>
              <a:buSzPts val="2100"/>
              <a:buFont typeface="Arial"/>
              <a:buChar char="̶"/>
              <a:defRPr b="0"/>
            </a:lvl1pPr>
            <a:lvl2pPr indent="-323850" lvl="1" marL="914400" algn="l">
              <a:lnSpc>
                <a:spcPct val="100000"/>
              </a:lnSpc>
              <a:spcBef>
                <a:spcPts val="0"/>
              </a:spcBef>
              <a:spcAft>
                <a:spcPts val="0"/>
              </a:spcAft>
              <a:buClr>
                <a:schemeClr val="dk2"/>
              </a:buClr>
              <a:buSzPts val="1500"/>
              <a:buFont typeface="Arial"/>
              <a:buChar char="̶"/>
              <a:defRPr sz="1500"/>
            </a:lvl2pPr>
            <a:lvl3pPr indent="-228600" lvl="2" marL="1371600" algn="l">
              <a:lnSpc>
                <a:spcPct val="100000"/>
              </a:lnSpc>
              <a:spcBef>
                <a:spcPts val="0"/>
              </a:spcBef>
              <a:spcAft>
                <a:spcPts val="0"/>
              </a:spcAft>
              <a:buSzPts val="1000"/>
              <a:buFont typeface="Arial"/>
              <a:buNone/>
              <a:defRPr sz="1200"/>
            </a:lvl3pPr>
            <a:lvl4pPr indent="-228600" lvl="3" marL="1828800" algn="l">
              <a:lnSpc>
                <a:spcPct val="100000"/>
              </a:lnSpc>
              <a:spcBef>
                <a:spcPts val="0"/>
              </a:spcBef>
              <a:spcAft>
                <a:spcPts val="0"/>
              </a:spcAft>
              <a:buSzPts val="1200"/>
              <a:buNone/>
              <a:defRPr/>
            </a:lvl4pPr>
            <a:lvl5pPr indent="-228600" lvl="4" marL="2286000" algn="l">
              <a:lnSpc>
                <a:spcPct val="100000"/>
              </a:lnSpc>
              <a:spcBef>
                <a:spcPts val="0"/>
              </a:spcBef>
              <a:spcAft>
                <a:spcPts val="0"/>
              </a:spcAft>
              <a:buSzPts val="1400"/>
              <a:buNone/>
              <a:defRPr/>
            </a:lvl5pPr>
            <a:lvl6pPr indent="-317500" lvl="5" marL="2743200" algn="l">
              <a:spcBef>
                <a:spcPts val="300"/>
              </a:spcBef>
              <a:spcAft>
                <a:spcPts val="0"/>
              </a:spcAft>
              <a:buSzPts val="1400"/>
              <a:buChar char="•"/>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pic>
        <p:nvPicPr>
          <p:cNvPr id="21" name="Google Shape;21;p3"/>
          <p:cNvPicPr preferRelativeResize="0"/>
          <p:nvPr/>
        </p:nvPicPr>
        <p:blipFill rotWithShape="1">
          <a:blip r:embed="rId2">
            <a:alphaModFix/>
          </a:blip>
          <a:srcRect b="0" l="0" r="0" t="0"/>
          <a:stretch/>
        </p:blipFill>
        <p:spPr>
          <a:xfrm>
            <a:off x="8160958" y="4536000"/>
            <a:ext cx="849357" cy="448200"/>
          </a:xfrm>
          <a:prstGeom prst="rect">
            <a:avLst/>
          </a:prstGeom>
          <a:noFill/>
          <a:ln>
            <a:noFill/>
          </a:ln>
        </p:spPr>
      </p:pic>
    </p:spTree>
  </p:cSld>
  <p:clrMapOvr>
    <a:masterClrMapping/>
  </p:clrMapOvr>
  <p:extLst>
    <p:ext uri="{DCECCB84-F9BA-43D5-87BE-67443E8EF086}">
      <p15:sldGuideLst>
        <p15:guide id="1" orient="horz" pos="2998">
          <p15:clr>
            <a:srgbClr val="FBAE40"/>
          </p15:clr>
        </p15:guide>
        <p15:guide id="2" pos="32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podnadpis a obsah">
  <p:cSld name="Nadpis, podnadpis a obsah">
    <p:spTree>
      <p:nvGrpSpPr>
        <p:cNvPr id="22" name="Shape 22"/>
        <p:cNvGrpSpPr/>
        <p:nvPr/>
      </p:nvGrpSpPr>
      <p:grpSpPr>
        <a:xfrm>
          <a:off x="0" y="0"/>
          <a:ext cx="0" cy="0"/>
          <a:chOff x="0" y="0"/>
          <a:chExt cx="0" cy="0"/>
        </a:xfrm>
      </p:grpSpPr>
      <p:sp>
        <p:nvSpPr>
          <p:cNvPr id="23" name="Google Shape;23;p4"/>
          <p:cNvSpPr txBox="1"/>
          <p:nvPr>
            <p:ph idx="11" type="ftr"/>
          </p:nvPr>
        </p:nvSpPr>
        <p:spPr>
          <a:xfrm>
            <a:off x="540000" y="4671000"/>
            <a:ext cx="5940000" cy="189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sz="9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4" name="Google Shape;24;p4"/>
          <p:cNvSpPr txBox="1"/>
          <p:nvPr>
            <p:ph idx="12" type="sldNum"/>
          </p:nvPr>
        </p:nvSpPr>
        <p:spPr>
          <a:xfrm>
            <a:off x="310500" y="4671000"/>
            <a:ext cx="189000" cy="189000"/>
          </a:xfrm>
          <a:prstGeom prst="rect">
            <a:avLst/>
          </a:prstGeom>
          <a:noFill/>
          <a:ln>
            <a:noFill/>
          </a:ln>
        </p:spPr>
        <p:txBody>
          <a:bodyPr anchorCtr="0" anchor="ctr" bIns="0" lIns="0" spcFirstLastPara="1" rIns="0" wrap="square" tIns="0">
            <a:noAutofit/>
          </a:bodyPr>
          <a:lstStyle>
            <a:lvl1pPr indent="0" lvl="0" marL="0" algn="l">
              <a:spcBef>
                <a:spcPts val="0"/>
              </a:spcBef>
              <a:spcAft>
                <a:spcPts val="0"/>
              </a:spcAft>
              <a:buNone/>
              <a:defRPr b="0" i="0" sz="900" u="none" cap="none" strike="noStrike">
                <a:solidFill>
                  <a:schemeClr val="dk2"/>
                </a:solidFill>
                <a:latin typeface="Arial"/>
                <a:ea typeface="Arial"/>
                <a:cs typeface="Arial"/>
                <a:sym typeface="Arial"/>
              </a:defRPr>
            </a:lvl1pPr>
            <a:lvl2pPr indent="0" lvl="1" marL="0" algn="l">
              <a:spcBef>
                <a:spcPts val="0"/>
              </a:spcBef>
              <a:spcAft>
                <a:spcPts val="0"/>
              </a:spcAft>
              <a:buNone/>
              <a:defRPr b="0" i="0" sz="900" u="none" cap="none" strike="noStrike">
                <a:solidFill>
                  <a:schemeClr val="dk2"/>
                </a:solidFill>
                <a:latin typeface="Arial"/>
                <a:ea typeface="Arial"/>
                <a:cs typeface="Arial"/>
                <a:sym typeface="Arial"/>
              </a:defRPr>
            </a:lvl2pPr>
            <a:lvl3pPr indent="0" lvl="2" marL="0" algn="l">
              <a:spcBef>
                <a:spcPts val="0"/>
              </a:spcBef>
              <a:spcAft>
                <a:spcPts val="0"/>
              </a:spcAft>
              <a:buNone/>
              <a:defRPr b="0" i="0" sz="900" u="none" cap="none" strike="noStrike">
                <a:solidFill>
                  <a:schemeClr val="dk2"/>
                </a:solidFill>
                <a:latin typeface="Arial"/>
                <a:ea typeface="Arial"/>
                <a:cs typeface="Arial"/>
                <a:sym typeface="Arial"/>
              </a:defRPr>
            </a:lvl3pPr>
            <a:lvl4pPr indent="0" lvl="3" marL="0" algn="l">
              <a:spcBef>
                <a:spcPts val="0"/>
              </a:spcBef>
              <a:spcAft>
                <a:spcPts val="0"/>
              </a:spcAft>
              <a:buNone/>
              <a:defRPr b="0" i="0" sz="900" u="none" cap="none" strike="noStrike">
                <a:solidFill>
                  <a:schemeClr val="dk2"/>
                </a:solidFill>
                <a:latin typeface="Arial"/>
                <a:ea typeface="Arial"/>
                <a:cs typeface="Arial"/>
                <a:sym typeface="Arial"/>
              </a:defRPr>
            </a:lvl4pPr>
            <a:lvl5pPr indent="0" lvl="4" marL="0" algn="l">
              <a:spcBef>
                <a:spcPts val="0"/>
              </a:spcBef>
              <a:spcAft>
                <a:spcPts val="0"/>
              </a:spcAft>
              <a:buNone/>
              <a:defRPr b="0" i="0" sz="900" u="none" cap="none" strike="noStrike">
                <a:solidFill>
                  <a:schemeClr val="dk2"/>
                </a:solidFill>
                <a:latin typeface="Arial"/>
                <a:ea typeface="Arial"/>
                <a:cs typeface="Arial"/>
                <a:sym typeface="Arial"/>
              </a:defRPr>
            </a:lvl5pPr>
            <a:lvl6pPr indent="0" lvl="5" marL="0" algn="l">
              <a:spcBef>
                <a:spcPts val="0"/>
              </a:spcBef>
              <a:spcAft>
                <a:spcPts val="0"/>
              </a:spcAft>
              <a:buNone/>
              <a:defRPr b="0" i="0" sz="900" u="none" cap="none" strike="noStrike">
                <a:solidFill>
                  <a:schemeClr val="dk2"/>
                </a:solidFill>
                <a:latin typeface="Arial"/>
                <a:ea typeface="Arial"/>
                <a:cs typeface="Arial"/>
                <a:sym typeface="Arial"/>
              </a:defRPr>
            </a:lvl6pPr>
            <a:lvl7pPr indent="0" lvl="6" marL="0" algn="l">
              <a:spcBef>
                <a:spcPts val="0"/>
              </a:spcBef>
              <a:spcAft>
                <a:spcPts val="0"/>
              </a:spcAft>
              <a:buNone/>
              <a:defRPr b="0" i="0" sz="900" u="none" cap="none" strike="noStrike">
                <a:solidFill>
                  <a:schemeClr val="dk2"/>
                </a:solidFill>
                <a:latin typeface="Arial"/>
                <a:ea typeface="Arial"/>
                <a:cs typeface="Arial"/>
                <a:sym typeface="Arial"/>
              </a:defRPr>
            </a:lvl7pPr>
            <a:lvl8pPr indent="0" lvl="7" marL="0" algn="l">
              <a:spcBef>
                <a:spcPts val="0"/>
              </a:spcBef>
              <a:spcAft>
                <a:spcPts val="0"/>
              </a:spcAft>
              <a:buNone/>
              <a:defRPr b="0" i="0" sz="900" u="none" cap="none" strike="noStrike">
                <a:solidFill>
                  <a:schemeClr val="dk2"/>
                </a:solidFill>
                <a:latin typeface="Arial"/>
                <a:ea typeface="Arial"/>
                <a:cs typeface="Arial"/>
                <a:sym typeface="Arial"/>
              </a:defRPr>
            </a:lvl8pPr>
            <a:lvl9pPr indent="0" lvl="8" marL="0" algn="l">
              <a:spcBef>
                <a:spcPts val="0"/>
              </a:spcBef>
              <a:spcAft>
                <a:spcPts val="0"/>
              </a:spcAft>
              <a:buNone/>
              <a:defRPr b="0" i="0" sz="9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sk"/>
              <a:t>‹#›</a:t>
            </a:fld>
            <a:endParaRPr/>
          </a:p>
        </p:txBody>
      </p:sp>
      <p:sp>
        <p:nvSpPr>
          <p:cNvPr id="25" name="Google Shape;25;p4"/>
          <p:cNvSpPr txBox="1"/>
          <p:nvPr>
            <p:ph idx="1" type="body"/>
          </p:nvPr>
        </p:nvSpPr>
        <p:spPr>
          <a:xfrm>
            <a:off x="540544" y="972001"/>
            <a:ext cx="8064000" cy="203700"/>
          </a:xfrm>
          <a:prstGeom prst="rect">
            <a:avLst/>
          </a:prstGeom>
          <a:noFill/>
          <a:ln>
            <a:noFill/>
          </a:ln>
        </p:spPr>
        <p:txBody>
          <a:bodyPr anchorCtr="0" anchor="t" bIns="0" lIns="0" spcFirstLastPara="1" rIns="0" wrap="square" tIns="0">
            <a:noAutofit/>
          </a:bodyPr>
          <a:lstStyle>
            <a:lvl1pPr indent="-228600" lvl="0" marL="457200" algn="l">
              <a:lnSpc>
                <a:spcPct val="115000"/>
              </a:lnSpc>
              <a:spcBef>
                <a:spcPts val="0"/>
              </a:spcBef>
              <a:spcAft>
                <a:spcPts val="0"/>
              </a:spcAft>
              <a:buSzPts val="1500"/>
              <a:buFont typeface="Arial"/>
              <a:buNone/>
              <a:defRPr b="0" sz="1500">
                <a:solidFill>
                  <a:schemeClr val="dk2"/>
                </a:solidFil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200"/>
              <a:buNone/>
              <a:defRPr/>
            </a:lvl4pPr>
            <a:lvl5pPr indent="-228600" lvl="4" marL="2286000" algn="l">
              <a:lnSpc>
                <a:spcPct val="100000"/>
              </a:lnSpc>
              <a:spcBef>
                <a:spcPts val="0"/>
              </a:spcBef>
              <a:spcAft>
                <a:spcPts val="0"/>
              </a:spcAft>
              <a:buSzPts val="1400"/>
              <a:buNone/>
              <a:defRPr/>
            </a:lvl5pPr>
            <a:lvl6pPr indent="-317500" lvl="5" marL="2743200" algn="l">
              <a:spcBef>
                <a:spcPts val="300"/>
              </a:spcBef>
              <a:spcAft>
                <a:spcPts val="0"/>
              </a:spcAft>
              <a:buSzPts val="1400"/>
              <a:buChar char="•"/>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6" name="Google Shape;26;p4"/>
          <p:cNvSpPr txBox="1"/>
          <p:nvPr>
            <p:ph type="title"/>
          </p:nvPr>
        </p:nvSpPr>
        <p:spPr>
          <a:xfrm>
            <a:off x="540000" y="540000"/>
            <a:ext cx="8064900" cy="338700"/>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7" name="Google Shape;27;p4"/>
          <p:cNvSpPr txBox="1"/>
          <p:nvPr>
            <p:ph idx="2" type="body"/>
          </p:nvPr>
        </p:nvSpPr>
        <p:spPr>
          <a:xfrm>
            <a:off x="540000" y="1269002"/>
            <a:ext cx="8064900" cy="3105000"/>
          </a:xfrm>
          <a:prstGeom prst="rect">
            <a:avLst/>
          </a:prstGeom>
          <a:noFill/>
          <a:ln>
            <a:noFill/>
          </a:ln>
        </p:spPr>
        <p:txBody>
          <a:bodyPr anchorCtr="0" anchor="t" bIns="0" lIns="0" spcFirstLastPara="1" rIns="0" wrap="square" tIns="0">
            <a:noAutofit/>
          </a:bodyPr>
          <a:lstStyle>
            <a:lvl1pPr indent="-361950" lvl="0" marL="457200" algn="l">
              <a:lnSpc>
                <a:spcPct val="128571"/>
              </a:lnSpc>
              <a:spcBef>
                <a:spcPts val="0"/>
              </a:spcBef>
              <a:spcAft>
                <a:spcPts val="0"/>
              </a:spcAft>
              <a:buClr>
                <a:schemeClr val="dk2"/>
              </a:buClr>
              <a:buSzPts val="2100"/>
              <a:buFont typeface="Arial"/>
              <a:buChar char="̶"/>
              <a:defRPr b="0"/>
            </a:lvl1pPr>
            <a:lvl2pPr indent="-323850" lvl="1" marL="914400" algn="l">
              <a:lnSpc>
                <a:spcPct val="100000"/>
              </a:lnSpc>
              <a:spcBef>
                <a:spcPts val="0"/>
              </a:spcBef>
              <a:spcAft>
                <a:spcPts val="0"/>
              </a:spcAft>
              <a:buClr>
                <a:schemeClr val="dk2"/>
              </a:buClr>
              <a:buSzPts val="1500"/>
              <a:buFont typeface="Arial"/>
              <a:buChar char="̶"/>
              <a:defRPr sz="1500"/>
            </a:lvl2pPr>
            <a:lvl3pPr indent="-228600" lvl="2" marL="1371600" algn="l">
              <a:lnSpc>
                <a:spcPct val="100000"/>
              </a:lnSpc>
              <a:spcBef>
                <a:spcPts val="0"/>
              </a:spcBef>
              <a:spcAft>
                <a:spcPts val="0"/>
              </a:spcAft>
              <a:buSzPts val="1000"/>
              <a:buFont typeface="Arial"/>
              <a:buNone/>
              <a:defRPr sz="1200"/>
            </a:lvl3pPr>
            <a:lvl4pPr indent="-228600" lvl="3" marL="1828800" algn="l">
              <a:lnSpc>
                <a:spcPct val="100000"/>
              </a:lnSpc>
              <a:spcBef>
                <a:spcPts val="0"/>
              </a:spcBef>
              <a:spcAft>
                <a:spcPts val="0"/>
              </a:spcAft>
              <a:buSzPts val="1200"/>
              <a:buNone/>
              <a:defRPr/>
            </a:lvl4pPr>
            <a:lvl5pPr indent="-228600" lvl="4" marL="2286000" algn="l">
              <a:lnSpc>
                <a:spcPct val="100000"/>
              </a:lnSpc>
              <a:spcBef>
                <a:spcPts val="0"/>
              </a:spcBef>
              <a:spcAft>
                <a:spcPts val="0"/>
              </a:spcAft>
              <a:buSzPts val="1400"/>
              <a:buNone/>
              <a:defRPr/>
            </a:lvl5pPr>
            <a:lvl6pPr indent="-317500" lvl="5" marL="2743200" algn="l">
              <a:spcBef>
                <a:spcPts val="300"/>
              </a:spcBef>
              <a:spcAft>
                <a:spcPts val="0"/>
              </a:spcAft>
              <a:buSzPts val="1400"/>
              <a:buChar char="•"/>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pic>
        <p:nvPicPr>
          <p:cNvPr id="28" name="Google Shape;28;p4"/>
          <p:cNvPicPr preferRelativeResize="0"/>
          <p:nvPr/>
        </p:nvPicPr>
        <p:blipFill rotWithShape="1">
          <a:blip r:embed="rId2">
            <a:alphaModFix/>
          </a:blip>
          <a:srcRect b="0" l="0" r="0" t="0"/>
          <a:stretch/>
        </p:blipFill>
        <p:spPr>
          <a:xfrm>
            <a:off x="8160958" y="4536000"/>
            <a:ext cx="849357" cy="4482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porovnání">
  <p:cSld name="Nadpis a porovnání">
    <p:spTree>
      <p:nvGrpSpPr>
        <p:cNvPr id="29" name="Shape 29"/>
        <p:cNvGrpSpPr/>
        <p:nvPr/>
      </p:nvGrpSpPr>
      <p:grpSpPr>
        <a:xfrm>
          <a:off x="0" y="0"/>
          <a:ext cx="0" cy="0"/>
          <a:chOff x="0" y="0"/>
          <a:chExt cx="0" cy="0"/>
        </a:xfrm>
      </p:grpSpPr>
      <p:sp>
        <p:nvSpPr>
          <p:cNvPr id="30" name="Google Shape;30;p5"/>
          <p:cNvSpPr txBox="1"/>
          <p:nvPr>
            <p:ph idx="11" type="ftr"/>
          </p:nvPr>
        </p:nvSpPr>
        <p:spPr>
          <a:xfrm>
            <a:off x="540000" y="4671000"/>
            <a:ext cx="5940000" cy="189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1" name="Google Shape;31;p5"/>
          <p:cNvSpPr txBox="1"/>
          <p:nvPr>
            <p:ph idx="12" type="sldNum"/>
          </p:nvPr>
        </p:nvSpPr>
        <p:spPr>
          <a:xfrm>
            <a:off x="310500" y="4671000"/>
            <a:ext cx="189000" cy="189000"/>
          </a:xfrm>
          <a:prstGeom prst="rect">
            <a:avLst/>
          </a:prstGeom>
          <a:noFill/>
          <a:ln>
            <a:noFill/>
          </a:ln>
        </p:spPr>
        <p:txBody>
          <a:bodyPr anchorCtr="0" anchor="ctr" bIns="0" lIns="0" spcFirstLastPara="1" rIns="0" wrap="square" tIns="0">
            <a:noAutofit/>
          </a:bodyPr>
          <a:lstStyle>
            <a:lvl1pPr indent="0" lvl="0" marL="0" algn="l">
              <a:spcBef>
                <a:spcPts val="0"/>
              </a:spcBef>
              <a:spcAft>
                <a:spcPts val="0"/>
              </a:spcAft>
              <a:buNone/>
              <a:defRPr b="0" i="0" sz="900" u="none" cap="none" strike="noStrike">
                <a:solidFill>
                  <a:schemeClr val="dk2"/>
                </a:solidFill>
                <a:latin typeface="Arial"/>
                <a:ea typeface="Arial"/>
                <a:cs typeface="Arial"/>
                <a:sym typeface="Arial"/>
              </a:defRPr>
            </a:lvl1pPr>
            <a:lvl2pPr indent="0" lvl="1" marL="0" algn="l">
              <a:spcBef>
                <a:spcPts val="0"/>
              </a:spcBef>
              <a:spcAft>
                <a:spcPts val="0"/>
              </a:spcAft>
              <a:buNone/>
              <a:defRPr b="0" i="0" sz="900" u="none" cap="none" strike="noStrike">
                <a:solidFill>
                  <a:schemeClr val="dk2"/>
                </a:solidFill>
                <a:latin typeface="Arial"/>
                <a:ea typeface="Arial"/>
                <a:cs typeface="Arial"/>
                <a:sym typeface="Arial"/>
              </a:defRPr>
            </a:lvl2pPr>
            <a:lvl3pPr indent="0" lvl="2" marL="0" algn="l">
              <a:spcBef>
                <a:spcPts val="0"/>
              </a:spcBef>
              <a:spcAft>
                <a:spcPts val="0"/>
              </a:spcAft>
              <a:buNone/>
              <a:defRPr b="0" i="0" sz="900" u="none" cap="none" strike="noStrike">
                <a:solidFill>
                  <a:schemeClr val="dk2"/>
                </a:solidFill>
                <a:latin typeface="Arial"/>
                <a:ea typeface="Arial"/>
                <a:cs typeface="Arial"/>
                <a:sym typeface="Arial"/>
              </a:defRPr>
            </a:lvl3pPr>
            <a:lvl4pPr indent="0" lvl="3" marL="0" algn="l">
              <a:spcBef>
                <a:spcPts val="0"/>
              </a:spcBef>
              <a:spcAft>
                <a:spcPts val="0"/>
              </a:spcAft>
              <a:buNone/>
              <a:defRPr b="0" i="0" sz="900" u="none" cap="none" strike="noStrike">
                <a:solidFill>
                  <a:schemeClr val="dk2"/>
                </a:solidFill>
                <a:latin typeface="Arial"/>
                <a:ea typeface="Arial"/>
                <a:cs typeface="Arial"/>
                <a:sym typeface="Arial"/>
              </a:defRPr>
            </a:lvl4pPr>
            <a:lvl5pPr indent="0" lvl="4" marL="0" algn="l">
              <a:spcBef>
                <a:spcPts val="0"/>
              </a:spcBef>
              <a:spcAft>
                <a:spcPts val="0"/>
              </a:spcAft>
              <a:buNone/>
              <a:defRPr b="0" i="0" sz="900" u="none" cap="none" strike="noStrike">
                <a:solidFill>
                  <a:schemeClr val="dk2"/>
                </a:solidFill>
                <a:latin typeface="Arial"/>
                <a:ea typeface="Arial"/>
                <a:cs typeface="Arial"/>
                <a:sym typeface="Arial"/>
              </a:defRPr>
            </a:lvl5pPr>
            <a:lvl6pPr indent="0" lvl="5" marL="0" algn="l">
              <a:spcBef>
                <a:spcPts val="0"/>
              </a:spcBef>
              <a:spcAft>
                <a:spcPts val="0"/>
              </a:spcAft>
              <a:buNone/>
              <a:defRPr b="0" i="0" sz="900" u="none" cap="none" strike="noStrike">
                <a:solidFill>
                  <a:schemeClr val="dk2"/>
                </a:solidFill>
                <a:latin typeface="Arial"/>
                <a:ea typeface="Arial"/>
                <a:cs typeface="Arial"/>
                <a:sym typeface="Arial"/>
              </a:defRPr>
            </a:lvl6pPr>
            <a:lvl7pPr indent="0" lvl="6" marL="0" algn="l">
              <a:spcBef>
                <a:spcPts val="0"/>
              </a:spcBef>
              <a:spcAft>
                <a:spcPts val="0"/>
              </a:spcAft>
              <a:buNone/>
              <a:defRPr b="0" i="0" sz="900" u="none" cap="none" strike="noStrike">
                <a:solidFill>
                  <a:schemeClr val="dk2"/>
                </a:solidFill>
                <a:latin typeface="Arial"/>
                <a:ea typeface="Arial"/>
                <a:cs typeface="Arial"/>
                <a:sym typeface="Arial"/>
              </a:defRPr>
            </a:lvl7pPr>
            <a:lvl8pPr indent="0" lvl="7" marL="0" algn="l">
              <a:spcBef>
                <a:spcPts val="0"/>
              </a:spcBef>
              <a:spcAft>
                <a:spcPts val="0"/>
              </a:spcAft>
              <a:buNone/>
              <a:defRPr b="0" i="0" sz="900" u="none" cap="none" strike="noStrike">
                <a:solidFill>
                  <a:schemeClr val="dk2"/>
                </a:solidFill>
                <a:latin typeface="Arial"/>
                <a:ea typeface="Arial"/>
                <a:cs typeface="Arial"/>
                <a:sym typeface="Arial"/>
              </a:defRPr>
            </a:lvl8pPr>
            <a:lvl9pPr indent="0" lvl="8" marL="0" algn="l">
              <a:spcBef>
                <a:spcPts val="0"/>
              </a:spcBef>
              <a:spcAft>
                <a:spcPts val="0"/>
              </a:spcAft>
              <a:buNone/>
              <a:defRPr b="0" i="0" sz="9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sk"/>
              <a:t>‹#›</a:t>
            </a:fld>
            <a:endParaRPr/>
          </a:p>
        </p:txBody>
      </p:sp>
      <p:sp>
        <p:nvSpPr>
          <p:cNvPr id="32" name="Google Shape;32;p5"/>
          <p:cNvSpPr txBox="1"/>
          <p:nvPr>
            <p:ph type="title"/>
          </p:nvPr>
        </p:nvSpPr>
        <p:spPr>
          <a:xfrm>
            <a:off x="540000" y="540000"/>
            <a:ext cx="8064900" cy="338700"/>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3" name="Google Shape;33;p5"/>
          <p:cNvSpPr txBox="1"/>
          <p:nvPr>
            <p:ph idx="1" type="body"/>
          </p:nvPr>
        </p:nvSpPr>
        <p:spPr>
          <a:xfrm>
            <a:off x="540000" y="1276129"/>
            <a:ext cx="3915000" cy="3105000"/>
          </a:xfrm>
          <a:prstGeom prst="rect">
            <a:avLst/>
          </a:prstGeom>
          <a:noFill/>
          <a:ln>
            <a:noFill/>
          </a:ln>
        </p:spPr>
        <p:txBody>
          <a:bodyPr anchorCtr="0" anchor="t" bIns="0" lIns="0" spcFirstLastPara="1" rIns="0" wrap="square" tIns="0">
            <a:noAutofit/>
          </a:bodyPr>
          <a:lstStyle>
            <a:lvl1pPr indent="-361950" lvl="0" marL="457200" algn="l">
              <a:lnSpc>
                <a:spcPct val="128571"/>
              </a:lnSpc>
              <a:spcBef>
                <a:spcPts val="0"/>
              </a:spcBef>
              <a:spcAft>
                <a:spcPts val="0"/>
              </a:spcAft>
              <a:buClr>
                <a:schemeClr val="dk2"/>
              </a:buClr>
              <a:buSzPts val="2100"/>
              <a:buFont typeface="Arial"/>
              <a:buChar char="̶"/>
              <a:defRPr b="0"/>
            </a:lvl1pPr>
            <a:lvl2pPr indent="-323850" lvl="1" marL="914400" algn="l">
              <a:lnSpc>
                <a:spcPct val="100000"/>
              </a:lnSpc>
              <a:spcBef>
                <a:spcPts val="0"/>
              </a:spcBef>
              <a:spcAft>
                <a:spcPts val="0"/>
              </a:spcAft>
              <a:buClr>
                <a:schemeClr val="dk2"/>
              </a:buClr>
              <a:buSzPts val="1500"/>
              <a:buFont typeface="Arial"/>
              <a:buChar char="̶"/>
              <a:defRPr sz="1500"/>
            </a:lvl2pPr>
            <a:lvl3pPr indent="-228600" lvl="2" marL="1371600" algn="l">
              <a:lnSpc>
                <a:spcPct val="100000"/>
              </a:lnSpc>
              <a:spcBef>
                <a:spcPts val="0"/>
              </a:spcBef>
              <a:spcAft>
                <a:spcPts val="0"/>
              </a:spcAft>
              <a:buSzPts val="1000"/>
              <a:buFont typeface="Arial"/>
              <a:buNone/>
              <a:defRPr sz="1200"/>
            </a:lvl3pPr>
            <a:lvl4pPr indent="-228600" lvl="3" marL="1828800" algn="l">
              <a:lnSpc>
                <a:spcPct val="100000"/>
              </a:lnSpc>
              <a:spcBef>
                <a:spcPts val="0"/>
              </a:spcBef>
              <a:spcAft>
                <a:spcPts val="0"/>
              </a:spcAft>
              <a:buSzPts val="1200"/>
              <a:buNone/>
              <a:defRPr/>
            </a:lvl4pPr>
            <a:lvl5pPr indent="-228600" lvl="4" marL="2286000" algn="l">
              <a:lnSpc>
                <a:spcPct val="100000"/>
              </a:lnSpc>
              <a:spcBef>
                <a:spcPts val="0"/>
              </a:spcBef>
              <a:spcAft>
                <a:spcPts val="0"/>
              </a:spcAft>
              <a:buSzPts val="1400"/>
              <a:buNone/>
              <a:defRPr/>
            </a:lvl5pPr>
            <a:lvl6pPr indent="-317500" lvl="5" marL="2743200" algn="l">
              <a:spcBef>
                <a:spcPts val="300"/>
              </a:spcBef>
              <a:spcAft>
                <a:spcPts val="0"/>
              </a:spcAft>
              <a:buSzPts val="1400"/>
              <a:buChar char="•"/>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4" name="Google Shape;34;p5"/>
          <p:cNvSpPr txBox="1"/>
          <p:nvPr>
            <p:ph idx="2" type="body"/>
          </p:nvPr>
        </p:nvSpPr>
        <p:spPr>
          <a:xfrm>
            <a:off x="4688460" y="1276129"/>
            <a:ext cx="3915000" cy="3105000"/>
          </a:xfrm>
          <a:prstGeom prst="rect">
            <a:avLst/>
          </a:prstGeom>
          <a:noFill/>
          <a:ln>
            <a:noFill/>
          </a:ln>
        </p:spPr>
        <p:txBody>
          <a:bodyPr anchorCtr="0" anchor="t" bIns="0" lIns="0" spcFirstLastPara="1" rIns="0" wrap="square" tIns="0">
            <a:noAutofit/>
          </a:bodyPr>
          <a:lstStyle>
            <a:lvl1pPr indent="-361950" lvl="0" marL="457200" algn="l">
              <a:lnSpc>
                <a:spcPct val="128571"/>
              </a:lnSpc>
              <a:spcBef>
                <a:spcPts val="0"/>
              </a:spcBef>
              <a:spcAft>
                <a:spcPts val="0"/>
              </a:spcAft>
              <a:buClr>
                <a:schemeClr val="dk2"/>
              </a:buClr>
              <a:buSzPts val="2100"/>
              <a:buFont typeface="Arial"/>
              <a:buChar char="̶"/>
              <a:defRPr b="0"/>
            </a:lvl1pPr>
            <a:lvl2pPr indent="-323850" lvl="1" marL="914400" algn="l">
              <a:lnSpc>
                <a:spcPct val="100000"/>
              </a:lnSpc>
              <a:spcBef>
                <a:spcPts val="0"/>
              </a:spcBef>
              <a:spcAft>
                <a:spcPts val="0"/>
              </a:spcAft>
              <a:buClr>
                <a:schemeClr val="dk2"/>
              </a:buClr>
              <a:buSzPts val="1500"/>
              <a:buFont typeface="Arial"/>
              <a:buChar char="̶"/>
              <a:defRPr sz="1500"/>
            </a:lvl2pPr>
            <a:lvl3pPr indent="-228600" lvl="2" marL="1371600" algn="l">
              <a:lnSpc>
                <a:spcPct val="100000"/>
              </a:lnSpc>
              <a:spcBef>
                <a:spcPts val="0"/>
              </a:spcBef>
              <a:spcAft>
                <a:spcPts val="0"/>
              </a:spcAft>
              <a:buSzPts val="1000"/>
              <a:buFont typeface="Arial"/>
              <a:buNone/>
              <a:defRPr sz="1200"/>
            </a:lvl3pPr>
            <a:lvl4pPr indent="-228600" lvl="3" marL="1828800" algn="l">
              <a:lnSpc>
                <a:spcPct val="100000"/>
              </a:lnSpc>
              <a:spcBef>
                <a:spcPts val="0"/>
              </a:spcBef>
              <a:spcAft>
                <a:spcPts val="0"/>
              </a:spcAft>
              <a:buSzPts val="1200"/>
              <a:buNone/>
              <a:defRPr/>
            </a:lvl4pPr>
            <a:lvl5pPr indent="-228600" lvl="4" marL="2286000" algn="l">
              <a:lnSpc>
                <a:spcPct val="100000"/>
              </a:lnSpc>
              <a:spcBef>
                <a:spcPts val="0"/>
              </a:spcBef>
              <a:spcAft>
                <a:spcPts val="0"/>
              </a:spcAft>
              <a:buSzPts val="1400"/>
              <a:buNone/>
              <a:defRPr/>
            </a:lvl5pPr>
            <a:lvl6pPr indent="-317500" lvl="5" marL="2743200" algn="l">
              <a:spcBef>
                <a:spcPts val="300"/>
              </a:spcBef>
              <a:spcAft>
                <a:spcPts val="0"/>
              </a:spcAft>
              <a:buSzPts val="1400"/>
              <a:buChar char="•"/>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pic>
        <p:nvPicPr>
          <p:cNvPr id="35" name="Google Shape;35;p5"/>
          <p:cNvPicPr preferRelativeResize="0"/>
          <p:nvPr/>
        </p:nvPicPr>
        <p:blipFill rotWithShape="1">
          <a:blip r:embed="rId2">
            <a:alphaModFix/>
          </a:blip>
          <a:srcRect b="0" l="0" r="0" t="0"/>
          <a:stretch/>
        </p:blipFill>
        <p:spPr>
          <a:xfrm>
            <a:off x="8160958" y="4536000"/>
            <a:ext cx="849357" cy="448200"/>
          </a:xfrm>
          <a:prstGeom prst="rect">
            <a:avLst/>
          </a:prstGeom>
          <a:noFill/>
          <a:ln>
            <a:noFill/>
          </a:ln>
        </p:spPr>
      </p:pic>
    </p:spTree>
  </p:cSld>
  <p:clrMapOvr>
    <a:masterClrMapping/>
  </p:clrMapOvr>
  <p:extLst>
    <p:ext uri="{DCECCB84-F9BA-43D5-87BE-67443E8EF086}">
      <p15:sldGuideLst>
        <p15:guide id="1" orient="horz" pos="2743">
          <p15:clr>
            <a:srgbClr val="FBAE40"/>
          </p15:clr>
        </p15:guide>
        <p15:guide id="2" pos="543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podnadpis a porovnání">
  <p:cSld name="Nadpis, podnadpis a porovnání">
    <p:spTree>
      <p:nvGrpSpPr>
        <p:cNvPr id="36" name="Shape 36"/>
        <p:cNvGrpSpPr/>
        <p:nvPr/>
      </p:nvGrpSpPr>
      <p:grpSpPr>
        <a:xfrm>
          <a:off x="0" y="0"/>
          <a:ext cx="0" cy="0"/>
          <a:chOff x="0" y="0"/>
          <a:chExt cx="0" cy="0"/>
        </a:xfrm>
      </p:grpSpPr>
      <p:sp>
        <p:nvSpPr>
          <p:cNvPr id="37" name="Google Shape;37;p6"/>
          <p:cNvSpPr txBox="1"/>
          <p:nvPr>
            <p:ph idx="11" type="ftr"/>
          </p:nvPr>
        </p:nvSpPr>
        <p:spPr>
          <a:xfrm>
            <a:off x="540000" y="4671000"/>
            <a:ext cx="5940000" cy="189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8" name="Google Shape;38;p6"/>
          <p:cNvSpPr txBox="1"/>
          <p:nvPr>
            <p:ph idx="12" type="sldNum"/>
          </p:nvPr>
        </p:nvSpPr>
        <p:spPr>
          <a:xfrm>
            <a:off x="310500" y="4671000"/>
            <a:ext cx="189000" cy="189000"/>
          </a:xfrm>
          <a:prstGeom prst="rect">
            <a:avLst/>
          </a:prstGeom>
          <a:noFill/>
          <a:ln>
            <a:noFill/>
          </a:ln>
        </p:spPr>
        <p:txBody>
          <a:bodyPr anchorCtr="0" anchor="ctr" bIns="0" lIns="0" spcFirstLastPara="1" rIns="0" wrap="square" tIns="0">
            <a:noAutofit/>
          </a:bodyPr>
          <a:lstStyle>
            <a:lvl1pPr indent="0" lvl="0" marL="0" algn="l">
              <a:spcBef>
                <a:spcPts val="0"/>
              </a:spcBef>
              <a:spcAft>
                <a:spcPts val="0"/>
              </a:spcAft>
              <a:buNone/>
              <a:defRPr b="0" i="0" sz="900" u="none" cap="none" strike="noStrike">
                <a:solidFill>
                  <a:schemeClr val="dk2"/>
                </a:solidFill>
                <a:latin typeface="Arial"/>
                <a:ea typeface="Arial"/>
                <a:cs typeface="Arial"/>
                <a:sym typeface="Arial"/>
              </a:defRPr>
            </a:lvl1pPr>
            <a:lvl2pPr indent="0" lvl="1" marL="0" algn="l">
              <a:spcBef>
                <a:spcPts val="0"/>
              </a:spcBef>
              <a:spcAft>
                <a:spcPts val="0"/>
              </a:spcAft>
              <a:buNone/>
              <a:defRPr b="0" i="0" sz="900" u="none" cap="none" strike="noStrike">
                <a:solidFill>
                  <a:schemeClr val="dk2"/>
                </a:solidFill>
                <a:latin typeface="Arial"/>
                <a:ea typeface="Arial"/>
                <a:cs typeface="Arial"/>
                <a:sym typeface="Arial"/>
              </a:defRPr>
            </a:lvl2pPr>
            <a:lvl3pPr indent="0" lvl="2" marL="0" algn="l">
              <a:spcBef>
                <a:spcPts val="0"/>
              </a:spcBef>
              <a:spcAft>
                <a:spcPts val="0"/>
              </a:spcAft>
              <a:buNone/>
              <a:defRPr b="0" i="0" sz="900" u="none" cap="none" strike="noStrike">
                <a:solidFill>
                  <a:schemeClr val="dk2"/>
                </a:solidFill>
                <a:latin typeface="Arial"/>
                <a:ea typeface="Arial"/>
                <a:cs typeface="Arial"/>
                <a:sym typeface="Arial"/>
              </a:defRPr>
            </a:lvl3pPr>
            <a:lvl4pPr indent="0" lvl="3" marL="0" algn="l">
              <a:spcBef>
                <a:spcPts val="0"/>
              </a:spcBef>
              <a:spcAft>
                <a:spcPts val="0"/>
              </a:spcAft>
              <a:buNone/>
              <a:defRPr b="0" i="0" sz="900" u="none" cap="none" strike="noStrike">
                <a:solidFill>
                  <a:schemeClr val="dk2"/>
                </a:solidFill>
                <a:latin typeface="Arial"/>
                <a:ea typeface="Arial"/>
                <a:cs typeface="Arial"/>
                <a:sym typeface="Arial"/>
              </a:defRPr>
            </a:lvl4pPr>
            <a:lvl5pPr indent="0" lvl="4" marL="0" algn="l">
              <a:spcBef>
                <a:spcPts val="0"/>
              </a:spcBef>
              <a:spcAft>
                <a:spcPts val="0"/>
              </a:spcAft>
              <a:buNone/>
              <a:defRPr b="0" i="0" sz="900" u="none" cap="none" strike="noStrike">
                <a:solidFill>
                  <a:schemeClr val="dk2"/>
                </a:solidFill>
                <a:latin typeface="Arial"/>
                <a:ea typeface="Arial"/>
                <a:cs typeface="Arial"/>
                <a:sym typeface="Arial"/>
              </a:defRPr>
            </a:lvl5pPr>
            <a:lvl6pPr indent="0" lvl="5" marL="0" algn="l">
              <a:spcBef>
                <a:spcPts val="0"/>
              </a:spcBef>
              <a:spcAft>
                <a:spcPts val="0"/>
              </a:spcAft>
              <a:buNone/>
              <a:defRPr b="0" i="0" sz="900" u="none" cap="none" strike="noStrike">
                <a:solidFill>
                  <a:schemeClr val="dk2"/>
                </a:solidFill>
                <a:latin typeface="Arial"/>
                <a:ea typeface="Arial"/>
                <a:cs typeface="Arial"/>
                <a:sym typeface="Arial"/>
              </a:defRPr>
            </a:lvl6pPr>
            <a:lvl7pPr indent="0" lvl="6" marL="0" algn="l">
              <a:spcBef>
                <a:spcPts val="0"/>
              </a:spcBef>
              <a:spcAft>
                <a:spcPts val="0"/>
              </a:spcAft>
              <a:buNone/>
              <a:defRPr b="0" i="0" sz="900" u="none" cap="none" strike="noStrike">
                <a:solidFill>
                  <a:schemeClr val="dk2"/>
                </a:solidFill>
                <a:latin typeface="Arial"/>
                <a:ea typeface="Arial"/>
                <a:cs typeface="Arial"/>
                <a:sym typeface="Arial"/>
              </a:defRPr>
            </a:lvl7pPr>
            <a:lvl8pPr indent="0" lvl="7" marL="0" algn="l">
              <a:spcBef>
                <a:spcPts val="0"/>
              </a:spcBef>
              <a:spcAft>
                <a:spcPts val="0"/>
              </a:spcAft>
              <a:buNone/>
              <a:defRPr b="0" i="0" sz="900" u="none" cap="none" strike="noStrike">
                <a:solidFill>
                  <a:schemeClr val="dk2"/>
                </a:solidFill>
                <a:latin typeface="Arial"/>
                <a:ea typeface="Arial"/>
                <a:cs typeface="Arial"/>
                <a:sym typeface="Arial"/>
              </a:defRPr>
            </a:lvl8pPr>
            <a:lvl9pPr indent="0" lvl="8" marL="0" algn="l">
              <a:spcBef>
                <a:spcPts val="0"/>
              </a:spcBef>
              <a:spcAft>
                <a:spcPts val="0"/>
              </a:spcAft>
              <a:buNone/>
              <a:defRPr b="0" i="0" sz="9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sk"/>
              <a:t>‹#›</a:t>
            </a:fld>
            <a:endParaRPr/>
          </a:p>
        </p:txBody>
      </p:sp>
      <p:sp>
        <p:nvSpPr>
          <p:cNvPr id="39" name="Google Shape;39;p6"/>
          <p:cNvSpPr txBox="1"/>
          <p:nvPr>
            <p:ph idx="1" type="body"/>
          </p:nvPr>
        </p:nvSpPr>
        <p:spPr>
          <a:xfrm>
            <a:off x="540544" y="972001"/>
            <a:ext cx="3915000" cy="203700"/>
          </a:xfrm>
          <a:prstGeom prst="rect">
            <a:avLst/>
          </a:prstGeom>
          <a:noFill/>
          <a:ln>
            <a:noFill/>
          </a:ln>
        </p:spPr>
        <p:txBody>
          <a:bodyPr anchorCtr="0" anchor="t" bIns="0" lIns="0" spcFirstLastPara="1" rIns="0" wrap="square" tIns="0">
            <a:noAutofit/>
          </a:bodyPr>
          <a:lstStyle>
            <a:lvl1pPr indent="-228600" lvl="0" marL="457200" algn="l">
              <a:lnSpc>
                <a:spcPct val="115000"/>
              </a:lnSpc>
              <a:spcBef>
                <a:spcPts val="0"/>
              </a:spcBef>
              <a:spcAft>
                <a:spcPts val="0"/>
              </a:spcAft>
              <a:buSzPts val="1500"/>
              <a:buFont typeface="Arial"/>
              <a:buNone/>
              <a:defRPr b="0" sz="1500">
                <a:solidFill>
                  <a:schemeClr val="dk2"/>
                </a:solidFil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200"/>
              <a:buNone/>
              <a:defRPr/>
            </a:lvl4pPr>
            <a:lvl5pPr indent="-228600" lvl="4" marL="2286000" algn="l">
              <a:lnSpc>
                <a:spcPct val="100000"/>
              </a:lnSpc>
              <a:spcBef>
                <a:spcPts val="0"/>
              </a:spcBef>
              <a:spcAft>
                <a:spcPts val="0"/>
              </a:spcAft>
              <a:buSzPts val="1400"/>
              <a:buNone/>
              <a:defRPr/>
            </a:lvl5pPr>
            <a:lvl6pPr indent="-317500" lvl="5" marL="2743200" algn="l">
              <a:spcBef>
                <a:spcPts val="300"/>
              </a:spcBef>
              <a:spcAft>
                <a:spcPts val="0"/>
              </a:spcAft>
              <a:buSzPts val="1400"/>
              <a:buChar char="•"/>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0" name="Google Shape;40;p6"/>
          <p:cNvSpPr txBox="1"/>
          <p:nvPr>
            <p:ph type="title"/>
          </p:nvPr>
        </p:nvSpPr>
        <p:spPr>
          <a:xfrm>
            <a:off x="540000" y="540000"/>
            <a:ext cx="8064900" cy="338700"/>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1" name="Google Shape;41;p6"/>
          <p:cNvSpPr txBox="1"/>
          <p:nvPr>
            <p:ph idx="2" type="body"/>
          </p:nvPr>
        </p:nvSpPr>
        <p:spPr>
          <a:xfrm>
            <a:off x="4688458" y="967886"/>
            <a:ext cx="3915000" cy="203700"/>
          </a:xfrm>
          <a:prstGeom prst="rect">
            <a:avLst/>
          </a:prstGeom>
          <a:noFill/>
          <a:ln>
            <a:noFill/>
          </a:ln>
        </p:spPr>
        <p:txBody>
          <a:bodyPr anchorCtr="0" anchor="t" bIns="0" lIns="0" spcFirstLastPara="1" rIns="0" wrap="square" tIns="0">
            <a:noAutofit/>
          </a:bodyPr>
          <a:lstStyle>
            <a:lvl1pPr indent="-228600" lvl="0" marL="457200" algn="l">
              <a:lnSpc>
                <a:spcPct val="115000"/>
              </a:lnSpc>
              <a:spcBef>
                <a:spcPts val="0"/>
              </a:spcBef>
              <a:spcAft>
                <a:spcPts val="0"/>
              </a:spcAft>
              <a:buSzPts val="1500"/>
              <a:buFont typeface="Arial"/>
              <a:buNone/>
              <a:defRPr b="0" sz="1500">
                <a:solidFill>
                  <a:schemeClr val="dk2"/>
                </a:solidFil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200"/>
              <a:buNone/>
              <a:defRPr/>
            </a:lvl4pPr>
            <a:lvl5pPr indent="-228600" lvl="4" marL="2286000" algn="l">
              <a:lnSpc>
                <a:spcPct val="100000"/>
              </a:lnSpc>
              <a:spcBef>
                <a:spcPts val="0"/>
              </a:spcBef>
              <a:spcAft>
                <a:spcPts val="0"/>
              </a:spcAft>
              <a:buSzPts val="1400"/>
              <a:buNone/>
              <a:defRPr/>
            </a:lvl5pPr>
            <a:lvl6pPr indent="-317500" lvl="5" marL="2743200" algn="l">
              <a:spcBef>
                <a:spcPts val="300"/>
              </a:spcBef>
              <a:spcAft>
                <a:spcPts val="0"/>
              </a:spcAft>
              <a:buSzPts val="1400"/>
              <a:buChar char="•"/>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2" name="Google Shape;42;p6"/>
          <p:cNvSpPr txBox="1"/>
          <p:nvPr>
            <p:ph idx="3" type="body"/>
          </p:nvPr>
        </p:nvSpPr>
        <p:spPr>
          <a:xfrm>
            <a:off x="540000" y="1276129"/>
            <a:ext cx="3915000" cy="3105000"/>
          </a:xfrm>
          <a:prstGeom prst="rect">
            <a:avLst/>
          </a:prstGeom>
          <a:noFill/>
          <a:ln>
            <a:noFill/>
          </a:ln>
        </p:spPr>
        <p:txBody>
          <a:bodyPr anchorCtr="0" anchor="t" bIns="0" lIns="0" spcFirstLastPara="1" rIns="0" wrap="square" tIns="0">
            <a:noAutofit/>
          </a:bodyPr>
          <a:lstStyle>
            <a:lvl1pPr indent="-361950" lvl="0" marL="457200" algn="l">
              <a:lnSpc>
                <a:spcPct val="128571"/>
              </a:lnSpc>
              <a:spcBef>
                <a:spcPts val="0"/>
              </a:spcBef>
              <a:spcAft>
                <a:spcPts val="0"/>
              </a:spcAft>
              <a:buClr>
                <a:schemeClr val="dk2"/>
              </a:buClr>
              <a:buSzPts val="2100"/>
              <a:buFont typeface="Arial"/>
              <a:buChar char="̶"/>
              <a:defRPr b="0"/>
            </a:lvl1pPr>
            <a:lvl2pPr indent="-323850" lvl="1" marL="914400" algn="l">
              <a:lnSpc>
                <a:spcPct val="100000"/>
              </a:lnSpc>
              <a:spcBef>
                <a:spcPts val="0"/>
              </a:spcBef>
              <a:spcAft>
                <a:spcPts val="0"/>
              </a:spcAft>
              <a:buClr>
                <a:schemeClr val="dk2"/>
              </a:buClr>
              <a:buSzPts val="1500"/>
              <a:buFont typeface="Arial"/>
              <a:buChar char="̶"/>
              <a:defRPr sz="1500"/>
            </a:lvl2pPr>
            <a:lvl3pPr indent="-228600" lvl="2" marL="1371600" algn="l">
              <a:lnSpc>
                <a:spcPct val="100000"/>
              </a:lnSpc>
              <a:spcBef>
                <a:spcPts val="0"/>
              </a:spcBef>
              <a:spcAft>
                <a:spcPts val="0"/>
              </a:spcAft>
              <a:buSzPts val="1000"/>
              <a:buFont typeface="Arial"/>
              <a:buNone/>
              <a:defRPr sz="1200"/>
            </a:lvl3pPr>
            <a:lvl4pPr indent="-228600" lvl="3" marL="1828800" algn="l">
              <a:lnSpc>
                <a:spcPct val="100000"/>
              </a:lnSpc>
              <a:spcBef>
                <a:spcPts val="0"/>
              </a:spcBef>
              <a:spcAft>
                <a:spcPts val="0"/>
              </a:spcAft>
              <a:buSzPts val="1200"/>
              <a:buNone/>
              <a:defRPr/>
            </a:lvl4pPr>
            <a:lvl5pPr indent="-228600" lvl="4" marL="2286000" algn="l">
              <a:lnSpc>
                <a:spcPct val="100000"/>
              </a:lnSpc>
              <a:spcBef>
                <a:spcPts val="0"/>
              </a:spcBef>
              <a:spcAft>
                <a:spcPts val="0"/>
              </a:spcAft>
              <a:buSzPts val="1400"/>
              <a:buNone/>
              <a:defRPr/>
            </a:lvl5pPr>
            <a:lvl6pPr indent="-317500" lvl="5" marL="2743200" algn="l">
              <a:spcBef>
                <a:spcPts val="300"/>
              </a:spcBef>
              <a:spcAft>
                <a:spcPts val="0"/>
              </a:spcAft>
              <a:buSzPts val="1400"/>
              <a:buChar char="•"/>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43" name="Google Shape;43;p6"/>
          <p:cNvSpPr txBox="1"/>
          <p:nvPr>
            <p:ph idx="4" type="body"/>
          </p:nvPr>
        </p:nvSpPr>
        <p:spPr>
          <a:xfrm>
            <a:off x="4688460" y="1276129"/>
            <a:ext cx="3915000" cy="3105000"/>
          </a:xfrm>
          <a:prstGeom prst="rect">
            <a:avLst/>
          </a:prstGeom>
          <a:noFill/>
          <a:ln>
            <a:noFill/>
          </a:ln>
        </p:spPr>
        <p:txBody>
          <a:bodyPr anchorCtr="0" anchor="t" bIns="0" lIns="0" spcFirstLastPara="1" rIns="0" wrap="square" tIns="0">
            <a:noAutofit/>
          </a:bodyPr>
          <a:lstStyle>
            <a:lvl1pPr indent="-361950" lvl="0" marL="457200" algn="l">
              <a:lnSpc>
                <a:spcPct val="128571"/>
              </a:lnSpc>
              <a:spcBef>
                <a:spcPts val="0"/>
              </a:spcBef>
              <a:spcAft>
                <a:spcPts val="0"/>
              </a:spcAft>
              <a:buClr>
                <a:schemeClr val="dk2"/>
              </a:buClr>
              <a:buSzPts val="2100"/>
              <a:buFont typeface="Arial"/>
              <a:buChar char="̶"/>
              <a:defRPr b="0"/>
            </a:lvl1pPr>
            <a:lvl2pPr indent="-323850" lvl="1" marL="914400" algn="l">
              <a:lnSpc>
                <a:spcPct val="100000"/>
              </a:lnSpc>
              <a:spcBef>
                <a:spcPts val="0"/>
              </a:spcBef>
              <a:spcAft>
                <a:spcPts val="0"/>
              </a:spcAft>
              <a:buClr>
                <a:schemeClr val="dk2"/>
              </a:buClr>
              <a:buSzPts val="1500"/>
              <a:buFont typeface="Arial"/>
              <a:buChar char="̶"/>
              <a:defRPr sz="1500"/>
            </a:lvl2pPr>
            <a:lvl3pPr indent="-228600" lvl="2" marL="1371600" algn="l">
              <a:lnSpc>
                <a:spcPct val="100000"/>
              </a:lnSpc>
              <a:spcBef>
                <a:spcPts val="0"/>
              </a:spcBef>
              <a:spcAft>
                <a:spcPts val="0"/>
              </a:spcAft>
              <a:buSzPts val="1000"/>
              <a:buFont typeface="Arial"/>
              <a:buNone/>
              <a:defRPr sz="1200"/>
            </a:lvl3pPr>
            <a:lvl4pPr indent="-228600" lvl="3" marL="1828800" algn="l">
              <a:lnSpc>
                <a:spcPct val="100000"/>
              </a:lnSpc>
              <a:spcBef>
                <a:spcPts val="0"/>
              </a:spcBef>
              <a:spcAft>
                <a:spcPts val="0"/>
              </a:spcAft>
              <a:buSzPts val="1200"/>
              <a:buNone/>
              <a:defRPr/>
            </a:lvl4pPr>
            <a:lvl5pPr indent="-228600" lvl="4" marL="2286000" algn="l">
              <a:lnSpc>
                <a:spcPct val="100000"/>
              </a:lnSpc>
              <a:spcBef>
                <a:spcPts val="0"/>
              </a:spcBef>
              <a:spcAft>
                <a:spcPts val="0"/>
              </a:spcAft>
              <a:buSzPts val="1400"/>
              <a:buNone/>
              <a:defRPr/>
            </a:lvl5pPr>
            <a:lvl6pPr indent="-317500" lvl="5" marL="2743200" algn="l">
              <a:spcBef>
                <a:spcPts val="300"/>
              </a:spcBef>
              <a:spcAft>
                <a:spcPts val="0"/>
              </a:spcAft>
              <a:buSzPts val="1400"/>
              <a:buChar char="•"/>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pic>
        <p:nvPicPr>
          <p:cNvPr id="44" name="Google Shape;44;p6"/>
          <p:cNvPicPr preferRelativeResize="0"/>
          <p:nvPr/>
        </p:nvPicPr>
        <p:blipFill rotWithShape="1">
          <a:blip r:embed="rId2">
            <a:alphaModFix/>
          </a:blip>
          <a:srcRect b="0" l="0" r="0" t="0"/>
          <a:stretch/>
        </p:blipFill>
        <p:spPr>
          <a:xfrm>
            <a:off x="8160958" y="4536000"/>
            <a:ext cx="849357" cy="448200"/>
          </a:xfrm>
          <a:prstGeom prst="rect">
            <a:avLst/>
          </a:prstGeom>
          <a:noFill/>
          <a:ln>
            <a:noFill/>
          </a:ln>
        </p:spPr>
      </p:pic>
    </p:spTree>
  </p:cSld>
  <p:clrMapOvr>
    <a:masterClrMapping/>
  </p:clrMapOvr>
  <p:extLst>
    <p:ext uri="{DCECCB84-F9BA-43D5-87BE-67443E8EF086}">
      <p15:sldGuideLst>
        <p15:guide id="1" orient="horz" pos="2165">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ek s textem">
  <p:cSld name="Obrázek s textem">
    <p:spTree>
      <p:nvGrpSpPr>
        <p:cNvPr id="45" name="Shape 45"/>
        <p:cNvGrpSpPr/>
        <p:nvPr/>
      </p:nvGrpSpPr>
      <p:grpSpPr>
        <a:xfrm>
          <a:off x="0" y="0"/>
          <a:ext cx="0" cy="0"/>
          <a:chOff x="0" y="0"/>
          <a:chExt cx="0" cy="0"/>
        </a:xfrm>
      </p:grpSpPr>
      <p:sp>
        <p:nvSpPr>
          <p:cNvPr id="46" name="Google Shape;46;p7"/>
          <p:cNvSpPr txBox="1"/>
          <p:nvPr>
            <p:ph type="title"/>
          </p:nvPr>
        </p:nvSpPr>
        <p:spPr>
          <a:xfrm>
            <a:off x="540000" y="540000"/>
            <a:ext cx="8064900" cy="3387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7" name="Google Shape;47;p7"/>
          <p:cNvSpPr txBox="1"/>
          <p:nvPr>
            <p:ph idx="11" type="ftr"/>
          </p:nvPr>
        </p:nvSpPr>
        <p:spPr>
          <a:xfrm>
            <a:off x="540000" y="4671000"/>
            <a:ext cx="5940000" cy="189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8" name="Google Shape;48;p7"/>
          <p:cNvSpPr txBox="1"/>
          <p:nvPr>
            <p:ph idx="12" type="sldNum"/>
          </p:nvPr>
        </p:nvSpPr>
        <p:spPr>
          <a:xfrm>
            <a:off x="310500" y="4671000"/>
            <a:ext cx="189000" cy="189000"/>
          </a:xfrm>
          <a:prstGeom prst="rect">
            <a:avLst/>
          </a:prstGeom>
          <a:noFill/>
          <a:ln>
            <a:noFill/>
          </a:ln>
        </p:spPr>
        <p:txBody>
          <a:bodyPr anchorCtr="0" anchor="ctr" bIns="0" lIns="0" spcFirstLastPara="1" rIns="0" wrap="square" tIns="0">
            <a:noAutofit/>
          </a:bodyPr>
          <a:lstStyle>
            <a:lvl1pPr indent="0" lvl="0" marL="0" algn="l">
              <a:spcBef>
                <a:spcPts val="0"/>
              </a:spcBef>
              <a:spcAft>
                <a:spcPts val="0"/>
              </a:spcAft>
              <a:buNone/>
              <a:defRPr/>
            </a:lvl1pPr>
            <a:lvl2pPr indent="0" lvl="1" marL="0" algn="l">
              <a:spcBef>
                <a:spcPts val="0"/>
              </a:spcBef>
              <a:spcAft>
                <a:spcPts val="0"/>
              </a:spcAft>
              <a:buNone/>
              <a:defRPr/>
            </a:lvl2pPr>
            <a:lvl3pPr indent="0" lvl="2" marL="0" algn="l">
              <a:spcBef>
                <a:spcPts val="0"/>
              </a:spcBef>
              <a:spcAft>
                <a:spcPts val="0"/>
              </a:spcAft>
              <a:buNone/>
              <a:defRPr/>
            </a:lvl3pPr>
            <a:lvl4pPr indent="0" lvl="3" marL="0" algn="l">
              <a:spcBef>
                <a:spcPts val="0"/>
              </a:spcBef>
              <a:spcAft>
                <a:spcPts val="0"/>
              </a:spcAft>
              <a:buNone/>
              <a:defRPr/>
            </a:lvl4pPr>
            <a:lvl5pPr indent="0" lvl="4" marL="0" algn="l">
              <a:spcBef>
                <a:spcPts val="0"/>
              </a:spcBef>
              <a:spcAft>
                <a:spcPts val="0"/>
              </a:spcAft>
              <a:buNone/>
              <a:defRPr/>
            </a:lvl5pPr>
            <a:lvl6pPr indent="0" lvl="5" marL="0" algn="l">
              <a:spcBef>
                <a:spcPts val="0"/>
              </a:spcBef>
              <a:spcAft>
                <a:spcPts val="0"/>
              </a:spcAft>
              <a:buNone/>
              <a:defRPr/>
            </a:lvl6pPr>
            <a:lvl7pPr indent="0" lvl="6" marL="0" algn="l">
              <a:spcBef>
                <a:spcPts val="0"/>
              </a:spcBef>
              <a:spcAft>
                <a:spcPts val="0"/>
              </a:spcAft>
              <a:buNone/>
              <a:defRPr/>
            </a:lvl7pPr>
            <a:lvl8pPr indent="0" lvl="7" marL="0" algn="l">
              <a:spcBef>
                <a:spcPts val="0"/>
              </a:spcBef>
              <a:spcAft>
                <a:spcPts val="0"/>
              </a:spcAft>
              <a:buNone/>
              <a:defRPr/>
            </a:lvl8pPr>
            <a:lvl9pPr indent="0" lvl="8" marL="0" algn="l">
              <a:spcBef>
                <a:spcPts val="0"/>
              </a:spcBef>
              <a:spcAft>
                <a:spcPts val="0"/>
              </a:spcAft>
              <a:buNone/>
              <a:defRPr/>
            </a:lvl9pPr>
          </a:lstStyle>
          <a:p>
            <a:pPr indent="0" lvl="0" marL="0" rtl="0" algn="l">
              <a:spcBef>
                <a:spcPts val="0"/>
              </a:spcBef>
              <a:spcAft>
                <a:spcPts val="0"/>
              </a:spcAft>
              <a:buNone/>
            </a:pPr>
            <a:fld id="{00000000-1234-1234-1234-123412341234}" type="slidenum">
              <a:rPr lang="sk"/>
              <a:t>‹#›</a:t>
            </a:fld>
            <a:endParaRPr/>
          </a:p>
        </p:txBody>
      </p:sp>
      <p:sp>
        <p:nvSpPr>
          <p:cNvPr id="49" name="Google Shape;49;p7"/>
          <p:cNvSpPr txBox="1"/>
          <p:nvPr>
            <p:ph idx="1" type="body"/>
          </p:nvPr>
        </p:nvSpPr>
        <p:spPr>
          <a:xfrm>
            <a:off x="5510801" y="1947634"/>
            <a:ext cx="3094200" cy="2406300"/>
          </a:xfrm>
          <a:prstGeom prst="rect">
            <a:avLst/>
          </a:prstGeom>
          <a:noFill/>
          <a:ln>
            <a:noFill/>
          </a:ln>
        </p:spPr>
        <p:txBody>
          <a:bodyPr anchorCtr="0" anchor="t" bIns="0" lIns="0" spcFirstLastPara="1" rIns="0" wrap="square" tIns="0">
            <a:noAutofit/>
          </a:bodyPr>
          <a:lstStyle>
            <a:lvl1pPr indent="-323850" lvl="0" marL="457200" algn="l">
              <a:lnSpc>
                <a:spcPct val="180000"/>
              </a:lnSpc>
              <a:spcBef>
                <a:spcPts val="0"/>
              </a:spcBef>
              <a:spcAft>
                <a:spcPts val="0"/>
              </a:spcAft>
              <a:buClr>
                <a:schemeClr val="dk2"/>
              </a:buClr>
              <a:buSzPts val="1500"/>
              <a:buFont typeface="Arial"/>
              <a:buChar char="̶"/>
              <a:defRPr b="0" sz="1500"/>
            </a:lvl1pPr>
            <a:lvl2pPr indent="-323850" lvl="1" marL="914400" algn="l">
              <a:lnSpc>
                <a:spcPct val="100000"/>
              </a:lnSpc>
              <a:spcBef>
                <a:spcPts val="0"/>
              </a:spcBef>
              <a:spcAft>
                <a:spcPts val="0"/>
              </a:spcAft>
              <a:buClr>
                <a:schemeClr val="dk2"/>
              </a:buClr>
              <a:buSzPts val="1500"/>
              <a:buFont typeface="Arial"/>
              <a:buChar char="̶"/>
              <a:defRPr sz="1500"/>
            </a:lvl2pPr>
            <a:lvl3pPr indent="-228600" lvl="2" marL="1371600" algn="l">
              <a:lnSpc>
                <a:spcPct val="100000"/>
              </a:lnSpc>
              <a:spcBef>
                <a:spcPts val="0"/>
              </a:spcBef>
              <a:spcAft>
                <a:spcPts val="0"/>
              </a:spcAft>
              <a:buSzPts val="1000"/>
              <a:buFont typeface="Arial"/>
              <a:buNone/>
              <a:defRPr sz="1200"/>
            </a:lvl3pPr>
            <a:lvl4pPr indent="-228600" lvl="3" marL="1828800" algn="l">
              <a:lnSpc>
                <a:spcPct val="100000"/>
              </a:lnSpc>
              <a:spcBef>
                <a:spcPts val="0"/>
              </a:spcBef>
              <a:spcAft>
                <a:spcPts val="0"/>
              </a:spcAft>
              <a:buSzPts val="1200"/>
              <a:buNone/>
              <a:defRPr/>
            </a:lvl4pPr>
            <a:lvl5pPr indent="-228600" lvl="4" marL="2286000" algn="l">
              <a:lnSpc>
                <a:spcPct val="100000"/>
              </a:lnSpc>
              <a:spcBef>
                <a:spcPts val="0"/>
              </a:spcBef>
              <a:spcAft>
                <a:spcPts val="0"/>
              </a:spcAft>
              <a:buSzPts val="1400"/>
              <a:buNone/>
              <a:defRPr/>
            </a:lvl5pPr>
            <a:lvl6pPr indent="-317500" lvl="5" marL="2743200" algn="l">
              <a:spcBef>
                <a:spcPts val="300"/>
              </a:spcBef>
              <a:spcAft>
                <a:spcPts val="0"/>
              </a:spcAft>
              <a:buSzPts val="1400"/>
              <a:buChar char="•"/>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0" name="Google Shape;50;p7"/>
          <p:cNvSpPr/>
          <p:nvPr>
            <p:ph idx="2" type="pic"/>
          </p:nvPr>
        </p:nvSpPr>
        <p:spPr>
          <a:xfrm>
            <a:off x="547132" y="1248966"/>
            <a:ext cx="4655700" cy="3105000"/>
          </a:xfrm>
          <a:prstGeom prst="rect">
            <a:avLst/>
          </a:prstGeom>
          <a:noFill/>
          <a:ln>
            <a:noFill/>
          </a:ln>
        </p:spPr>
      </p:sp>
      <p:sp>
        <p:nvSpPr>
          <p:cNvPr id="51" name="Google Shape;51;p7"/>
          <p:cNvSpPr txBox="1"/>
          <p:nvPr>
            <p:ph idx="3" type="body"/>
          </p:nvPr>
        </p:nvSpPr>
        <p:spPr>
          <a:xfrm>
            <a:off x="540544" y="972001"/>
            <a:ext cx="8064000" cy="203700"/>
          </a:xfrm>
          <a:prstGeom prst="rect">
            <a:avLst/>
          </a:prstGeom>
          <a:noFill/>
          <a:ln>
            <a:noFill/>
          </a:ln>
        </p:spPr>
        <p:txBody>
          <a:bodyPr anchorCtr="0" anchor="t" bIns="0" lIns="0" spcFirstLastPara="1" rIns="0" wrap="square" tIns="0">
            <a:noAutofit/>
          </a:bodyPr>
          <a:lstStyle>
            <a:lvl1pPr indent="-228600" lvl="0" marL="457200" algn="l">
              <a:lnSpc>
                <a:spcPct val="115000"/>
              </a:lnSpc>
              <a:spcBef>
                <a:spcPts val="0"/>
              </a:spcBef>
              <a:spcAft>
                <a:spcPts val="0"/>
              </a:spcAft>
              <a:buSzPts val="1500"/>
              <a:buFont typeface="Arial"/>
              <a:buNone/>
              <a:defRPr b="0" sz="1500">
                <a:solidFill>
                  <a:schemeClr val="dk2"/>
                </a:solidFil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200"/>
              <a:buNone/>
              <a:defRPr/>
            </a:lvl4pPr>
            <a:lvl5pPr indent="-228600" lvl="4" marL="2286000" algn="l">
              <a:lnSpc>
                <a:spcPct val="100000"/>
              </a:lnSpc>
              <a:spcBef>
                <a:spcPts val="0"/>
              </a:spcBef>
              <a:spcAft>
                <a:spcPts val="0"/>
              </a:spcAft>
              <a:buSzPts val="1400"/>
              <a:buNone/>
              <a:defRPr/>
            </a:lvl5pPr>
            <a:lvl6pPr indent="-317500" lvl="5" marL="2743200" algn="l">
              <a:spcBef>
                <a:spcPts val="300"/>
              </a:spcBef>
              <a:spcAft>
                <a:spcPts val="0"/>
              </a:spcAft>
              <a:buSzPts val="1400"/>
              <a:buChar char="•"/>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pic>
        <p:nvPicPr>
          <p:cNvPr id="52" name="Google Shape;52;p7"/>
          <p:cNvPicPr preferRelativeResize="0"/>
          <p:nvPr/>
        </p:nvPicPr>
        <p:blipFill rotWithShape="1">
          <a:blip r:embed="rId2">
            <a:alphaModFix/>
          </a:blip>
          <a:srcRect b="0" l="0" r="0" t="0"/>
          <a:stretch/>
        </p:blipFill>
        <p:spPr>
          <a:xfrm>
            <a:off x="8160958" y="4536000"/>
            <a:ext cx="849357" cy="4482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podnadpis a tři sloupce">
  <p:cSld name="Nadpis, podnadpis a tři sloupce">
    <p:spTree>
      <p:nvGrpSpPr>
        <p:cNvPr id="53" name="Shape 53"/>
        <p:cNvGrpSpPr/>
        <p:nvPr/>
      </p:nvGrpSpPr>
      <p:grpSpPr>
        <a:xfrm>
          <a:off x="0" y="0"/>
          <a:ext cx="0" cy="0"/>
          <a:chOff x="0" y="0"/>
          <a:chExt cx="0" cy="0"/>
        </a:xfrm>
      </p:grpSpPr>
      <p:sp>
        <p:nvSpPr>
          <p:cNvPr id="54" name="Google Shape;54;p8"/>
          <p:cNvSpPr txBox="1"/>
          <p:nvPr>
            <p:ph idx="1" type="body"/>
          </p:nvPr>
        </p:nvSpPr>
        <p:spPr>
          <a:xfrm>
            <a:off x="3330000" y="1269002"/>
            <a:ext cx="2483700" cy="1673100"/>
          </a:xfrm>
          <a:prstGeom prst="rect">
            <a:avLst/>
          </a:prstGeom>
          <a:noFill/>
          <a:ln>
            <a:noFill/>
          </a:ln>
        </p:spPr>
        <p:txBody>
          <a:bodyPr anchorCtr="0" anchor="t" bIns="0" lIns="0" spcFirstLastPara="1" rIns="0" wrap="square" tIns="0">
            <a:noAutofit/>
          </a:bodyPr>
          <a:lstStyle>
            <a:lvl1pPr indent="-228600" lvl="0" marL="457200" algn="l">
              <a:lnSpc>
                <a:spcPct val="114000"/>
              </a:lnSpc>
              <a:spcBef>
                <a:spcPts val="0"/>
              </a:spcBef>
              <a:spcAft>
                <a:spcPts val="0"/>
              </a:spcAft>
              <a:buSzPts val="2100"/>
              <a:buFont typeface="Arial"/>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200"/>
              <a:buNone/>
              <a:defRPr/>
            </a:lvl4pPr>
            <a:lvl5pPr indent="-228600" lvl="4" marL="2286000" algn="l">
              <a:lnSpc>
                <a:spcPct val="100000"/>
              </a:lnSpc>
              <a:spcBef>
                <a:spcPts val="0"/>
              </a:spcBef>
              <a:spcAft>
                <a:spcPts val="0"/>
              </a:spcAft>
              <a:buSzPts val="1400"/>
              <a:buNone/>
              <a:defRPr/>
            </a:lvl5pPr>
            <a:lvl6pPr indent="-317500" lvl="5" marL="2743200" algn="l">
              <a:spcBef>
                <a:spcPts val="300"/>
              </a:spcBef>
              <a:spcAft>
                <a:spcPts val="0"/>
              </a:spcAft>
              <a:buSzPts val="1400"/>
              <a:buChar char="•"/>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5" name="Google Shape;55;p8"/>
          <p:cNvSpPr txBox="1"/>
          <p:nvPr>
            <p:ph idx="11" type="ftr"/>
          </p:nvPr>
        </p:nvSpPr>
        <p:spPr>
          <a:xfrm>
            <a:off x="540000" y="4671000"/>
            <a:ext cx="5940000" cy="189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6" name="Google Shape;56;p8"/>
          <p:cNvSpPr txBox="1"/>
          <p:nvPr>
            <p:ph idx="12" type="sldNum"/>
          </p:nvPr>
        </p:nvSpPr>
        <p:spPr>
          <a:xfrm>
            <a:off x="310500" y="4671000"/>
            <a:ext cx="189000" cy="189000"/>
          </a:xfrm>
          <a:prstGeom prst="rect">
            <a:avLst/>
          </a:prstGeom>
          <a:noFill/>
          <a:ln>
            <a:noFill/>
          </a:ln>
        </p:spPr>
        <p:txBody>
          <a:bodyPr anchorCtr="0" anchor="ctr" bIns="0" lIns="0" spcFirstLastPara="1" rIns="0" wrap="square" tIns="0">
            <a:noAutofit/>
          </a:bodyPr>
          <a:lstStyle>
            <a:lvl1pPr indent="0" lvl="0" marL="0" algn="l">
              <a:spcBef>
                <a:spcPts val="0"/>
              </a:spcBef>
              <a:spcAft>
                <a:spcPts val="0"/>
              </a:spcAft>
              <a:buNone/>
              <a:defRPr b="0" i="0" sz="900" u="none" cap="none" strike="noStrike">
                <a:solidFill>
                  <a:schemeClr val="dk2"/>
                </a:solidFill>
                <a:latin typeface="Arial"/>
                <a:ea typeface="Arial"/>
                <a:cs typeface="Arial"/>
                <a:sym typeface="Arial"/>
              </a:defRPr>
            </a:lvl1pPr>
            <a:lvl2pPr indent="0" lvl="1" marL="0" algn="l">
              <a:spcBef>
                <a:spcPts val="0"/>
              </a:spcBef>
              <a:spcAft>
                <a:spcPts val="0"/>
              </a:spcAft>
              <a:buNone/>
              <a:defRPr b="0" i="0" sz="900" u="none" cap="none" strike="noStrike">
                <a:solidFill>
                  <a:schemeClr val="dk2"/>
                </a:solidFill>
                <a:latin typeface="Arial"/>
                <a:ea typeface="Arial"/>
                <a:cs typeface="Arial"/>
                <a:sym typeface="Arial"/>
              </a:defRPr>
            </a:lvl2pPr>
            <a:lvl3pPr indent="0" lvl="2" marL="0" algn="l">
              <a:spcBef>
                <a:spcPts val="0"/>
              </a:spcBef>
              <a:spcAft>
                <a:spcPts val="0"/>
              </a:spcAft>
              <a:buNone/>
              <a:defRPr b="0" i="0" sz="900" u="none" cap="none" strike="noStrike">
                <a:solidFill>
                  <a:schemeClr val="dk2"/>
                </a:solidFill>
                <a:latin typeface="Arial"/>
                <a:ea typeface="Arial"/>
                <a:cs typeface="Arial"/>
                <a:sym typeface="Arial"/>
              </a:defRPr>
            </a:lvl3pPr>
            <a:lvl4pPr indent="0" lvl="3" marL="0" algn="l">
              <a:spcBef>
                <a:spcPts val="0"/>
              </a:spcBef>
              <a:spcAft>
                <a:spcPts val="0"/>
              </a:spcAft>
              <a:buNone/>
              <a:defRPr b="0" i="0" sz="900" u="none" cap="none" strike="noStrike">
                <a:solidFill>
                  <a:schemeClr val="dk2"/>
                </a:solidFill>
                <a:latin typeface="Arial"/>
                <a:ea typeface="Arial"/>
                <a:cs typeface="Arial"/>
                <a:sym typeface="Arial"/>
              </a:defRPr>
            </a:lvl4pPr>
            <a:lvl5pPr indent="0" lvl="4" marL="0" algn="l">
              <a:spcBef>
                <a:spcPts val="0"/>
              </a:spcBef>
              <a:spcAft>
                <a:spcPts val="0"/>
              </a:spcAft>
              <a:buNone/>
              <a:defRPr b="0" i="0" sz="900" u="none" cap="none" strike="noStrike">
                <a:solidFill>
                  <a:schemeClr val="dk2"/>
                </a:solidFill>
                <a:latin typeface="Arial"/>
                <a:ea typeface="Arial"/>
                <a:cs typeface="Arial"/>
                <a:sym typeface="Arial"/>
              </a:defRPr>
            </a:lvl5pPr>
            <a:lvl6pPr indent="0" lvl="5" marL="0" algn="l">
              <a:spcBef>
                <a:spcPts val="0"/>
              </a:spcBef>
              <a:spcAft>
                <a:spcPts val="0"/>
              </a:spcAft>
              <a:buNone/>
              <a:defRPr b="0" i="0" sz="900" u="none" cap="none" strike="noStrike">
                <a:solidFill>
                  <a:schemeClr val="dk2"/>
                </a:solidFill>
                <a:latin typeface="Arial"/>
                <a:ea typeface="Arial"/>
                <a:cs typeface="Arial"/>
                <a:sym typeface="Arial"/>
              </a:defRPr>
            </a:lvl6pPr>
            <a:lvl7pPr indent="0" lvl="6" marL="0" algn="l">
              <a:spcBef>
                <a:spcPts val="0"/>
              </a:spcBef>
              <a:spcAft>
                <a:spcPts val="0"/>
              </a:spcAft>
              <a:buNone/>
              <a:defRPr b="0" i="0" sz="900" u="none" cap="none" strike="noStrike">
                <a:solidFill>
                  <a:schemeClr val="dk2"/>
                </a:solidFill>
                <a:latin typeface="Arial"/>
                <a:ea typeface="Arial"/>
                <a:cs typeface="Arial"/>
                <a:sym typeface="Arial"/>
              </a:defRPr>
            </a:lvl7pPr>
            <a:lvl8pPr indent="0" lvl="7" marL="0" algn="l">
              <a:spcBef>
                <a:spcPts val="0"/>
              </a:spcBef>
              <a:spcAft>
                <a:spcPts val="0"/>
              </a:spcAft>
              <a:buNone/>
              <a:defRPr b="0" i="0" sz="900" u="none" cap="none" strike="noStrike">
                <a:solidFill>
                  <a:schemeClr val="dk2"/>
                </a:solidFill>
                <a:latin typeface="Arial"/>
                <a:ea typeface="Arial"/>
                <a:cs typeface="Arial"/>
                <a:sym typeface="Arial"/>
              </a:defRPr>
            </a:lvl8pPr>
            <a:lvl9pPr indent="0" lvl="8" marL="0" algn="l">
              <a:spcBef>
                <a:spcPts val="0"/>
              </a:spcBef>
              <a:spcAft>
                <a:spcPts val="0"/>
              </a:spcAft>
              <a:buNone/>
              <a:defRPr b="0" i="0" sz="9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sk"/>
              <a:t>‹#›</a:t>
            </a:fld>
            <a:endParaRPr/>
          </a:p>
        </p:txBody>
      </p:sp>
      <p:sp>
        <p:nvSpPr>
          <p:cNvPr id="57" name="Google Shape;57;p8"/>
          <p:cNvSpPr txBox="1"/>
          <p:nvPr>
            <p:ph idx="2" type="body"/>
          </p:nvPr>
        </p:nvSpPr>
        <p:spPr>
          <a:xfrm>
            <a:off x="539999" y="3310703"/>
            <a:ext cx="2484000" cy="10707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SzPts val="1100"/>
              <a:buFont typeface="Arial"/>
              <a:buNone/>
              <a:defRPr b="0" sz="1100">
                <a:solidFill>
                  <a:schemeClr val="dk1"/>
                </a:solidFill>
              </a:defRPr>
            </a:lvl1pPr>
            <a:lvl2pPr indent="-228600" lvl="1" marL="914400" algn="l">
              <a:lnSpc>
                <a:spcPct val="120000"/>
              </a:lnSpc>
              <a:spcBef>
                <a:spcPts val="0"/>
              </a:spcBef>
              <a:spcAft>
                <a:spcPts val="0"/>
              </a:spcAft>
              <a:buSzPts val="1100"/>
              <a:buFont typeface="Arial"/>
              <a:buNone/>
              <a:defRPr u="none"/>
            </a:lvl2pPr>
            <a:lvl3pPr indent="-228600" lvl="2" marL="1371600" algn="l">
              <a:lnSpc>
                <a:spcPct val="120000"/>
              </a:lnSpc>
              <a:spcBef>
                <a:spcPts val="0"/>
              </a:spcBef>
              <a:spcAft>
                <a:spcPts val="0"/>
              </a:spcAft>
              <a:buSzPts val="900"/>
              <a:buFont typeface="Arial"/>
              <a:buNone/>
              <a:defRPr>
                <a:latin typeface="Arial"/>
                <a:ea typeface="Arial"/>
                <a:cs typeface="Arial"/>
                <a:sym typeface="Arial"/>
              </a:defRPr>
            </a:lvl3pPr>
            <a:lvl4pPr indent="-228600" lvl="3" marL="1828800" algn="l">
              <a:lnSpc>
                <a:spcPct val="120000"/>
              </a:lnSpc>
              <a:spcBef>
                <a:spcPts val="0"/>
              </a:spcBef>
              <a:spcAft>
                <a:spcPts val="0"/>
              </a:spcAft>
              <a:buSzPts val="1000"/>
              <a:buFont typeface="Arial"/>
              <a:buNone/>
              <a:defRPr/>
            </a:lvl4pPr>
            <a:lvl5pPr indent="-228600" lvl="4" marL="2286000" algn="l">
              <a:lnSpc>
                <a:spcPct val="120000"/>
              </a:lnSpc>
              <a:spcBef>
                <a:spcPts val="0"/>
              </a:spcBef>
              <a:spcAft>
                <a:spcPts val="0"/>
              </a:spcAft>
              <a:buSzPts val="1100"/>
              <a:buFont typeface="Arial"/>
              <a:buNone/>
              <a:defRPr/>
            </a:lvl5pPr>
            <a:lvl6pPr indent="-317500" lvl="5" marL="2743200" algn="l">
              <a:spcBef>
                <a:spcPts val="300"/>
              </a:spcBef>
              <a:spcAft>
                <a:spcPts val="0"/>
              </a:spcAft>
              <a:buSzPts val="1400"/>
              <a:buChar char="•"/>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8" name="Google Shape;58;p8"/>
          <p:cNvSpPr txBox="1"/>
          <p:nvPr>
            <p:ph idx="3" type="body"/>
          </p:nvPr>
        </p:nvSpPr>
        <p:spPr>
          <a:xfrm>
            <a:off x="3330000" y="3310703"/>
            <a:ext cx="2484000" cy="10707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SzPts val="1100"/>
              <a:buFont typeface="Arial"/>
              <a:buNone/>
              <a:defRPr b="0" sz="1100">
                <a:solidFill>
                  <a:schemeClr val="dk1"/>
                </a:solidFill>
              </a:defRPr>
            </a:lvl1pPr>
            <a:lvl2pPr indent="-228600" lvl="1" marL="914400" algn="l">
              <a:lnSpc>
                <a:spcPct val="120000"/>
              </a:lnSpc>
              <a:spcBef>
                <a:spcPts val="0"/>
              </a:spcBef>
              <a:spcAft>
                <a:spcPts val="0"/>
              </a:spcAft>
              <a:buSzPts val="1100"/>
              <a:buFont typeface="Arial"/>
              <a:buNone/>
              <a:defRPr u="none"/>
            </a:lvl2pPr>
            <a:lvl3pPr indent="-228600" lvl="2" marL="1371600" algn="l">
              <a:lnSpc>
                <a:spcPct val="120000"/>
              </a:lnSpc>
              <a:spcBef>
                <a:spcPts val="0"/>
              </a:spcBef>
              <a:spcAft>
                <a:spcPts val="0"/>
              </a:spcAft>
              <a:buSzPts val="900"/>
              <a:buFont typeface="Arial"/>
              <a:buNone/>
              <a:defRPr>
                <a:latin typeface="Arial"/>
                <a:ea typeface="Arial"/>
                <a:cs typeface="Arial"/>
                <a:sym typeface="Arial"/>
              </a:defRPr>
            </a:lvl3pPr>
            <a:lvl4pPr indent="-228600" lvl="3" marL="1828800" algn="l">
              <a:lnSpc>
                <a:spcPct val="120000"/>
              </a:lnSpc>
              <a:spcBef>
                <a:spcPts val="0"/>
              </a:spcBef>
              <a:spcAft>
                <a:spcPts val="0"/>
              </a:spcAft>
              <a:buSzPts val="1000"/>
              <a:buFont typeface="Arial"/>
              <a:buNone/>
              <a:defRPr/>
            </a:lvl4pPr>
            <a:lvl5pPr indent="-228600" lvl="4" marL="2286000" algn="l">
              <a:lnSpc>
                <a:spcPct val="120000"/>
              </a:lnSpc>
              <a:spcBef>
                <a:spcPts val="0"/>
              </a:spcBef>
              <a:spcAft>
                <a:spcPts val="0"/>
              </a:spcAft>
              <a:buSzPts val="1100"/>
              <a:buFont typeface="Arial"/>
              <a:buNone/>
              <a:defRPr/>
            </a:lvl5pPr>
            <a:lvl6pPr indent="-317500" lvl="5" marL="2743200" algn="l">
              <a:spcBef>
                <a:spcPts val="300"/>
              </a:spcBef>
              <a:spcAft>
                <a:spcPts val="0"/>
              </a:spcAft>
              <a:buSzPts val="1400"/>
              <a:buChar char="•"/>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59" name="Google Shape;59;p8"/>
          <p:cNvSpPr txBox="1"/>
          <p:nvPr>
            <p:ph idx="4" type="body"/>
          </p:nvPr>
        </p:nvSpPr>
        <p:spPr>
          <a:xfrm>
            <a:off x="6120900" y="3310703"/>
            <a:ext cx="2484000" cy="10707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SzPts val="1100"/>
              <a:buFont typeface="Arial"/>
              <a:buNone/>
              <a:defRPr b="0" sz="1100">
                <a:solidFill>
                  <a:schemeClr val="dk1"/>
                </a:solidFill>
              </a:defRPr>
            </a:lvl1pPr>
            <a:lvl2pPr indent="-228600" lvl="1" marL="914400" algn="l">
              <a:lnSpc>
                <a:spcPct val="120000"/>
              </a:lnSpc>
              <a:spcBef>
                <a:spcPts val="0"/>
              </a:spcBef>
              <a:spcAft>
                <a:spcPts val="0"/>
              </a:spcAft>
              <a:buSzPts val="1100"/>
              <a:buFont typeface="Arial"/>
              <a:buNone/>
              <a:defRPr u="none"/>
            </a:lvl2pPr>
            <a:lvl3pPr indent="-228600" lvl="2" marL="1371600" algn="l">
              <a:lnSpc>
                <a:spcPct val="120000"/>
              </a:lnSpc>
              <a:spcBef>
                <a:spcPts val="0"/>
              </a:spcBef>
              <a:spcAft>
                <a:spcPts val="0"/>
              </a:spcAft>
              <a:buSzPts val="900"/>
              <a:buFont typeface="Arial"/>
              <a:buNone/>
              <a:defRPr>
                <a:latin typeface="Arial"/>
                <a:ea typeface="Arial"/>
                <a:cs typeface="Arial"/>
                <a:sym typeface="Arial"/>
              </a:defRPr>
            </a:lvl3pPr>
            <a:lvl4pPr indent="-228600" lvl="3" marL="1828800" algn="l">
              <a:lnSpc>
                <a:spcPct val="120000"/>
              </a:lnSpc>
              <a:spcBef>
                <a:spcPts val="0"/>
              </a:spcBef>
              <a:spcAft>
                <a:spcPts val="0"/>
              </a:spcAft>
              <a:buSzPts val="1000"/>
              <a:buFont typeface="Arial"/>
              <a:buNone/>
              <a:defRPr/>
            </a:lvl4pPr>
            <a:lvl5pPr indent="-228600" lvl="4" marL="2286000" algn="l">
              <a:lnSpc>
                <a:spcPct val="120000"/>
              </a:lnSpc>
              <a:spcBef>
                <a:spcPts val="0"/>
              </a:spcBef>
              <a:spcAft>
                <a:spcPts val="0"/>
              </a:spcAft>
              <a:buSzPts val="1100"/>
              <a:buFont typeface="Arial"/>
              <a:buNone/>
              <a:defRPr/>
            </a:lvl5pPr>
            <a:lvl6pPr indent="-317500" lvl="5" marL="2743200" algn="l">
              <a:spcBef>
                <a:spcPts val="300"/>
              </a:spcBef>
              <a:spcAft>
                <a:spcPts val="0"/>
              </a:spcAft>
              <a:buSzPts val="1400"/>
              <a:buChar char="•"/>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60" name="Google Shape;60;p8"/>
          <p:cNvSpPr txBox="1"/>
          <p:nvPr>
            <p:ph idx="5" type="body"/>
          </p:nvPr>
        </p:nvSpPr>
        <p:spPr>
          <a:xfrm>
            <a:off x="540544" y="3018852"/>
            <a:ext cx="2483700" cy="162000"/>
          </a:xfrm>
          <a:prstGeom prst="rect">
            <a:avLst/>
          </a:prstGeom>
          <a:noFill/>
          <a:ln>
            <a:noFill/>
          </a:ln>
        </p:spPr>
        <p:txBody>
          <a:bodyPr anchorCtr="0" anchor="ctr" bIns="0" lIns="0" spcFirstLastPara="1" rIns="0" wrap="square" tIns="0">
            <a:noAutofit/>
          </a:bodyPr>
          <a:lstStyle>
            <a:lvl1pPr indent="-228600" lvl="0" marL="457200" algn="l">
              <a:lnSpc>
                <a:spcPct val="110000"/>
              </a:lnSpc>
              <a:spcBef>
                <a:spcPts val="0"/>
              </a:spcBef>
              <a:spcAft>
                <a:spcPts val="0"/>
              </a:spcAft>
              <a:buSzPts val="800"/>
              <a:buFont typeface="Arial"/>
              <a:buNone/>
              <a:defRPr b="0" sz="800"/>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200"/>
              <a:buNone/>
              <a:defRPr/>
            </a:lvl4pPr>
            <a:lvl5pPr indent="-228600" lvl="4" marL="2286000" algn="l">
              <a:lnSpc>
                <a:spcPct val="100000"/>
              </a:lnSpc>
              <a:spcBef>
                <a:spcPts val="0"/>
              </a:spcBef>
              <a:spcAft>
                <a:spcPts val="0"/>
              </a:spcAft>
              <a:buSzPts val="1400"/>
              <a:buNone/>
              <a:defRPr/>
            </a:lvl5pPr>
            <a:lvl6pPr indent="-317500" lvl="5" marL="2743200" algn="l">
              <a:spcBef>
                <a:spcPts val="300"/>
              </a:spcBef>
              <a:spcAft>
                <a:spcPts val="0"/>
              </a:spcAft>
              <a:buSzPts val="1400"/>
              <a:buChar char="•"/>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61" name="Google Shape;61;p8"/>
          <p:cNvSpPr txBox="1"/>
          <p:nvPr>
            <p:ph idx="6" type="body"/>
          </p:nvPr>
        </p:nvSpPr>
        <p:spPr>
          <a:xfrm>
            <a:off x="3330356" y="3018852"/>
            <a:ext cx="2483700" cy="162000"/>
          </a:xfrm>
          <a:prstGeom prst="rect">
            <a:avLst/>
          </a:prstGeom>
          <a:noFill/>
          <a:ln>
            <a:noFill/>
          </a:ln>
        </p:spPr>
        <p:txBody>
          <a:bodyPr anchorCtr="0" anchor="ctr" bIns="0" lIns="0" spcFirstLastPara="1" rIns="0" wrap="square" tIns="0">
            <a:noAutofit/>
          </a:bodyPr>
          <a:lstStyle>
            <a:lvl1pPr indent="-228600" lvl="0" marL="457200" algn="l">
              <a:lnSpc>
                <a:spcPct val="110000"/>
              </a:lnSpc>
              <a:spcBef>
                <a:spcPts val="0"/>
              </a:spcBef>
              <a:spcAft>
                <a:spcPts val="0"/>
              </a:spcAft>
              <a:buSzPts val="800"/>
              <a:buFont typeface="Arial"/>
              <a:buNone/>
              <a:defRPr b="0" sz="800"/>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200"/>
              <a:buNone/>
              <a:defRPr/>
            </a:lvl4pPr>
            <a:lvl5pPr indent="-228600" lvl="4" marL="2286000" algn="l">
              <a:lnSpc>
                <a:spcPct val="100000"/>
              </a:lnSpc>
              <a:spcBef>
                <a:spcPts val="0"/>
              </a:spcBef>
              <a:spcAft>
                <a:spcPts val="0"/>
              </a:spcAft>
              <a:buSzPts val="1400"/>
              <a:buNone/>
              <a:defRPr/>
            </a:lvl5pPr>
            <a:lvl6pPr indent="-317500" lvl="5" marL="2743200" algn="l">
              <a:spcBef>
                <a:spcPts val="300"/>
              </a:spcBef>
              <a:spcAft>
                <a:spcPts val="0"/>
              </a:spcAft>
              <a:buSzPts val="1400"/>
              <a:buChar char="•"/>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62" name="Google Shape;62;p8"/>
          <p:cNvSpPr txBox="1"/>
          <p:nvPr>
            <p:ph idx="7" type="body"/>
          </p:nvPr>
        </p:nvSpPr>
        <p:spPr>
          <a:xfrm>
            <a:off x="6121077" y="3018852"/>
            <a:ext cx="2483700" cy="162000"/>
          </a:xfrm>
          <a:prstGeom prst="rect">
            <a:avLst/>
          </a:prstGeom>
          <a:noFill/>
          <a:ln>
            <a:noFill/>
          </a:ln>
        </p:spPr>
        <p:txBody>
          <a:bodyPr anchorCtr="0" anchor="ctr" bIns="0" lIns="0" spcFirstLastPara="1" rIns="0" wrap="square" tIns="0">
            <a:noAutofit/>
          </a:bodyPr>
          <a:lstStyle>
            <a:lvl1pPr indent="-228600" lvl="0" marL="457200" algn="l">
              <a:lnSpc>
                <a:spcPct val="110000"/>
              </a:lnSpc>
              <a:spcBef>
                <a:spcPts val="0"/>
              </a:spcBef>
              <a:spcAft>
                <a:spcPts val="0"/>
              </a:spcAft>
              <a:buSzPts val="800"/>
              <a:buFont typeface="Arial"/>
              <a:buNone/>
              <a:defRPr b="0" sz="800"/>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200"/>
              <a:buNone/>
              <a:defRPr/>
            </a:lvl4pPr>
            <a:lvl5pPr indent="-228600" lvl="4" marL="2286000" algn="l">
              <a:lnSpc>
                <a:spcPct val="100000"/>
              </a:lnSpc>
              <a:spcBef>
                <a:spcPts val="0"/>
              </a:spcBef>
              <a:spcAft>
                <a:spcPts val="0"/>
              </a:spcAft>
              <a:buSzPts val="1400"/>
              <a:buNone/>
              <a:defRPr/>
            </a:lvl5pPr>
            <a:lvl6pPr indent="-317500" lvl="5" marL="2743200" algn="l">
              <a:spcBef>
                <a:spcPts val="300"/>
              </a:spcBef>
              <a:spcAft>
                <a:spcPts val="0"/>
              </a:spcAft>
              <a:buSzPts val="1400"/>
              <a:buChar char="•"/>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63" name="Google Shape;63;p8"/>
          <p:cNvSpPr txBox="1"/>
          <p:nvPr>
            <p:ph idx="8" type="body"/>
          </p:nvPr>
        </p:nvSpPr>
        <p:spPr>
          <a:xfrm>
            <a:off x="539999" y="1269002"/>
            <a:ext cx="2483700" cy="1673100"/>
          </a:xfrm>
          <a:prstGeom prst="rect">
            <a:avLst/>
          </a:prstGeom>
          <a:noFill/>
          <a:ln>
            <a:noFill/>
          </a:ln>
        </p:spPr>
        <p:txBody>
          <a:bodyPr anchorCtr="0" anchor="t" bIns="0" lIns="0" spcFirstLastPara="1" rIns="0" wrap="square" tIns="0">
            <a:noAutofit/>
          </a:bodyPr>
          <a:lstStyle>
            <a:lvl1pPr indent="-228600" lvl="0" marL="457200" algn="l">
              <a:lnSpc>
                <a:spcPct val="114000"/>
              </a:lnSpc>
              <a:spcBef>
                <a:spcPts val="0"/>
              </a:spcBef>
              <a:spcAft>
                <a:spcPts val="0"/>
              </a:spcAft>
              <a:buSzPts val="2100"/>
              <a:buFont typeface="Arial"/>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200"/>
              <a:buNone/>
              <a:defRPr/>
            </a:lvl4pPr>
            <a:lvl5pPr indent="-228600" lvl="4" marL="2286000" algn="l">
              <a:lnSpc>
                <a:spcPct val="100000"/>
              </a:lnSpc>
              <a:spcBef>
                <a:spcPts val="0"/>
              </a:spcBef>
              <a:spcAft>
                <a:spcPts val="0"/>
              </a:spcAft>
              <a:buSzPts val="1400"/>
              <a:buNone/>
              <a:defRPr/>
            </a:lvl5pPr>
            <a:lvl6pPr indent="-317500" lvl="5" marL="2743200" algn="l">
              <a:spcBef>
                <a:spcPts val="300"/>
              </a:spcBef>
              <a:spcAft>
                <a:spcPts val="0"/>
              </a:spcAft>
              <a:buSzPts val="1400"/>
              <a:buChar char="•"/>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64" name="Google Shape;64;p8"/>
          <p:cNvSpPr txBox="1"/>
          <p:nvPr>
            <p:ph idx="9" type="body"/>
          </p:nvPr>
        </p:nvSpPr>
        <p:spPr>
          <a:xfrm>
            <a:off x="6120001" y="1269002"/>
            <a:ext cx="2483700" cy="1673100"/>
          </a:xfrm>
          <a:prstGeom prst="rect">
            <a:avLst/>
          </a:prstGeom>
          <a:noFill/>
          <a:ln>
            <a:noFill/>
          </a:ln>
        </p:spPr>
        <p:txBody>
          <a:bodyPr anchorCtr="0" anchor="t" bIns="0" lIns="0" spcFirstLastPara="1" rIns="0" wrap="square" tIns="0">
            <a:noAutofit/>
          </a:bodyPr>
          <a:lstStyle>
            <a:lvl1pPr indent="-228600" lvl="0" marL="457200" algn="l">
              <a:lnSpc>
                <a:spcPct val="114000"/>
              </a:lnSpc>
              <a:spcBef>
                <a:spcPts val="0"/>
              </a:spcBef>
              <a:spcAft>
                <a:spcPts val="0"/>
              </a:spcAft>
              <a:buSzPts val="2100"/>
              <a:buFont typeface="Arial"/>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200"/>
              <a:buNone/>
              <a:defRPr/>
            </a:lvl4pPr>
            <a:lvl5pPr indent="-228600" lvl="4" marL="2286000" algn="l">
              <a:lnSpc>
                <a:spcPct val="100000"/>
              </a:lnSpc>
              <a:spcBef>
                <a:spcPts val="0"/>
              </a:spcBef>
              <a:spcAft>
                <a:spcPts val="0"/>
              </a:spcAft>
              <a:buSzPts val="1400"/>
              <a:buNone/>
              <a:defRPr/>
            </a:lvl5pPr>
            <a:lvl6pPr indent="-317500" lvl="5" marL="2743200" algn="l">
              <a:spcBef>
                <a:spcPts val="300"/>
              </a:spcBef>
              <a:spcAft>
                <a:spcPts val="0"/>
              </a:spcAft>
              <a:buSzPts val="1400"/>
              <a:buChar char="•"/>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65" name="Google Shape;65;p8"/>
          <p:cNvSpPr txBox="1"/>
          <p:nvPr>
            <p:ph idx="13" type="body"/>
          </p:nvPr>
        </p:nvSpPr>
        <p:spPr>
          <a:xfrm>
            <a:off x="540544" y="972001"/>
            <a:ext cx="8064000" cy="203700"/>
          </a:xfrm>
          <a:prstGeom prst="rect">
            <a:avLst/>
          </a:prstGeom>
          <a:noFill/>
          <a:ln>
            <a:noFill/>
          </a:ln>
        </p:spPr>
        <p:txBody>
          <a:bodyPr anchorCtr="0" anchor="t" bIns="0" lIns="0" spcFirstLastPara="1" rIns="0" wrap="square" tIns="0">
            <a:noAutofit/>
          </a:bodyPr>
          <a:lstStyle>
            <a:lvl1pPr indent="-228600" lvl="0" marL="457200" algn="l">
              <a:lnSpc>
                <a:spcPct val="115000"/>
              </a:lnSpc>
              <a:spcBef>
                <a:spcPts val="0"/>
              </a:spcBef>
              <a:spcAft>
                <a:spcPts val="0"/>
              </a:spcAft>
              <a:buSzPts val="1500"/>
              <a:buFont typeface="Arial"/>
              <a:buNone/>
              <a:defRPr b="0" sz="1500">
                <a:solidFill>
                  <a:schemeClr val="dk2"/>
                </a:solidFil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100"/>
              <a:buNone/>
              <a:defRPr/>
            </a:lvl3pPr>
            <a:lvl4pPr indent="-228600" lvl="3" marL="1828800" algn="l">
              <a:lnSpc>
                <a:spcPct val="100000"/>
              </a:lnSpc>
              <a:spcBef>
                <a:spcPts val="0"/>
              </a:spcBef>
              <a:spcAft>
                <a:spcPts val="0"/>
              </a:spcAft>
              <a:buSzPts val="1200"/>
              <a:buNone/>
              <a:defRPr/>
            </a:lvl4pPr>
            <a:lvl5pPr indent="-228600" lvl="4" marL="2286000" algn="l">
              <a:lnSpc>
                <a:spcPct val="100000"/>
              </a:lnSpc>
              <a:spcBef>
                <a:spcPts val="0"/>
              </a:spcBef>
              <a:spcAft>
                <a:spcPts val="0"/>
              </a:spcAft>
              <a:buSzPts val="1400"/>
              <a:buNone/>
              <a:defRPr/>
            </a:lvl5pPr>
            <a:lvl6pPr indent="-317500" lvl="5" marL="2743200" algn="l">
              <a:spcBef>
                <a:spcPts val="300"/>
              </a:spcBef>
              <a:spcAft>
                <a:spcPts val="0"/>
              </a:spcAft>
              <a:buSzPts val="1400"/>
              <a:buChar char="•"/>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66" name="Google Shape;66;p8"/>
          <p:cNvSpPr txBox="1"/>
          <p:nvPr>
            <p:ph type="title"/>
          </p:nvPr>
        </p:nvSpPr>
        <p:spPr>
          <a:xfrm>
            <a:off x="540000" y="540000"/>
            <a:ext cx="8064900" cy="338700"/>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pic>
        <p:nvPicPr>
          <p:cNvPr id="67" name="Google Shape;67;p8"/>
          <p:cNvPicPr preferRelativeResize="0"/>
          <p:nvPr/>
        </p:nvPicPr>
        <p:blipFill rotWithShape="1">
          <a:blip r:embed="rId2">
            <a:alphaModFix/>
          </a:blip>
          <a:srcRect b="0" l="0" r="0" t="0"/>
          <a:stretch/>
        </p:blipFill>
        <p:spPr>
          <a:xfrm>
            <a:off x="8160958" y="4536000"/>
            <a:ext cx="849357" cy="448200"/>
          </a:xfrm>
          <a:prstGeom prst="rect">
            <a:avLst/>
          </a:prstGeom>
          <a:noFill/>
          <a:ln>
            <a:noFill/>
          </a:ln>
        </p:spPr>
      </p:pic>
    </p:spTree>
  </p:cSld>
  <p:clrMapOvr>
    <a:masterClrMapping/>
  </p:clrMapOvr>
  <p:extLst>
    <p:ext uri="{DCECCB84-F9BA-43D5-87BE-67443E8EF086}">
      <p15:sldGuideLst>
        <p15:guide id="1" orient="horz" pos="787">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uze obsah">
  <p:cSld name="Pouze obsah">
    <p:spTree>
      <p:nvGrpSpPr>
        <p:cNvPr id="68" name="Shape 68"/>
        <p:cNvGrpSpPr/>
        <p:nvPr/>
      </p:nvGrpSpPr>
      <p:grpSpPr>
        <a:xfrm>
          <a:off x="0" y="0"/>
          <a:ext cx="0" cy="0"/>
          <a:chOff x="0" y="0"/>
          <a:chExt cx="0" cy="0"/>
        </a:xfrm>
      </p:grpSpPr>
      <p:sp>
        <p:nvSpPr>
          <p:cNvPr id="69" name="Google Shape;69;p9"/>
          <p:cNvSpPr txBox="1"/>
          <p:nvPr>
            <p:ph idx="11" type="ftr"/>
          </p:nvPr>
        </p:nvSpPr>
        <p:spPr>
          <a:xfrm>
            <a:off x="540000" y="4671000"/>
            <a:ext cx="5940000" cy="189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0" name="Google Shape;70;p9"/>
          <p:cNvSpPr txBox="1"/>
          <p:nvPr>
            <p:ph idx="12" type="sldNum"/>
          </p:nvPr>
        </p:nvSpPr>
        <p:spPr>
          <a:xfrm>
            <a:off x="310500" y="4671000"/>
            <a:ext cx="189000" cy="189000"/>
          </a:xfrm>
          <a:prstGeom prst="rect">
            <a:avLst/>
          </a:prstGeom>
          <a:noFill/>
          <a:ln>
            <a:noFill/>
          </a:ln>
        </p:spPr>
        <p:txBody>
          <a:bodyPr anchorCtr="0" anchor="ctr" bIns="0" lIns="0" spcFirstLastPara="1" rIns="0" wrap="square" tIns="0">
            <a:noAutofit/>
          </a:bodyPr>
          <a:lstStyle>
            <a:lvl1pPr indent="0" lvl="0" marL="0" algn="l">
              <a:spcBef>
                <a:spcPts val="0"/>
              </a:spcBef>
              <a:spcAft>
                <a:spcPts val="0"/>
              </a:spcAft>
              <a:buNone/>
              <a:defRPr b="0" i="0" sz="900" u="none" cap="none" strike="noStrike">
                <a:solidFill>
                  <a:schemeClr val="dk2"/>
                </a:solidFill>
                <a:latin typeface="Arial"/>
                <a:ea typeface="Arial"/>
                <a:cs typeface="Arial"/>
                <a:sym typeface="Arial"/>
              </a:defRPr>
            </a:lvl1pPr>
            <a:lvl2pPr indent="0" lvl="1" marL="0" algn="l">
              <a:spcBef>
                <a:spcPts val="0"/>
              </a:spcBef>
              <a:spcAft>
                <a:spcPts val="0"/>
              </a:spcAft>
              <a:buNone/>
              <a:defRPr b="0" i="0" sz="900" u="none" cap="none" strike="noStrike">
                <a:solidFill>
                  <a:schemeClr val="dk2"/>
                </a:solidFill>
                <a:latin typeface="Arial"/>
                <a:ea typeface="Arial"/>
                <a:cs typeface="Arial"/>
                <a:sym typeface="Arial"/>
              </a:defRPr>
            </a:lvl2pPr>
            <a:lvl3pPr indent="0" lvl="2" marL="0" algn="l">
              <a:spcBef>
                <a:spcPts val="0"/>
              </a:spcBef>
              <a:spcAft>
                <a:spcPts val="0"/>
              </a:spcAft>
              <a:buNone/>
              <a:defRPr b="0" i="0" sz="900" u="none" cap="none" strike="noStrike">
                <a:solidFill>
                  <a:schemeClr val="dk2"/>
                </a:solidFill>
                <a:latin typeface="Arial"/>
                <a:ea typeface="Arial"/>
                <a:cs typeface="Arial"/>
                <a:sym typeface="Arial"/>
              </a:defRPr>
            </a:lvl3pPr>
            <a:lvl4pPr indent="0" lvl="3" marL="0" algn="l">
              <a:spcBef>
                <a:spcPts val="0"/>
              </a:spcBef>
              <a:spcAft>
                <a:spcPts val="0"/>
              </a:spcAft>
              <a:buNone/>
              <a:defRPr b="0" i="0" sz="900" u="none" cap="none" strike="noStrike">
                <a:solidFill>
                  <a:schemeClr val="dk2"/>
                </a:solidFill>
                <a:latin typeface="Arial"/>
                <a:ea typeface="Arial"/>
                <a:cs typeface="Arial"/>
                <a:sym typeface="Arial"/>
              </a:defRPr>
            </a:lvl4pPr>
            <a:lvl5pPr indent="0" lvl="4" marL="0" algn="l">
              <a:spcBef>
                <a:spcPts val="0"/>
              </a:spcBef>
              <a:spcAft>
                <a:spcPts val="0"/>
              </a:spcAft>
              <a:buNone/>
              <a:defRPr b="0" i="0" sz="900" u="none" cap="none" strike="noStrike">
                <a:solidFill>
                  <a:schemeClr val="dk2"/>
                </a:solidFill>
                <a:latin typeface="Arial"/>
                <a:ea typeface="Arial"/>
                <a:cs typeface="Arial"/>
                <a:sym typeface="Arial"/>
              </a:defRPr>
            </a:lvl5pPr>
            <a:lvl6pPr indent="0" lvl="5" marL="0" algn="l">
              <a:spcBef>
                <a:spcPts val="0"/>
              </a:spcBef>
              <a:spcAft>
                <a:spcPts val="0"/>
              </a:spcAft>
              <a:buNone/>
              <a:defRPr b="0" i="0" sz="900" u="none" cap="none" strike="noStrike">
                <a:solidFill>
                  <a:schemeClr val="dk2"/>
                </a:solidFill>
                <a:latin typeface="Arial"/>
                <a:ea typeface="Arial"/>
                <a:cs typeface="Arial"/>
                <a:sym typeface="Arial"/>
              </a:defRPr>
            </a:lvl6pPr>
            <a:lvl7pPr indent="0" lvl="6" marL="0" algn="l">
              <a:spcBef>
                <a:spcPts val="0"/>
              </a:spcBef>
              <a:spcAft>
                <a:spcPts val="0"/>
              </a:spcAft>
              <a:buNone/>
              <a:defRPr b="0" i="0" sz="900" u="none" cap="none" strike="noStrike">
                <a:solidFill>
                  <a:schemeClr val="dk2"/>
                </a:solidFill>
                <a:latin typeface="Arial"/>
                <a:ea typeface="Arial"/>
                <a:cs typeface="Arial"/>
                <a:sym typeface="Arial"/>
              </a:defRPr>
            </a:lvl7pPr>
            <a:lvl8pPr indent="0" lvl="7" marL="0" algn="l">
              <a:spcBef>
                <a:spcPts val="0"/>
              </a:spcBef>
              <a:spcAft>
                <a:spcPts val="0"/>
              </a:spcAft>
              <a:buNone/>
              <a:defRPr b="0" i="0" sz="900" u="none" cap="none" strike="noStrike">
                <a:solidFill>
                  <a:schemeClr val="dk2"/>
                </a:solidFill>
                <a:latin typeface="Arial"/>
                <a:ea typeface="Arial"/>
                <a:cs typeface="Arial"/>
                <a:sym typeface="Arial"/>
              </a:defRPr>
            </a:lvl8pPr>
            <a:lvl9pPr indent="0" lvl="8" marL="0" algn="l">
              <a:spcBef>
                <a:spcPts val="0"/>
              </a:spcBef>
              <a:spcAft>
                <a:spcPts val="0"/>
              </a:spcAft>
              <a:buNone/>
              <a:defRPr b="0" i="0" sz="9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sk"/>
              <a:t>‹#›</a:t>
            </a:fld>
            <a:endParaRPr/>
          </a:p>
        </p:txBody>
      </p:sp>
      <p:sp>
        <p:nvSpPr>
          <p:cNvPr id="71" name="Google Shape;71;p9"/>
          <p:cNvSpPr txBox="1"/>
          <p:nvPr>
            <p:ph idx="1" type="body"/>
          </p:nvPr>
        </p:nvSpPr>
        <p:spPr>
          <a:xfrm>
            <a:off x="540000" y="519113"/>
            <a:ext cx="8064900" cy="3855000"/>
          </a:xfrm>
          <a:prstGeom prst="rect">
            <a:avLst/>
          </a:prstGeom>
          <a:noFill/>
          <a:ln>
            <a:noFill/>
          </a:ln>
        </p:spPr>
        <p:txBody>
          <a:bodyPr anchorCtr="0" anchor="t" bIns="0" lIns="0" spcFirstLastPara="1" rIns="0" wrap="square" tIns="0">
            <a:noAutofit/>
          </a:bodyPr>
          <a:lstStyle>
            <a:lvl1pPr indent="-228600" lvl="0" marL="457200" algn="l">
              <a:lnSpc>
                <a:spcPct val="128571"/>
              </a:lnSpc>
              <a:spcBef>
                <a:spcPts val="0"/>
              </a:spcBef>
              <a:spcAft>
                <a:spcPts val="0"/>
              </a:spcAft>
              <a:buClr>
                <a:schemeClr val="dk2"/>
              </a:buClr>
              <a:buSzPts val="2100"/>
              <a:buFont typeface="Arial"/>
              <a:buNone/>
              <a:defRPr b="0"/>
            </a:lvl1pPr>
            <a:lvl2pPr indent="-323850" lvl="1" marL="914400" algn="l">
              <a:lnSpc>
                <a:spcPct val="100000"/>
              </a:lnSpc>
              <a:spcBef>
                <a:spcPts val="0"/>
              </a:spcBef>
              <a:spcAft>
                <a:spcPts val="0"/>
              </a:spcAft>
              <a:buClr>
                <a:schemeClr val="dk2"/>
              </a:buClr>
              <a:buSzPts val="1500"/>
              <a:buFont typeface="Arial"/>
              <a:buChar char="̶"/>
              <a:defRPr sz="1500"/>
            </a:lvl2pPr>
            <a:lvl3pPr indent="-228600" lvl="2" marL="1371600" algn="l">
              <a:lnSpc>
                <a:spcPct val="100000"/>
              </a:lnSpc>
              <a:spcBef>
                <a:spcPts val="0"/>
              </a:spcBef>
              <a:spcAft>
                <a:spcPts val="0"/>
              </a:spcAft>
              <a:buSzPts val="1000"/>
              <a:buFont typeface="Arial"/>
              <a:buNone/>
              <a:defRPr sz="1200"/>
            </a:lvl3pPr>
            <a:lvl4pPr indent="-228600" lvl="3" marL="1828800" algn="l">
              <a:lnSpc>
                <a:spcPct val="100000"/>
              </a:lnSpc>
              <a:spcBef>
                <a:spcPts val="0"/>
              </a:spcBef>
              <a:spcAft>
                <a:spcPts val="0"/>
              </a:spcAft>
              <a:buSzPts val="1200"/>
              <a:buNone/>
              <a:defRPr/>
            </a:lvl4pPr>
            <a:lvl5pPr indent="-228600" lvl="4" marL="2286000" algn="l">
              <a:lnSpc>
                <a:spcPct val="100000"/>
              </a:lnSpc>
              <a:spcBef>
                <a:spcPts val="0"/>
              </a:spcBef>
              <a:spcAft>
                <a:spcPts val="0"/>
              </a:spcAft>
              <a:buSzPts val="1400"/>
              <a:buNone/>
              <a:defRPr/>
            </a:lvl5pPr>
            <a:lvl6pPr indent="-317500" lvl="5" marL="2743200" algn="l">
              <a:spcBef>
                <a:spcPts val="300"/>
              </a:spcBef>
              <a:spcAft>
                <a:spcPts val="0"/>
              </a:spcAft>
              <a:buSzPts val="1400"/>
              <a:buChar char="•"/>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pic>
        <p:nvPicPr>
          <p:cNvPr id="72" name="Google Shape;72;p9"/>
          <p:cNvPicPr preferRelativeResize="0"/>
          <p:nvPr/>
        </p:nvPicPr>
        <p:blipFill rotWithShape="1">
          <a:blip r:embed="rId2">
            <a:alphaModFix/>
          </a:blip>
          <a:srcRect b="0" l="0" r="0" t="0"/>
          <a:stretch/>
        </p:blipFill>
        <p:spPr>
          <a:xfrm>
            <a:off x="8160958" y="4536000"/>
            <a:ext cx="849357" cy="448200"/>
          </a:xfrm>
          <a:prstGeom prst="rect">
            <a:avLst/>
          </a:prstGeom>
          <a:noFill/>
          <a:ln>
            <a:noFill/>
          </a:ln>
        </p:spPr>
      </p:pic>
    </p:spTree>
  </p:cSld>
  <p:clrMapOvr>
    <a:masterClrMapping/>
  </p:clrMapOvr>
  <p:extLst>
    <p:ext uri="{DCECCB84-F9BA-43D5-87BE-67443E8EF086}">
      <p15:sldGuideLst>
        <p15:guide id="1" orient="horz" pos="327">
          <p15:clr>
            <a:srgbClr val="FBAE40"/>
          </p15:clr>
        </p15:guide>
        <p15:guide id="2" pos="32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uze nadpis">
  <p:cSld name="Pouze nadpis">
    <p:spTree>
      <p:nvGrpSpPr>
        <p:cNvPr id="73" name="Shape 73"/>
        <p:cNvGrpSpPr/>
        <p:nvPr/>
      </p:nvGrpSpPr>
      <p:grpSpPr>
        <a:xfrm>
          <a:off x="0" y="0"/>
          <a:ext cx="0" cy="0"/>
          <a:chOff x="0" y="0"/>
          <a:chExt cx="0" cy="0"/>
        </a:xfrm>
      </p:grpSpPr>
      <p:sp>
        <p:nvSpPr>
          <p:cNvPr id="74" name="Google Shape;74;p10"/>
          <p:cNvSpPr txBox="1"/>
          <p:nvPr>
            <p:ph idx="11" type="ftr"/>
          </p:nvPr>
        </p:nvSpPr>
        <p:spPr>
          <a:xfrm>
            <a:off x="540000" y="4671000"/>
            <a:ext cx="5940000" cy="1890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5" name="Google Shape;75;p10"/>
          <p:cNvSpPr txBox="1"/>
          <p:nvPr>
            <p:ph idx="12" type="sldNum"/>
          </p:nvPr>
        </p:nvSpPr>
        <p:spPr>
          <a:xfrm>
            <a:off x="310500" y="4671000"/>
            <a:ext cx="189000" cy="189000"/>
          </a:xfrm>
          <a:prstGeom prst="rect">
            <a:avLst/>
          </a:prstGeom>
          <a:noFill/>
          <a:ln>
            <a:noFill/>
          </a:ln>
        </p:spPr>
        <p:txBody>
          <a:bodyPr anchorCtr="0" anchor="ctr" bIns="0" lIns="0" spcFirstLastPara="1" rIns="0" wrap="square" tIns="0">
            <a:noAutofit/>
          </a:bodyPr>
          <a:lstStyle>
            <a:lvl1pPr indent="0" lvl="0" marL="0" algn="l">
              <a:spcBef>
                <a:spcPts val="0"/>
              </a:spcBef>
              <a:spcAft>
                <a:spcPts val="0"/>
              </a:spcAft>
              <a:buNone/>
              <a:defRPr b="0" i="0" sz="900" u="none" cap="none" strike="noStrike">
                <a:solidFill>
                  <a:schemeClr val="dk2"/>
                </a:solidFill>
                <a:latin typeface="Arial"/>
                <a:ea typeface="Arial"/>
                <a:cs typeface="Arial"/>
                <a:sym typeface="Arial"/>
              </a:defRPr>
            </a:lvl1pPr>
            <a:lvl2pPr indent="0" lvl="1" marL="0" algn="l">
              <a:spcBef>
                <a:spcPts val="0"/>
              </a:spcBef>
              <a:spcAft>
                <a:spcPts val="0"/>
              </a:spcAft>
              <a:buNone/>
              <a:defRPr b="0" i="0" sz="900" u="none" cap="none" strike="noStrike">
                <a:solidFill>
                  <a:schemeClr val="dk2"/>
                </a:solidFill>
                <a:latin typeface="Arial"/>
                <a:ea typeface="Arial"/>
                <a:cs typeface="Arial"/>
                <a:sym typeface="Arial"/>
              </a:defRPr>
            </a:lvl2pPr>
            <a:lvl3pPr indent="0" lvl="2" marL="0" algn="l">
              <a:spcBef>
                <a:spcPts val="0"/>
              </a:spcBef>
              <a:spcAft>
                <a:spcPts val="0"/>
              </a:spcAft>
              <a:buNone/>
              <a:defRPr b="0" i="0" sz="900" u="none" cap="none" strike="noStrike">
                <a:solidFill>
                  <a:schemeClr val="dk2"/>
                </a:solidFill>
                <a:latin typeface="Arial"/>
                <a:ea typeface="Arial"/>
                <a:cs typeface="Arial"/>
                <a:sym typeface="Arial"/>
              </a:defRPr>
            </a:lvl3pPr>
            <a:lvl4pPr indent="0" lvl="3" marL="0" algn="l">
              <a:spcBef>
                <a:spcPts val="0"/>
              </a:spcBef>
              <a:spcAft>
                <a:spcPts val="0"/>
              </a:spcAft>
              <a:buNone/>
              <a:defRPr b="0" i="0" sz="900" u="none" cap="none" strike="noStrike">
                <a:solidFill>
                  <a:schemeClr val="dk2"/>
                </a:solidFill>
                <a:latin typeface="Arial"/>
                <a:ea typeface="Arial"/>
                <a:cs typeface="Arial"/>
                <a:sym typeface="Arial"/>
              </a:defRPr>
            </a:lvl4pPr>
            <a:lvl5pPr indent="0" lvl="4" marL="0" algn="l">
              <a:spcBef>
                <a:spcPts val="0"/>
              </a:spcBef>
              <a:spcAft>
                <a:spcPts val="0"/>
              </a:spcAft>
              <a:buNone/>
              <a:defRPr b="0" i="0" sz="900" u="none" cap="none" strike="noStrike">
                <a:solidFill>
                  <a:schemeClr val="dk2"/>
                </a:solidFill>
                <a:latin typeface="Arial"/>
                <a:ea typeface="Arial"/>
                <a:cs typeface="Arial"/>
                <a:sym typeface="Arial"/>
              </a:defRPr>
            </a:lvl5pPr>
            <a:lvl6pPr indent="0" lvl="5" marL="0" algn="l">
              <a:spcBef>
                <a:spcPts val="0"/>
              </a:spcBef>
              <a:spcAft>
                <a:spcPts val="0"/>
              </a:spcAft>
              <a:buNone/>
              <a:defRPr b="0" i="0" sz="900" u="none" cap="none" strike="noStrike">
                <a:solidFill>
                  <a:schemeClr val="dk2"/>
                </a:solidFill>
                <a:latin typeface="Arial"/>
                <a:ea typeface="Arial"/>
                <a:cs typeface="Arial"/>
                <a:sym typeface="Arial"/>
              </a:defRPr>
            </a:lvl6pPr>
            <a:lvl7pPr indent="0" lvl="6" marL="0" algn="l">
              <a:spcBef>
                <a:spcPts val="0"/>
              </a:spcBef>
              <a:spcAft>
                <a:spcPts val="0"/>
              </a:spcAft>
              <a:buNone/>
              <a:defRPr b="0" i="0" sz="900" u="none" cap="none" strike="noStrike">
                <a:solidFill>
                  <a:schemeClr val="dk2"/>
                </a:solidFill>
                <a:latin typeface="Arial"/>
                <a:ea typeface="Arial"/>
                <a:cs typeface="Arial"/>
                <a:sym typeface="Arial"/>
              </a:defRPr>
            </a:lvl7pPr>
            <a:lvl8pPr indent="0" lvl="7" marL="0" algn="l">
              <a:spcBef>
                <a:spcPts val="0"/>
              </a:spcBef>
              <a:spcAft>
                <a:spcPts val="0"/>
              </a:spcAft>
              <a:buNone/>
              <a:defRPr b="0" i="0" sz="900" u="none" cap="none" strike="noStrike">
                <a:solidFill>
                  <a:schemeClr val="dk2"/>
                </a:solidFill>
                <a:latin typeface="Arial"/>
                <a:ea typeface="Arial"/>
                <a:cs typeface="Arial"/>
                <a:sym typeface="Arial"/>
              </a:defRPr>
            </a:lvl8pPr>
            <a:lvl9pPr indent="0" lvl="8" marL="0" algn="l">
              <a:spcBef>
                <a:spcPts val="0"/>
              </a:spcBef>
              <a:spcAft>
                <a:spcPts val="0"/>
              </a:spcAft>
              <a:buNone/>
              <a:defRPr b="0" i="0" sz="9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sk"/>
              <a:t>‹#›</a:t>
            </a:fld>
            <a:endParaRPr/>
          </a:p>
        </p:txBody>
      </p:sp>
      <p:sp>
        <p:nvSpPr>
          <p:cNvPr id="76" name="Google Shape;76;p10"/>
          <p:cNvSpPr txBox="1"/>
          <p:nvPr>
            <p:ph type="title"/>
          </p:nvPr>
        </p:nvSpPr>
        <p:spPr>
          <a:xfrm>
            <a:off x="540000" y="540000"/>
            <a:ext cx="8064900" cy="338700"/>
          </a:xfrm>
          <a:prstGeom prst="rect">
            <a:avLst/>
          </a:prstGeom>
          <a:noFill/>
          <a:ln>
            <a:noFill/>
          </a:ln>
        </p:spPr>
        <p:txBody>
          <a:bodyPr anchorCtr="0" anchor="t" bIns="0" lIns="0" spcFirstLastPara="1" rIns="0" wrap="square" tIns="0">
            <a:noAutofit/>
          </a:bodyPr>
          <a:lstStyle>
            <a:lvl1pPr lvl="0" algn="l">
              <a:lnSpc>
                <a:spcPct val="222222"/>
              </a:lnSpc>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pic>
        <p:nvPicPr>
          <p:cNvPr id="77" name="Google Shape;77;p10"/>
          <p:cNvPicPr preferRelativeResize="0"/>
          <p:nvPr/>
        </p:nvPicPr>
        <p:blipFill rotWithShape="1">
          <a:blip r:embed="rId2">
            <a:alphaModFix/>
          </a:blip>
          <a:srcRect b="0" l="0" r="0" t="0"/>
          <a:stretch/>
        </p:blipFill>
        <p:spPr>
          <a:xfrm>
            <a:off x="8160958" y="4536000"/>
            <a:ext cx="849357" cy="4482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1.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1" type="ftr"/>
          </p:nvPr>
        </p:nvSpPr>
        <p:spPr>
          <a:xfrm>
            <a:off x="540000" y="4671000"/>
            <a:ext cx="5940000" cy="18900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100"/>
              <a:buNone/>
              <a:defRPr b="0" i="0" sz="900" u="none" cap="none" strike="noStrike">
                <a:solidFill>
                  <a:schemeClr val="dk2"/>
                </a:solidFill>
                <a:latin typeface="Arial"/>
                <a:ea typeface="Arial"/>
                <a:cs typeface="Arial"/>
                <a:sym typeface="Arial"/>
              </a:defRPr>
            </a:lvl1pPr>
            <a:lvl2pPr lvl="1" marR="0" rtl="0" algn="l">
              <a:spcBef>
                <a:spcPts val="0"/>
              </a:spcBef>
              <a:spcAft>
                <a:spcPts val="0"/>
              </a:spcAft>
              <a:buSzPts val="1100"/>
              <a:buNone/>
              <a:defRPr b="0" i="0" sz="1800" u="none" cap="none" strike="noStrike">
                <a:solidFill>
                  <a:schemeClr val="dk1"/>
                </a:solidFill>
                <a:latin typeface="Tahoma"/>
                <a:ea typeface="Tahoma"/>
                <a:cs typeface="Tahoma"/>
                <a:sym typeface="Tahoma"/>
              </a:defRPr>
            </a:lvl2pPr>
            <a:lvl3pPr lvl="2" marR="0" rtl="0" algn="l">
              <a:spcBef>
                <a:spcPts val="0"/>
              </a:spcBef>
              <a:spcAft>
                <a:spcPts val="0"/>
              </a:spcAft>
              <a:buSzPts val="1100"/>
              <a:buNone/>
              <a:defRPr b="0" i="0" sz="1800" u="none" cap="none" strike="noStrike">
                <a:solidFill>
                  <a:schemeClr val="dk1"/>
                </a:solidFill>
                <a:latin typeface="Tahoma"/>
                <a:ea typeface="Tahoma"/>
                <a:cs typeface="Tahoma"/>
                <a:sym typeface="Tahoma"/>
              </a:defRPr>
            </a:lvl3pPr>
            <a:lvl4pPr lvl="3" marR="0" rtl="0" algn="l">
              <a:spcBef>
                <a:spcPts val="0"/>
              </a:spcBef>
              <a:spcAft>
                <a:spcPts val="0"/>
              </a:spcAft>
              <a:buSzPts val="1100"/>
              <a:buNone/>
              <a:defRPr b="0" i="0" sz="1800" u="none" cap="none" strike="noStrike">
                <a:solidFill>
                  <a:schemeClr val="dk1"/>
                </a:solidFill>
                <a:latin typeface="Tahoma"/>
                <a:ea typeface="Tahoma"/>
                <a:cs typeface="Tahoma"/>
                <a:sym typeface="Tahoma"/>
              </a:defRPr>
            </a:lvl4pPr>
            <a:lvl5pPr lvl="4" marR="0" rtl="0" algn="l">
              <a:spcBef>
                <a:spcPts val="0"/>
              </a:spcBef>
              <a:spcAft>
                <a:spcPts val="0"/>
              </a:spcAft>
              <a:buSzPts val="1100"/>
              <a:buNone/>
              <a:defRPr b="0" i="0" sz="1800" u="none" cap="none" strike="noStrike">
                <a:solidFill>
                  <a:schemeClr val="dk1"/>
                </a:solidFill>
                <a:latin typeface="Tahoma"/>
                <a:ea typeface="Tahoma"/>
                <a:cs typeface="Tahoma"/>
                <a:sym typeface="Tahoma"/>
              </a:defRPr>
            </a:lvl5pPr>
            <a:lvl6pPr lvl="5" marR="0" rtl="0" algn="l">
              <a:spcBef>
                <a:spcPts val="0"/>
              </a:spcBef>
              <a:spcAft>
                <a:spcPts val="0"/>
              </a:spcAft>
              <a:buSzPts val="1100"/>
              <a:buNone/>
              <a:defRPr b="0" i="0" sz="1800" u="none" cap="none" strike="noStrike">
                <a:solidFill>
                  <a:schemeClr val="dk1"/>
                </a:solidFill>
                <a:latin typeface="Tahoma"/>
                <a:ea typeface="Tahoma"/>
                <a:cs typeface="Tahoma"/>
                <a:sym typeface="Tahoma"/>
              </a:defRPr>
            </a:lvl6pPr>
            <a:lvl7pPr lvl="6" marR="0" rtl="0" algn="l">
              <a:spcBef>
                <a:spcPts val="0"/>
              </a:spcBef>
              <a:spcAft>
                <a:spcPts val="0"/>
              </a:spcAft>
              <a:buSzPts val="1100"/>
              <a:buNone/>
              <a:defRPr b="0" i="0" sz="1800" u="none" cap="none" strike="noStrike">
                <a:solidFill>
                  <a:schemeClr val="dk1"/>
                </a:solidFill>
                <a:latin typeface="Tahoma"/>
                <a:ea typeface="Tahoma"/>
                <a:cs typeface="Tahoma"/>
                <a:sym typeface="Tahoma"/>
              </a:defRPr>
            </a:lvl7pPr>
            <a:lvl8pPr lvl="7" marR="0" rtl="0" algn="l">
              <a:spcBef>
                <a:spcPts val="0"/>
              </a:spcBef>
              <a:spcAft>
                <a:spcPts val="0"/>
              </a:spcAft>
              <a:buSzPts val="1100"/>
              <a:buNone/>
              <a:defRPr b="0" i="0" sz="1800" u="none" cap="none" strike="noStrike">
                <a:solidFill>
                  <a:schemeClr val="dk1"/>
                </a:solidFill>
                <a:latin typeface="Tahoma"/>
                <a:ea typeface="Tahoma"/>
                <a:cs typeface="Tahoma"/>
                <a:sym typeface="Tahoma"/>
              </a:defRPr>
            </a:lvl8pPr>
            <a:lvl9pPr lvl="8" marR="0" rtl="0" algn="l">
              <a:spcBef>
                <a:spcPts val="0"/>
              </a:spcBef>
              <a:spcAft>
                <a:spcPts val="0"/>
              </a:spcAft>
              <a:buSzPts val="1100"/>
              <a:buNone/>
              <a:defRPr b="0" i="0" sz="1800" u="none" cap="none" strike="noStrike">
                <a:solidFill>
                  <a:schemeClr val="dk1"/>
                </a:solidFill>
                <a:latin typeface="Tahoma"/>
                <a:ea typeface="Tahoma"/>
                <a:cs typeface="Tahoma"/>
                <a:sym typeface="Tahoma"/>
              </a:defRPr>
            </a:lvl9pPr>
          </a:lstStyle>
          <a:p/>
        </p:txBody>
      </p:sp>
      <p:sp>
        <p:nvSpPr>
          <p:cNvPr id="7" name="Google Shape;7;p1"/>
          <p:cNvSpPr txBox="1"/>
          <p:nvPr>
            <p:ph idx="12" type="sldNum"/>
          </p:nvPr>
        </p:nvSpPr>
        <p:spPr>
          <a:xfrm>
            <a:off x="310500" y="4671000"/>
            <a:ext cx="189000" cy="189000"/>
          </a:xfrm>
          <a:prstGeom prst="rect">
            <a:avLst/>
          </a:prstGeom>
          <a:noFill/>
          <a:ln>
            <a:noFill/>
          </a:ln>
        </p:spPr>
        <p:txBody>
          <a:bodyPr anchorCtr="0" anchor="ctr" bIns="0" lIns="0" spcFirstLastPara="1" rIns="0" wrap="square" tIns="0">
            <a:noAutofit/>
          </a:bodyPr>
          <a:lstStyle>
            <a:lvl1pPr indent="0" lvl="0" marL="0" marR="0" rtl="0" algn="l">
              <a:spcBef>
                <a:spcPts val="0"/>
              </a:spcBef>
              <a:spcAft>
                <a:spcPts val="0"/>
              </a:spcAft>
              <a:buNone/>
              <a:defRPr b="0" i="0" sz="900" u="none" cap="none" strike="noStrike">
                <a:solidFill>
                  <a:schemeClr val="dk2"/>
                </a:solidFill>
                <a:latin typeface="Arial"/>
                <a:ea typeface="Arial"/>
                <a:cs typeface="Arial"/>
                <a:sym typeface="Arial"/>
              </a:defRPr>
            </a:lvl1pPr>
            <a:lvl2pPr indent="0" lvl="1" marL="0" marR="0" rtl="0" algn="l">
              <a:spcBef>
                <a:spcPts val="0"/>
              </a:spcBef>
              <a:spcAft>
                <a:spcPts val="0"/>
              </a:spcAft>
              <a:buNone/>
              <a:defRPr b="0" i="0" sz="900" u="none" cap="none" strike="noStrike">
                <a:solidFill>
                  <a:schemeClr val="dk2"/>
                </a:solidFill>
                <a:latin typeface="Arial"/>
                <a:ea typeface="Arial"/>
                <a:cs typeface="Arial"/>
                <a:sym typeface="Arial"/>
              </a:defRPr>
            </a:lvl2pPr>
            <a:lvl3pPr indent="0" lvl="2" marL="0" marR="0" rtl="0" algn="l">
              <a:spcBef>
                <a:spcPts val="0"/>
              </a:spcBef>
              <a:spcAft>
                <a:spcPts val="0"/>
              </a:spcAft>
              <a:buNone/>
              <a:defRPr b="0" i="0" sz="900" u="none" cap="none" strike="noStrike">
                <a:solidFill>
                  <a:schemeClr val="dk2"/>
                </a:solidFill>
                <a:latin typeface="Arial"/>
                <a:ea typeface="Arial"/>
                <a:cs typeface="Arial"/>
                <a:sym typeface="Arial"/>
              </a:defRPr>
            </a:lvl3pPr>
            <a:lvl4pPr indent="0" lvl="3" marL="0" marR="0" rtl="0" algn="l">
              <a:spcBef>
                <a:spcPts val="0"/>
              </a:spcBef>
              <a:spcAft>
                <a:spcPts val="0"/>
              </a:spcAft>
              <a:buNone/>
              <a:defRPr b="0" i="0" sz="900" u="none" cap="none" strike="noStrike">
                <a:solidFill>
                  <a:schemeClr val="dk2"/>
                </a:solidFill>
                <a:latin typeface="Arial"/>
                <a:ea typeface="Arial"/>
                <a:cs typeface="Arial"/>
                <a:sym typeface="Arial"/>
              </a:defRPr>
            </a:lvl4pPr>
            <a:lvl5pPr indent="0" lvl="4" marL="0" marR="0" rtl="0" algn="l">
              <a:spcBef>
                <a:spcPts val="0"/>
              </a:spcBef>
              <a:spcAft>
                <a:spcPts val="0"/>
              </a:spcAft>
              <a:buNone/>
              <a:defRPr b="0" i="0" sz="900" u="none" cap="none" strike="noStrike">
                <a:solidFill>
                  <a:schemeClr val="dk2"/>
                </a:solidFill>
                <a:latin typeface="Arial"/>
                <a:ea typeface="Arial"/>
                <a:cs typeface="Arial"/>
                <a:sym typeface="Arial"/>
              </a:defRPr>
            </a:lvl5pPr>
            <a:lvl6pPr indent="0" lvl="5" marL="0" marR="0" rtl="0" algn="l">
              <a:spcBef>
                <a:spcPts val="0"/>
              </a:spcBef>
              <a:spcAft>
                <a:spcPts val="0"/>
              </a:spcAft>
              <a:buNone/>
              <a:defRPr b="0" i="0" sz="900" u="none" cap="none" strike="noStrike">
                <a:solidFill>
                  <a:schemeClr val="dk2"/>
                </a:solidFill>
                <a:latin typeface="Arial"/>
                <a:ea typeface="Arial"/>
                <a:cs typeface="Arial"/>
                <a:sym typeface="Arial"/>
              </a:defRPr>
            </a:lvl6pPr>
            <a:lvl7pPr indent="0" lvl="6" marL="0" marR="0" rtl="0" algn="l">
              <a:spcBef>
                <a:spcPts val="0"/>
              </a:spcBef>
              <a:spcAft>
                <a:spcPts val="0"/>
              </a:spcAft>
              <a:buNone/>
              <a:defRPr b="0" i="0" sz="900" u="none" cap="none" strike="noStrike">
                <a:solidFill>
                  <a:schemeClr val="dk2"/>
                </a:solidFill>
                <a:latin typeface="Arial"/>
                <a:ea typeface="Arial"/>
                <a:cs typeface="Arial"/>
                <a:sym typeface="Arial"/>
              </a:defRPr>
            </a:lvl7pPr>
            <a:lvl8pPr indent="0" lvl="7" marL="0" marR="0" rtl="0" algn="l">
              <a:spcBef>
                <a:spcPts val="0"/>
              </a:spcBef>
              <a:spcAft>
                <a:spcPts val="0"/>
              </a:spcAft>
              <a:buNone/>
              <a:defRPr b="0" i="0" sz="900" u="none" cap="none" strike="noStrike">
                <a:solidFill>
                  <a:schemeClr val="dk2"/>
                </a:solidFill>
                <a:latin typeface="Arial"/>
                <a:ea typeface="Arial"/>
                <a:cs typeface="Arial"/>
                <a:sym typeface="Arial"/>
              </a:defRPr>
            </a:lvl8pPr>
            <a:lvl9pPr indent="0" lvl="8" marL="0" marR="0" rtl="0" algn="l">
              <a:spcBef>
                <a:spcPts val="0"/>
              </a:spcBef>
              <a:spcAft>
                <a:spcPts val="0"/>
              </a:spcAft>
              <a:buNone/>
              <a:defRPr b="0" i="0" sz="900" u="none" cap="none" strike="noStrike">
                <a:solidFill>
                  <a:schemeClr val="dk2"/>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sk"/>
              <a:t>‹#›</a:t>
            </a:fld>
            <a:endParaRPr/>
          </a:p>
        </p:txBody>
      </p:sp>
      <p:sp>
        <p:nvSpPr>
          <p:cNvPr id="8" name="Google Shape;8;p1"/>
          <p:cNvSpPr txBox="1"/>
          <p:nvPr>
            <p:ph type="title"/>
          </p:nvPr>
        </p:nvSpPr>
        <p:spPr>
          <a:xfrm>
            <a:off x="540000" y="540000"/>
            <a:ext cx="8064900" cy="3387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SzPts val="1100"/>
              <a:buNone/>
              <a:defRPr b="1" i="0" sz="3000" u="none" cap="none" strike="noStrike">
                <a:solidFill>
                  <a:schemeClr val="dk2"/>
                </a:solidFill>
                <a:latin typeface="Arial"/>
                <a:ea typeface="Arial"/>
                <a:cs typeface="Arial"/>
                <a:sym typeface="Arial"/>
              </a:defRPr>
            </a:lvl1pPr>
            <a:lvl2pPr lvl="1" marR="0" rtl="0" algn="l">
              <a:spcBef>
                <a:spcPts val="0"/>
              </a:spcBef>
              <a:spcAft>
                <a:spcPts val="0"/>
              </a:spcAft>
              <a:buSzPts val="1100"/>
              <a:buNone/>
              <a:defRPr b="1" i="0" sz="1800" u="none" cap="none" strike="noStrike">
                <a:solidFill>
                  <a:srgbClr val="00287D"/>
                </a:solidFill>
                <a:latin typeface="Tahoma"/>
                <a:ea typeface="Tahoma"/>
                <a:cs typeface="Tahoma"/>
                <a:sym typeface="Tahoma"/>
              </a:defRPr>
            </a:lvl2pPr>
            <a:lvl3pPr lvl="2" marR="0" rtl="0" algn="l">
              <a:spcBef>
                <a:spcPts val="0"/>
              </a:spcBef>
              <a:spcAft>
                <a:spcPts val="0"/>
              </a:spcAft>
              <a:buSzPts val="1100"/>
              <a:buNone/>
              <a:defRPr b="1" i="0" sz="1800" u="none" cap="none" strike="noStrike">
                <a:solidFill>
                  <a:srgbClr val="00287D"/>
                </a:solidFill>
                <a:latin typeface="Tahoma"/>
                <a:ea typeface="Tahoma"/>
                <a:cs typeface="Tahoma"/>
                <a:sym typeface="Tahoma"/>
              </a:defRPr>
            </a:lvl3pPr>
            <a:lvl4pPr lvl="3" marR="0" rtl="0" algn="l">
              <a:spcBef>
                <a:spcPts val="0"/>
              </a:spcBef>
              <a:spcAft>
                <a:spcPts val="0"/>
              </a:spcAft>
              <a:buSzPts val="1100"/>
              <a:buNone/>
              <a:defRPr b="1" i="0" sz="1800" u="none" cap="none" strike="noStrike">
                <a:solidFill>
                  <a:srgbClr val="00287D"/>
                </a:solidFill>
                <a:latin typeface="Tahoma"/>
                <a:ea typeface="Tahoma"/>
                <a:cs typeface="Tahoma"/>
                <a:sym typeface="Tahoma"/>
              </a:defRPr>
            </a:lvl4pPr>
            <a:lvl5pPr lvl="4" marR="0" rtl="0" algn="l">
              <a:spcBef>
                <a:spcPts val="0"/>
              </a:spcBef>
              <a:spcAft>
                <a:spcPts val="0"/>
              </a:spcAft>
              <a:buSzPts val="1100"/>
              <a:buNone/>
              <a:defRPr b="1" i="0" sz="1800" u="none" cap="none" strike="noStrike">
                <a:solidFill>
                  <a:srgbClr val="00287D"/>
                </a:solidFill>
                <a:latin typeface="Tahoma"/>
                <a:ea typeface="Tahoma"/>
                <a:cs typeface="Tahoma"/>
                <a:sym typeface="Tahoma"/>
              </a:defRPr>
            </a:lvl5pPr>
            <a:lvl6pPr lvl="5" marR="0" rtl="0" algn="l">
              <a:spcBef>
                <a:spcPts val="0"/>
              </a:spcBef>
              <a:spcAft>
                <a:spcPts val="0"/>
              </a:spcAft>
              <a:buSzPts val="1100"/>
              <a:buNone/>
              <a:defRPr b="1" i="0" sz="1800" u="none" cap="none" strike="noStrike">
                <a:solidFill>
                  <a:srgbClr val="00287D"/>
                </a:solidFill>
                <a:latin typeface="Tahoma"/>
                <a:ea typeface="Tahoma"/>
                <a:cs typeface="Tahoma"/>
                <a:sym typeface="Tahoma"/>
              </a:defRPr>
            </a:lvl6pPr>
            <a:lvl7pPr lvl="6" marR="0" rtl="0" algn="l">
              <a:spcBef>
                <a:spcPts val="0"/>
              </a:spcBef>
              <a:spcAft>
                <a:spcPts val="0"/>
              </a:spcAft>
              <a:buSzPts val="1100"/>
              <a:buNone/>
              <a:defRPr b="1" i="0" sz="1800" u="none" cap="none" strike="noStrike">
                <a:solidFill>
                  <a:srgbClr val="00287D"/>
                </a:solidFill>
                <a:latin typeface="Tahoma"/>
                <a:ea typeface="Tahoma"/>
                <a:cs typeface="Tahoma"/>
                <a:sym typeface="Tahoma"/>
              </a:defRPr>
            </a:lvl7pPr>
            <a:lvl8pPr lvl="7" marR="0" rtl="0" algn="l">
              <a:spcBef>
                <a:spcPts val="0"/>
              </a:spcBef>
              <a:spcAft>
                <a:spcPts val="0"/>
              </a:spcAft>
              <a:buSzPts val="1100"/>
              <a:buNone/>
              <a:defRPr b="1" i="0" sz="1800" u="none" cap="none" strike="noStrike">
                <a:solidFill>
                  <a:srgbClr val="00287D"/>
                </a:solidFill>
                <a:latin typeface="Tahoma"/>
                <a:ea typeface="Tahoma"/>
                <a:cs typeface="Tahoma"/>
                <a:sym typeface="Tahoma"/>
              </a:defRPr>
            </a:lvl8pPr>
            <a:lvl9pPr lvl="8" marR="0" rtl="0" algn="l">
              <a:spcBef>
                <a:spcPts val="0"/>
              </a:spcBef>
              <a:spcAft>
                <a:spcPts val="0"/>
              </a:spcAft>
              <a:buSzPts val="1100"/>
              <a:buNone/>
              <a:defRPr b="1" i="0" sz="1800" u="none" cap="none" strike="noStrike">
                <a:solidFill>
                  <a:srgbClr val="00287D"/>
                </a:solidFill>
                <a:latin typeface="Tahoma"/>
                <a:ea typeface="Tahoma"/>
                <a:cs typeface="Tahoma"/>
                <a:sym typeface="Tahoma"/>
              </a:defRPr>
            </a:lvl9pPr>
          </a:lstStyle>
          <a:p/>
        </p:txBody>
      </p:sp>
      <p:sp>
        <p:nvSpPr>
          <p:cNvPr id="9" name="Google Shape;9;p1"/>
          <p:cNvSpPr txBox="1"/>
          <p:nvPr>
            <p:ph idx="1" type="body"/>
          </p:nvPr>
        </p:nvSpPr>
        <p:spPr>
          <a:xfrm>
            <a:off x="539100" y="1404000"/>
            <a:ext cx="8064900" cy="2970000"/>
          </a:xfrm>
          <a:prstGeom prst="rect">
            <a:avLst/>
          </a:prstGeom>
          <a:noFill/>
          <a:ln>
            <a:noFill/>
          </a:ln>
        </p:spPr>
        <p:txBody>
          <a:bodyPr anchorCtr="0" anchor="t" bIns="0" lIns="0" spcFirstLastPara="1" rIns="0" wrap="square" tIns="0">
            <a:noAutofit/>
          </a:bodyPr>
          <a:lstStyle>
            <a:lvl1pPr indent="-228600" lvl="0" marL="457200" marR="0" rtl="0" algn="l">
              <a:lnSpc>
                <a:spcPct val="114000"/>
              </a:lnSpc>
              <a:spcBef>
                <a:spcPts val="0"/>
              </a:spcBef>
              <a:spcAft>
                <a:spcPts val="0"/>
              </a:spcAft>
              <a:buClr>
                <a:schemeClr val="dk2"/>
              </a:buClr>
              <a:buSzPts val="2100"/>
              <a:buFont typeface="Arial"/>
              <a:buNone/>
              <a:defRPr b="0" i="0" sz="2100" u="none" cap="none" strike="noStrike">
                <a:solidFill>
                  <a:schemeClr val="dk1"/>
                </a:solidFill>
                <a:latin typeface="Arial"/>
                <a:ea typeface="Arial"/>
                <a:cs typeface="Arial"/>
                <a:sym typeface="Arial"/>
              </a:defRPr>
            </a:lvl1pPr>
            <a:lvl2pPr indent="-228600" lvl="1" marL="914400" marR="0" rtl="0" algn="l">
              <a:lnSpc>
                <a:spcPct val="120000"/>
              </a:lnSpc>
              <a:spcBef>
                <a:spcPts val="0"/>
              </a:spcBef>
              <a:spcAft>
                <a:spcPts val="0"/>
              </a:spcAft>
              <a:buClr>
                <a:schemeClr val="dk2"/>
              </a:buClr>
              <a:buSzPts val="1100"/>
              <a:buFont typeface="Arial"/>
              <a:buNone/>
              <a:defRPr b="0" i="0" sz="1100" u="none" cap="none" strike="noStrike">
                <a:solidFill>
                  <a:schemeClr val="dk1"/>
                </a:solidFill>
                <a:latin typeface="Arial"/>
                <a:ea typeface="Arial"/>
                <a:cs typeface="Arial"/>
                <a:sym typeface="Arial"/>
              </a:defRPr>
            </a:lvl2pPr>
            <a:lvl3pPr indent="-228600" lvl="2" marL="1371600" marR="0" rtl="0" algn="l">
              <a:lnSpc>
                <a:spcPct val="120000"/>
              </a:lnSpc>
              <a:spcBef>
                <a:spcPts val="0"/>
              </a:spcBef>
              <a:spcAft>
                <a:spcPts val="0"/>
              </a:spcAft>
              <a:buClr>
                <a:schemeClr val="folHlink"/>
              </a:buClr>
              <a:buSzPts val="900"/>
              <a:buFont typeface="Arial"/>
              <a:buNone/>
              <a:defRPr b="0" i="0" sz="1100" u="none" cap="none" strike="noStrike">
                <a:solidFill>
                  <a:schemeClr val="dk1"/>
                </a:solidFill>
                <a:latin typeface="Arial"/>
                <a:ea typeface="Arial"/>
                <a:cs typeface="Arial"/>
                <a:sym typeface="Arial"/>
              </a:defRPr>
            </a:lvl3pPr>
            <a:lvl4pPr indent="-228600" lvl="3" marL="1828800" marR="0" rtl="0" algn="l">
              <a:lnSpc>
                <a:spcPct val="120000"/>
              </a:lnSpc>
              <a:spcBef>
                <a:spcPts val="0"/>
              </a:spcBef>
              <a:spcAft>
                <a:spcPts val="0"/>
              </a:spcAft>
              <a:buClr>
                <a:schemeClr val="accent2"/>
              </a:buClr>
              <a:buSzPts val="1000"/>
              <a:buFont typeface="Arial"/>
              <a:buNone/>
              <a:defRPr b="0" i="0" sz="1100" u="none" cap="none" strike="noStrike">
                <a:solidFill>
                  <a:schemeClr val="dk1"/>
                </a:solidFill>
                <a:latin typeface="Arial"/>
                <a:ea typeface="Arial"/>
                <a:cs typeface="Arial"/>
                <a:sym typeface="Arial"/>
              </a:defRPr>
            </a:lvl4pPr>
            <a:lvl5pPr indent="-228600" lvl="4" marL="2286000" marR="0" rtl="0" algn="l">
              <a:lnSpc>
                <a:spcPct val="120000"/>
              </a:lnSpc>
              <a:spcBef>
                <a:spcPts val="0"/>
              </a:spcBef>
              <a:spcAft>
                <a:spcPts val="0"/>
              </a:spcAft>
              <a:buClr>
                <a:schemeClr val="accent1"/>
              </a:buClr>
              <a:buSzPts val="1100"/>
              <a:buFont typeface="Arial"/>
              <a:buNone/>
              <a:defRPr b="0" i="0" sz="1100" u="none" cap="none" strike="noStrike">
                <a:solidFill>
                  <a:schemeClr val="dk1"/>
                </a:solidFill>
                <a:latin typeface="Arial"/>
                <a:ea typeface="Arial"/>
                <a:cs typeface="Arial"/>
                <a:sym typeface="Arial"/>
              </a:defRPr>
            </a:lvl5pPr>
            <a:lvl6pPr indent="-317500" lvl="5" marL="2743200" marR="0" rtl="0" algn="l">
              <a:spcBef>
                <a:spcPts val="300"/>
              </a:spcBef>
              <a:spcAft>
                <a:spcPts val="0"/>
              </a:spcAft>
              <a:buClr>
                <a:schemeClr val="accent1"/>
              </a:buClr>
              <a:buSzPts val="1400"/>
              <a:buFont typeface="Noto Sans Symbols"/>
              <a:buChar char="•"/>
              <a:defRPr b="0" i="0" sz="14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chemeClr val="accent1"/>
              </a:buClr>
              <a:buSzPts val="1400"/>
              <a:buFont typeface="Arial"/>
              <a:buNone/>
              <a:defRPr b="0" i="0" sz="14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chemeClr val="accent1"/>
              </a:buClr>
              <a:buSzPts val="1400"/>
              <a:buFont typeface="Arial"/>
              <a:buNone/>
              <a:defRPr b="0" i="0" sz="14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chemeClr val="accent1"/>
              </a:buClr>
              <a:buSzPts val="1400"/>
              <a:buFont typeface="Arial"/>
              <a:buNone/>
              <a:defRPr b="0" i="0" sz="14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701">
          <p15:clr>
            <a:srgbClr val="F26B43"/>
          </p15:clr>
        </p15:guide>
        <p15:guide id="2" pos="32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png"/><Relationship Id="rId4" Type="http://schemas.openxmlformats.org/officeDocument/2006/relationships/hyperlink" Target="http://www.youtube.com/watch?v=BsnKZDGSuw0" TargetMode="External"/><Relationship Id="rId5"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youtube.com/watch?v=D4qgewo9b5s" TargetMode="Externa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1.png"/><Relationship Id="rId6"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0"/>
          <p:cNvSpPr txBox="1"/>
          <p:nvPr>
            <p:ph type="title"/>
          </p:nvPr>
        </p:nvSpPr>
        <p:spPr>
          <a:xfrm>
            <a:off x="298876" y="2309849"/>
            <a:ext cx="1482900" cy="523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sk"/>
              <a:t>Periost</a:t>
            </a:r>
            <a:endParaRPr/>
          </a:p>
        </p:txBody>
      </p:sp>
      <p:sp>
        <p:nvSpPr>
          <p:cNvPr id="129" name="Google Shape;129;p20"/>
          <p:cNvSpPr txBox="1"/>
          <p:nvPr>
            <p:ph idx="1" type="subTitle"/>
          </p:nvPr>
        </p:nvSpPr>
        <p:spPr>
          <a:xfrm>
            <a:off x="298875" y="2833650"/>
            <a:ext cx="3275700" cy="5238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sk" sz="1500">
                <a:solidFill>
                  <a:schemeClr val="dk2"/>
                </a:solidFill>
              </a:rPr>
              <a:t>bp4833 Kineziologie, algeziologie a odvozené techniky diagnostiky a terapie 3</a:t>
            </a:r>
            <a:endParaRPr b="1" sz="1500">
              <a:solidFill>
                <a:schemeClr val="dk2"/>
              </a:solidFill>
            </a:endParaRPr>
          </a:p>
          <a:p>
            <a:pPr indent="0" lvl="0" marL="0" rtl="0" algn="l">
              <a:spcBef>
                <a:spcPts val="0"/>
              </a:spcBef>
              <a:spcAft>
                <a:spcPts val="0"/>
              </a:spcAft>
              <a:buClr>
                <a:schemeClr val="dk1"/>
              </a:buClr>
              <a:buSzPts val="1100"/>
              <a:buFont typeface="Arial"/>
              <a:buNone/>
            </a:pPr>
            <a:r>
              <a:rPr lang="sk" sz="1500">
                <a:solidFill>
                  <a:schemeClr val="dk2"/>
                </a:solidFill>
              </a:rPr>
              <a:t>Mgr. Zuzana Kršáková, Mgr. Kateřina Honová</a:t>
            </a:r>
            <a:endParaRPr sz="1700">
              <a:solidFill>
                <a:schemeClr val="dk2"/>
              </a:solidFill>
            </a:endParaRPr>
          </a:p>
          <a:p>
            <a:pPr indent="0" lvl="0" marL="0" rtl="0" algn="l">
              <a:spcBef>
                <a:spcPts val="0"/>
              </a:spcBef>
              <a:spcAft>
                <a:spcPts val="0"/>
              </a:spcAft>
              <a:buNone/>
            </a:pPr>
            <a:r>
              <a:t/>
            </a:r>
            <a:endParaRPr/>
          </a:p>
        </p:txBody>
      </p:sp>
      <p:pic>
        <p:nvPicPr>
          <p:cNvPr id="130" name="Google Shape;130;p20"/>
          <p:cNvPicPr preferRelativeResize="0"/>
          <p:nvPr/>
        </p:nvPicPr>
        <p:blipFill>
          <a:blip r:embed="rId3">
            <a:alphaModFix/>
          </a:blip>
          <a:stretch>
            <a:fillRect/>
          </a:stretch>
        </p:blipFill>
        <p:spPr>
          <a:xfrm>
            <a:off x="4086301" y="1113250"/>
            <a:ext cx="5057703" cy="252885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9"/>
          <p:cNvSpPr txBox="1"/>
          <p:nvPr>
            <p:ph type="title"/>
          </p:nvPr>
        </p:nvSpPr>
        <p:spPr>
          <a:xfrm>
            <a:off x="540000" y="540000"/>
            <a:ext cx="8064900" cy="338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sk"/>
              <a:t>Hlavička radia</a:t>
            </a:r>
            <a:endParaRPr/>
          </a:p>
        </p:txBody>
      </p:sp>
      <p:sp>
        <p:nvSpPr>
          <p:cNvPr id="193" name="Google Shape;193;p29"/>
          <p:cNvSpPr txBox="1"/>
          <p:nvPr>
            <p:ph idx="1" type="body"/>
          </p:nvPr>
        </p:nvSpPr>
        <p:spPr>
          <a:xfrm>
            <a:off x="540000" y="1269000"/>
            <a:ext cx="4525200" cy="3123600"/>
          </a:xfrm>
          <a:prstGeom prst="rect">
            <a:avLst/>
          </a:prstGeom>
        </p:spPr>
        <p:txBody>
          <a:bodyPr anchorCtr="0" anchor="t" bIns="0" lIns="0" spcFirstLastPara="1" rIns="0" wrap="square" tIns="0">
            <a:noAutofit/>
          </a:bodyPr>
          <a:lstStyle/>
          <a:p>
            <a:pPr indent="-342900" lvl="0" marL="457200" rtl="0" algn="l">
              <a:spcBef>
                <a:spcPts val="0"/>
              </a:spcBef>
              <a:spcAft>
                <a:spcPts val="0"/>
              </a:spcAft>
              <a:buSzPts val="1800"/>
              <a:buChar char="●"/>
            </a:pPr>
            <a:r>
              <a:rPr lang="sk" sz="1800"/>
              <a:t>loketní epikondylalgie</a:t>
            </a:r>
            <a:endParaRPr sz="1800"/>
          </a:p>
          <a:p>
            <a:pPr indent="-342900" lvl="0" marL="457200" rtl="0" algn="l">
              <a:spcBef>
                <a:spcPts val="0"/>
              </a:spcBef>
              <a:spcAft>
                <a:spcPts val="0"/>
              </a:spcAft>
              <a:buSzPts val="1800"/>
              <a:buChar char="●"/>
            </a:pPr>
            <a:r>
              <a:rPr lang="sk" sz="1800"/>
              <a:t>syndrom RSI (Repetitive Strain Injury) – opakovaná traumatizace měkkých tkání, např. rychlými kliky na myš (obdobně vzniká např. tenisový loket)</a:t>
            </a:r>
            <a:endParaRPr sz="1800"/>
          </a:p>
          <a:p>
            <a:pPr indent="-342900" lvl="0" marL="457200" rtl="0" algn="l">
              <a:spcBef>
                <a:spcPts val="0"/>
              </a:spcBef>
              <a:spcAft>
                <a:spcPts val="0"/>
              </a:spcAft>
              <a:buSzPts val="1800"/>
              <a:buChar char="●"/>
            </a:pPr>
            <a:r>
              <a:rPr lang="sk" sz="1800"/>
              <a:t>pokud se setkáte s pac. používajícími epikondylární pásku, zkontrolujte techniku nasazení! </a:t>
            </a:r>
            <a:endParaRPr sz="1800"/>
          </a:p>
          <a:p>
            <a:pPr indent="0" lvl="0" marL="0" rtl="0" algn="l">
              <a:spcBef>
                <a:spcPts val="0"/>
              </a:spcBef>
              <a:spcAft>
                <a:spcPts val="0"/>
              </a:spcAft>
              <a:buNone/>
            </a:pPr>
            <a:r>
              <a:t/>
            </a:r>
            <a:endParaRPr sz="1800"/>
          </a:p>
        </p:txBody>
      </p:sp>
      <p:pic>
        <p:nvPicPr>
          <p:cNvPr id="194" name="Google Shape;194;p29"/>
          <p:cNvPicPr preferRelativeResize="0"/>
          <p:nvPr/>
        </p:nvPicPr>
        <p:blipFill>
          <a:blip r:embed="rId3">
            <a:alphaModFix/>
          </a:blip>
          <a:stretch>
            <a:fillRect/>
          </a:stretch>
        </p:blipFill>
        <p:spPr>
          <a:xfrm>
            <a:off x="5217600" y="1031100"/>
            <a:ext cx="3774001" cy="2830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0"/>
          <p:cNvSpPr txBox="1"/>
          <p:nvPr>
            <p:ph type="title"/>
          </p:nvPr>
        </p:nvSpPr>
        <p:spPr>
          <a:xfrm>
            <a:off x="540000" y="540000"/>
            <a:ext cx="8064900" cy="338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sk"/>
              <a:t>Příklady anatomické léze periostu</a:t>
            </a:r>
            <a:endParaRPr/>
          </a:p>
        </p:txBody>
      </p:sp>
      <p:sp>
        <p:nvSpPr>
          <p:cNvPr id="200" name="Google Shape;200;p30"/>
          <p:cNvSpPr txBox="1"/>
          <p:nvPr>
            <p:ph idx="1" type="body"/>
          </p:nvPr>
        </p:nvSpPr>
        <p:spPr>
          <a:xfrm>
            <a:off x="540000" y="1269000"/>
            <a:ext cx="3886200" cy="31050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b="1" lang="sk" sz="1800"/>
              <a:t>Jakákoliv exostóza: </a:t>
            </a:r>
            <a:endParaRPr b="1" sz="1800"/>
          </a:p>
          <a:p>
            <a:pPr indent="-342900" lvl="0" marL="457200" rtl="0" algn="l">
              <a:spcBef>
                <a:spcPts val="0"/>
              </a:spcBef>
              <a:spcAft>
                <a:spcPts val="0"/>
              </a:spcAft>
              <a:buSzPts val="1800"/>
              <a:buChar char="●"/>
            </a:pPr>
            <a:r>
              <a:rPr lang="sk" sz="1800"/>
              <a:t>hallux valgus</a:t>
            </a:r>
            <a:endParaRPr sz="1800"/>
          </a:p>
          <a:p>
            <a:pPr indent="-342900" lvl="0" marL="457200" rtl="0" algn="l">
              <a:spcBef>
                <a:spcPts val="0"/>
              </a:spcBef>
              <a:spcAft>
                <a:spcPts val="0"/>
              </a:spcAft>
              <a:buSzPts val="1800"/>
              <a:buChar char="●"/>
            </a:pPr>
            <a:r>
              <a:rPr lang="sk" sz="1800"/>
              <a:t>neléčený Osgood </a:t>
            </a:r>
            <a:endParaRPr sz="1800"/>
          </a:p>
          <a:p>
            <a:pPr indent="-342900" lvl="0" marL="457200" rtl="0" algn="l">
              <a:spcBef>
                <a:spcPts val="0"/>
              </a:spcBef>
              <a:spcAft>
                <a:spcPts val="0"/>
              </a:spcAft>
              <a:buSzPts val="1800"/>
              <a:buChar char="●"/>
            </a:pPr>
            <a:r>
              <a:rPr lang="sk" sz="1800"/>
              <a:t>FAI</a:t>
            </a:r>
            <a:endParaRPr sz="1800"/>
          </a:p>
          <a:p>
            <a:pPr indent="-342900" lvl="0" marL="457200" rtl="0" algn="l">
              <a:spcBef>
                <a:spcPts val="0"/>
              </a:spcBef>
              <a:spcAft>
                <a:spcPts val="0"/>
              </a:spcAft>
              <a:buSzPts val="1800"/>
              <a:buChar char="●"/>
            </a:pPr>
            <a:r>
              <a:rPr lang="sk" sz="1800"/>
              <a:t>ramenní impingement (anatomický)</a:t>
            </a:r>
            <a:endParaRPr sz="1800"/>
          </a:p>
          <a:p>
            <a:pPr indent="-342900" lvl="0" marL="457200" rtl="0" algn="l">
              <a:spcBef>
                <a:spcPts val="0"/>
              </a:spcBef>
              <a:spcAft>
                <a:spcPts val="0"/>
              </a:spcAft>
              <a:buSzPts val="1800"/>
              <a:buChar char="●"/>
            </a:pPr>
            <a:r>
              <a:rPr lang="sk" sz="1800"/>
              <a:t>výrůstky na páteři aj. </a:t>
            </a:r>
            <a:endParaRPr sz="1800"/>
          </a:p>
          <a:p>
            <a:pPr indent="0" lvl="0" marL="0" rtl="0" algn="l">
              <a:spcBef>
                <a:spcPts val="0"/>
              </a:spcBef>
              <a:spcAft>
                <a:spcPts val="0"/>
              </a:spcAft>
              <a:buNone/>
            </a:pPr>
            <a:r>
              <a:t/>
            </a:r>
            <a:endParaRPr sz="1800"/>
          </a:p>
        </p:txBody>
      </p:sp>
      <p:pic>
        <p:nvPicPr>
          <p:cNvPr id="201" name="Google Shape;201;p30"/>
          <p:cNvPicPr preferRelativeResize="0"/>
          <p:nvPr/>
        </p:nvPicPr>
        <p:blipFill>
          <a:blip r:embed="rId3">
            <a:alphaModFix/>
          </a:blip>
          <a:stretch>
            <a:fillRect/>
          </a:stretch>
        </p:blipFill>
        <p:spPr>
          <a:xfrm>
            <a:off x="3619475" y="1269007"/>
            <a:ext cx="4571999" cy="2475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1"/>
          <p:cNvSpPr txBox="1"/>
          <p:nvPr>
            <p:ph type="title"/>
          </p:nvPr>
        </p:nvSpPr>
        <p:spPr>
          <a:xfrm>
            <a:off x="540000" y="540000"/>
            <a:ext cx="8064900" cy="338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sk"/>
              <a:t>Periostové body dle Lewita</a:t>
            </a:r>
            <a:endParaRPr/>
          </a:p>
        </p:txBody>
      </p:sp>
      <p:pic>
        <p:nvPicPr>
          <p:cNvPr id="207" name="Google Shape;207;p31"/>
          <p:cNvPicPr preferRelativeResize="0"/>
          <p:nvPr/>
        </p:nvPicPr>
        <p:blipFill>
          <a:blip r:embed="rId3">
            <a:alphaModFix/>
          </a:blip>
          <a:stretch>
            <a:fillRect/>
          </a:stretch>
        </p:blipFill>
        <p:spPr>
          <a:xfrm>
            <a:off x="540000" y="1019900"/>
            <a:ext cx="8350202" cy="3395226"/>
          </a:xfrm>
          <a:prstGeom prst="rect">
            <a:avLst/>
          </a:prstGeom>
          <a:noFill/>
          <a:ln>
            <a:noFill/>
          </a:ln>
        </p:spPr>
      </p:pic>
      <p:sp>
        <p:nvSpPr>
          <p:cNvPr id="208" name="Google Shape;208;p31"/>
          <p:cNvSpPr txBox="1"/>
          <p:nvPr/>
        </p:nvSpPr>
        <p:spPr>
          <a:xfrm>
            <a:off x="521500" y="4451150"/>
            <a:ext cx="3000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k"/>
              <a:t>Zdroj:</a:t>
            </a:r>
            <a:endParaRPr/>
          </a:p>
          <a:p>
            <a:pPr indent="0" lvl="0" marL="0" rtl="0" algn="l">
              <a:spcBef>
                <a:spcPts val="0"/>
              </a:spcBef>
              <a:spcAft>
                <a:spcPts val="0"/>
              </a:spcAft>
              <a:buNone/>
            </a:pPr>
            <a:r>
              <a:rPr lang="sk"/>
              <a:t>Lewit, K: Manipulační léčba, s. 98</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2"/>
          <p:cNvSpPr txBox="1"/>
          <p:nvPr>
            <p:ph type="title"/>
          </p:nvPr>
        </p:nvSpPr>
        <p:spPr>
          <a:xfrm>
            <a:off x="540000" y="540000"/>
            <a:ext cx="8064900" cy="3387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sk">
                <a:solidFill>
                  <a:srgbClr val="0000D3"/>
                </a:solidFill>
              </a:rPr>
              <a:t>Periostové body dle Lewita</a:t>
            </a:r>
            <a:endParaRPr>
              <a:solidFill>
                <a:srgbClr val="0000D3"/>
              </a:solidFill>
            </a:endParaRPr>
          </a:p>
          <a:p>
            <a:pPr indent="0" lvl="0" marL="0" rtl="0" algn="l">
              <a:spcBef>
                <a:spcPts val="0"/>
              </a:spcBef>
              <a:spcAft>
                <a:spcPts val="0"/>
              </a:spcAft>
              <a:buNone/>
            </a:pPr>
            <a:r>
              <a:t/>
            </a:r>
            <a:endParaRPr/>
          </a:p>
        </p:txBody>
      </p:sp>
      <p:pic>
        <p:nvPicPr>
          <p:cNvPr id="214" name="Google Shape;214;p32"/>
          <p:cNvPicPr preferRelativeResize="0"/>
          <p:nvPr/>
        </p:nvPicPr>
        <p:blipFill>
          <a:blip r:embed="rId3">
            <a:alphaModFix/>
          </a:blip>
          <a:stretch>
            <a:fillRect/>
          </a:stretch>
        </p:blipFill>
        <p:spPr>
          <a:xfrm>
            <a:off x="152400" y="1031100"/>
            <a:ext cx="8839196" cy="3206332"/>
          </a:xfrm>
          <a:prstGeom prst="rect">
            <a:avLst/>
          </a:prstGeom>
          <a:noFill/>
          <a:ln>
            <a:noFill/>
          </a:ln>
        </p:spPr>
      </p:pic>
      <p:sp>
        <p:nvSpPr>
          <p:cNvPr id="215" name="Google Shape;215;p32"/>
          <p:cNvSpPr txBox="1"/>
          <p:nvPr/>
        </p:nvSpPr>
        <p:spPr>
          <a:xfrm>
            <a:off x="152400" y="4291850"/>
            <a:ext cx="3000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k"/>
              <a:t>Zdroj:</a:t>
            </a:r>
            <a:endParaRPr/>
          </a:p>
          <a:p>
            <a:pPr indent="0" lvl="0" marL="0" rtl="0" algn="l">
              <a:spcBef>
                <a:spcPts val="0"/>
              </a:spcBef>
              <a:spcAft>
                <a:spcPts val="0"/>
              </a:spcAft>
              <a:buNone/>
            </a:pPr>
            <a:r>
              <a:rPr lang="sk"/>
              <a:t>Lewit, K: Manipulační léčba, s. 98</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3"/>
          <p:cNvSpPr txBox="1"/>
          <p:nvPr>
            <p:ph type="title"/>
          </p:nvPr>
        </p:nvSpPr>
        <p:spPr>
          <a:xfrm>
            <a:off x="540000" y="540000"/>
            <a:ext cx="8064900" cy="338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sk"/>
              <a:t>Klinická poznámka</a:t>
            </a:r>
            <a:endParaRPr/>
          </a:p>
        </p:txBody>
      </p:sp>
      <p:sp>
        <p:nvSpPr>
          <p:cNvPr id="221" name="Google Shape;221;p33"/>
          <p:cNvSpPr txBox="1"/>
          <p:nvPr>
            <p:ph idx="1" type="body"/>
          </p:nvPr>
        </p:nvSpPr>
        <p:spPr>
          <a:xfrm>
            <a:off x="540000" y="1269000"/>
            <a:ext cx="4995600" cy="3105000"/>
          </a:xfrm>
          <a:prstGeom prst="rect">
            <a:avLst/>
          </a:prstGeom>
        </p:spPr>
        <p:txBody>
          <a:bodyPr anchorCtr="0" anchor="t" bIns="0" lIns="0" spcFirstLastPara="1" rIns="0" wrap="square" tIns="0">
            <a:noAutofit/>
          </a:bodyPr>
          <a:lstStyle/>
          <a:p>
            <a:pPr indent="-355600" lvl="0" marL="457200" rtl="0" algn="l">
              <a:spcBef>
                <a:spcPts val="0"/>
              </a:spcBef>
              <a:spcAft>
                <a:spcPts val="0"/>
              </a:spcAft>
              <a:buSzPts val="2000"/>
              <a:buChar char="●"/>
            </a:pPr>
            <a:r>
              <a:rPr lang="sk" sz="2000"/>
              <a:t>pozor na proc. coracoideus, ten je citlivý prakticky vždy, stejně tak acromion (standardní nález „moderního člověka“)</a:t>
            </a:r>
            <a:endParaRPr sz="2000"/>
          </a:p>
          <a:p>
            <a:pPr indent="-355600" lvl="0" marL="457200" rtl="0" algn="l">
              <a:spcBef>
                <a:spcPts val="0"/>
              </a:spcBef>
              <a:spcAft>
                <a:spcPts val="0"/>
              </a:spcAft>
              <a:buSzPts val="2000"/>
              <a:buChar char="●"/>
            </a:pPr>
            <a:r>
              <a:rPr lang="sk" sz="2000"/>
              <a:t>vysoká citlivost proc. coracoideus (jednostranně) může být po operační stabilizaci ramene dle Laterjeta, kde se štěp bere právě z této oblasti. (Poukazuje na předpoklad vzniku TrP v m. pectoralis min.) </a:t>
            </a:r>
            <a:endParaRPr sz="2000"/>
          </a:p>
          <a:p>
            <a:pPr indent="0" lvl="0" marL="0" rtl="0" algn="l">
              <a:spcBef>
                <a:spcPts val="0"/>
              </a:spcBef>
              <a:spcAft>
                <a:spcPts val="0"/>
              </a:spcAft>
              <a:buNone/>
            </a:pPr>
            <a:r>
              <a:t/>
            </a:r>
            <a:endParaRPr sz="2000"/>
          </a:p>
        </p:txBody>
      </p:sp>
      <p:pic>
        <p:nvPicPr>
          <p:cNvPr id="222" name="Google Shape;222;p33"/>
          <p:cNvPicPr preferRelativeResize="0"/>
          <p:nvPr/>
        </p:nvPicPr>
        <p:blipFill>
          <a:blip r:embed="rId3">
            <a:alphaModFix/>
          </a:blip>
          <a:stretch>
            <a:fillRect/>
          </a:stretch>
        </p:blipFill>
        <p:spPr>
          <a:xfrm>
            <a:off x="5647675" y="1269000"/>
            <a:ext cx="3300800" cy="2005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4"/>
          <p:cNvSpPr txBox="1"/>
          <p:nvPr>
            <p:ph type="title"/>
          </p:nvPr>
        </p:nvSpPr>
        <p:spPr>
          <a:xfrm>
            <a:off x="540000" y="540000"/>
            <a:ext cx="8064900" cy="338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sk"/>
              <a:t>Periost</a:t>
            </a:r>
            <a:endParaRPr/>
          </a:p>
        </p:txBody>
      </p:sp>
      <p:pic>
        <p:nvPicPr>
          <p:cNvPr id="228" name="Google Shape;228;p34"/>
          <p:cNvPicPr preferRelativeResize="0"/>
          <p:nvPr/>
        </p:nvPicPr>
        <p:blipFill>
          <a:blip r:embed="rId3">
            <a:alphaModFix/>
          </a:blip>
          <a:stretch>
            <a:fillRect/>
          </a:stretch>
        </p:blipFill>
        <p:spPr>
          <a:xfrm>
            <a:off x="540000" y="986275"/>
            <a:ext cx="3868966" cy="3960000"/>
          </a:xfrm>
          <a:prstGeom prst="rect">
            <a:avLst/>
          </a:prstGeom>
          <a:noFill/>
          <a:ln>
            <a:noFill/>
          </a:ln>
        </p:spPr>
      </p:pic>
      <p:pic>
        <p:nvPicPr>
          <p:cNvPr descr="Check out Brilliant and get 20% off!! https://www.brilliant.org/IHA/&#10;&#10;____&#10;&#10;How Bone Marrow Keeps You Alive&#10;____&#10;&#10;In this video, Jonathan from the Institute of Human Anatomy discusses the anatomy of bone tissue, bone marrow, as well as the production of blood cells.&#10;&#10;____&#10;&#10;Cool Stuff&#10;&#10;Merchandise&#10;https://beacons.page/instituteofhumananatomy&#10;&#10;Support Us on Patreon!&#10;https://www.patreon.com/instituteofhumananatomy&#10;&#10;Codex Anatomicus&#10;https://codexanatomy.com/?ref=IOHA&#10;Coupon Code for 20% OFF: IOHA20&#10;&#10;mUvmethod&#10;https://muvmethod.com/product/all-splits-flexibility-program-public/ref/1/&#10;Coupon Code for 30% OFF: IOHASPLITS30&#10;&#10;____&#10;&#10;Video Timeline&#10;&#10;00:00 - 00:49 Intro&#10;00:50 - 01:28 Sibling Rivalry - Real vs Fake Bone&#10;01:29 - 03:00 How Thick is the Outside of Your Bone?&#10;03:01 - 04:57 Broken Bones &amp; Hollow Bones&#10;04:58 - 06:24 Bones Have Fat Inside...? &#10;06:25 - 07:40 Zooming to the Inside of Bone&#10;07:41 - 08:34 The Little Beams of Spongy bone&#10;08:35 - 11:15 What is Inside the Spongy Bone?&#10;11:16 - 11:47 Which Bones Have Red Bone Marrow?&#10;11:48 - 13:33 Lifelong Learning!&#10;&#10;&#10;____&#10;&#10;Audio Credit: www.bensounds.com&#10;&#10;____&#10;&#10;#Brilliant #Bones #BoneMarrow" id="229" name="Google Shape;229;p34" title="How Bone Marrow Keeps You Alive">
            <a:hlinkClick r:id="rId4"/>
          </p:cNvPr>
          <p:cNvPicPr preferRelativeResize="0"/>
          <p:nvPr/>
        </p:nvPicPr>
        <p:blipFill>
          <a:blip r:embed="rId5">
            <a:alphaModFix/>
          </a:blip>
          <a:stretch>
            <a:fillRect/>
          </a:stretch>
        </p:blipFill>
        <p:spPr>
          <a:xfrm>
            <a:off x="4571991" y="762150"/>
            <a:ext cx="4430234" cy="33226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5"/>
          <p:cNvSpPr txBox="1"/>
          <p:nvPr>
            <p:ph type="title"/>
          </p:nvPr>
        </p:nvSpPr>
        <p:spPr>
          <a:xfrm>
            <a:off x="540000" y="540000"/>
            <a:ext cx="8064900" cy="338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sk"/>
              <a:t>Děkuji za pozornost!</a:t>
            </a:r>
            <a:endParaRPr/>
          </a:p>
        </p:txBody>
      </p:sp>
      <p:pic>
        <p:nvPicPr>
          <p:cNvPr id="235" name="Google Shape;235;p35"/>
          <p:cNvPicPr preferRelativeResize="0"/>
          <p:nvPr/>
        </p:nvPicPr>
        <p:blipFill>
          <a:blip r:embed="rId3">
            <a:alphaModFix/>
          </a:blip>
          <a:stretch>
            <a:fillRect/>
          </a:stretch>
        </p:blipFill>
        <p:spPr>
          <a:xfrm>
            <a:off x="2841800" y="986275"/>
            <a:ext cx="3982278" cy="3960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1"/>
          <p:cNvSpPr txBox="1"/>
          <p:nvPr>
            <p:ph type="title"/>
          </p:nvPr>
        </p:nvSpPr>
        <p:spPr>
          <a:xfrm>
            <a:off x="540000" y="540000"/>
            <a:ext cx="8064900" cy="338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sk"/>
              <a:t>Periost</a:t>
            </a:r>
            <a:endParaRPr/>
          </a:p>
        </p:txBody>
      </p:sp>
      <p:sp>
        <p:nvSpPr>
          <p:cNvPr id="136" name="Google Shape;136;p21"/>
          <p:cNvSpPr txBox="1"/>
          <p:nvPr>
            <p:ph idx="1" type="body"/>
          </p:nvPr>
        </p:nvSpPr>
        <p:spPr>
          <a:xfrm>
            <a:off x="540000" y="1269002"/>
            <a:ext cx="8064900" cy="3105000"/>
          </a:xfrm>
          <a:prstGeom prst="rect">
            <a:avLst/>
          </a:prstGeom>
        </p:spPr>
        <p:txBody>
          <a:bodyPr anchorCtr="0" anchor="t" bIns="0" lIns="0" spcFirstLastPara="1" rIns="0" wrap="square" tIns="0">
            <a:noAutofit/>
          </a:bodyPr>
          <a:lstStyle/>
          <a:p>
            <a:pPr indent="-355600" lvl="0" marL="457200" rtl="0" algn="l">
              <a:lnSpc>
                <a:spcPct val="115000"/>
              </a:lnSpc>
              <a:spcBef>
                <a:spcPts val="900"/>
              </a:spcBef>
              <a:spcAft>
                <a:spcPts val="0"/>
              </a:spcAft>
              <a:buSzPts val="2000"/>
              <a:buChar char="●"/>
            </a:pPr>
            <a:r>
              <a:rPr lang="sk" sz="2000">
                <a:solidFill>
                  <a:srgbClr val="303030"/>
                </a:solidFill>
              </a:rPr>
              <a:t>základní krycí a růstová funkce </a:t>
            </a:r>
            <a:endParaRPr sz="2000">
              <a:solidFill>
                <a:srgbClr val="303030"/>
              </a:solidFill>
            </a:endParaRPr>
          </a:p>
          <a:p>
            <a:pPr indent="-355600" lvl="0" marL="457200" rtl="0" algn="l">
              <a:lnSpc>
                <a:spcPct val="115000"/>
              </a:lnSpc>
              <a:spcBef>
                <a:spcPts val="0"/>
              </a:spcBef>
              <a:spcAft>
                <a:spcPts val="0"/>
              </a:spcAft>
              <a:buSzPts val="2000"/>
              <a:buChar char="●"/>
            </a:pPr>
            <a:r>
              <a:rPr lang="sk" sz="2000">
                <a:solidFill>
                  <a:srgbClr val="303030"/>
                </a:solidFill>
              </a:rPr>
              <a:t>hlavním úkolem této tenké bělavé vazivové blány je zásobování kostní tkáně kyslíkem a živinami. Z tohoto důvodu okostice obsahuje hustou síť krevních cév a nervů </a:t>
            </a:r>
            <a:endParaRPr sz="2000">
              <a:solidFill>
                <a:srgbClr val="303030"/>
              </a:solidFill>
            </a:endParaRPr>
          </a:p>
          <a:p>
            <a:pPr indent="-355600" lvl="0" marL="457200" rtl="0" algn="l">
              <a:lnSpc>
                <a:spcPct val="115000"/>
              </a:lnSpc>
              <a:spcBef>
                <a:spcPts val="0"/>
              </a:spcBef>
              <a:spcAft>
                <a:spcPts val="0"/>
              </a:spcAft>
              <a:buSzPts val="2000"/>
              <a:buChar char="●"/>
            </a:pPr>
            <a:r>
              <a:rPr lang="sk" sz="2000">
                <a:solidFill>
                  <a:srgbClr val="303030"/>
                </a:solidFill>
              </a:rPr>
              <a:t>její citlivost oproti zbývajícím kostním vrstvám se projevuje zejména při zlomeninách, kdy při přerušení nervů dochází k silnému nociceptivnímu dráždění a vjemu bolesti </a:t>
            </a:r>
            <a:endParaRPr sz="2000">
              <a:solidFill>
                <a:srgbClr val="303030"/>
              </a:solidFill>
            </a:endParaRPr>
          </a:p>
          <a:p>
            <a:pPr indent="-355600" lvl="0" marL="457200" rtl="0" algn="l">
              <a:lnSpc>
                <a:spcPct val="115000"/>
              </a:lnSpc>
              <a:spcBef>
                <a:spcPts val="0"/>
              </a:spcBef>
              <a:spcAft>
                <a:spcPts val="0"/>
              </a:spcAft>
              <a:buSzPts val="2000"/>
              <a:buChar char="●"/>
            </a:pPr>
            <a:r>
              <a:rPr lang="sk" sz="2000">
                <a:solidFill>
                  <a:srgbClr val="303030"/>
                </a:solidFill>
              </a:rPr>
              <a:t>vyskytuje se na povrchu všech typů kostí. Výjimkou jsou místa, kde dochází k úponu svalů, a ve styčných plochách kloubů, kde je tato tenká blána nahrazena chrupavkou.</a:t>
            </a:r>
            <a:endParaRPr sz="2000">
              <a:solidFill>
                <a:srgbClr val="303030"/>
              </a:solidFill>
            </a:endParaRPr>
          </a:p>
          <a:p>
            <a:pPr indent="0" lvl="0" marL="0" rtl="0" algn="l">
              <a:spcBef>
                <a:spcPts val="900"/>
              </a:spcBef>
              <a:spcAft>
                <a:spcPts val="0"/>
              </a:spcAft>
              <a:buNone/>
            </a:pPr>
            <a:r>
              <a:t/>
            </a:r>
            <a:endParaRPr sz="23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2"/>
          <p:cNvSpPr txBox="1"/>
          <p:nvPr>
            <p:ph type="title"/>
          </p:nvPr>
        </p:nvSpPr>
        <p:spPr>
          <a:xfrm>
            <a:off x="540000" y="540000"/>
            <a:ext cx="8064900" cy="338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sk"/>
              <a:t>Periost</a:t>
            </a:r>
            <a:endParaRPr/>
          </a:p>
        </p:txBody>
      </p:sp>
      <p:pic>
        <p:nvPicPr>
          <p:cNvPr id="142" name="Google Shape;142;p22"/>
          <p:cNvPicPr preferRelativeResize="0"/>
          <p:nvPr/>
        </p:nvPicPr>
        <p:blipFill>
          <a:blip r:embed="rId3">
            <a:alphaModFix/>
          </a:blip>
          <a:stretch>
            <a:fillRect/>
          </a:stretch>
        </p:blipFill>
        <p:spPr>
          <a:xfrm>
            <a:off x="2326350" y="961400"/>
            <a:ext cx="4688525" cy="3643650"/>
          </a:xfrm>
          <a:prstGeom prst="rect">
            <a:avLst/>
          </a:prstGeom>
          <a:noFill/>
          <a:ln>
            <a:noFill/>
          </a:ln>
        </p:spPr>
      </p:pic>
      <p:sp>
        <p:nvSpPr>
          <p:cNvPr id="143" name="Google Shape;143;p22"/>
          <p:cNvSpPr txBox="1"/>
          <p:nvPr/>
        </p:nvSpPr>
        <p:spPr>
          <a:xfrm>
            <a:off x="3597075" y="4605050"/>
            <a:ext cx="30000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k" sz="800"/>
              <a:t>https://www.kme.zcu.cz/kmet/bio/ksstavba.php</a:t>
            </a:r>
            <a:endParaRPr sz="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3"/>
          <p:cNvSpPr txBox="1"/>
          <p:nvPr>
            <p:ph type="title"/>
          </p:nvPr>
        </p:nvSpPr>
        <p:spPr>
          <a:xfrm>
            <a:off x="540000" y="540000"/>
            <a:ext cx="8064900" cy="338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sk"/>
              <a:t>Periost</a:t>
            </a:r>
            <a:endParaRPr/>
          </a:p>
        </p:txBody>
      </p:sp>
      <p:sp>
        <p:nvSpPr>
          <p:cNvPr id="149" name="Google Shape;149;p23"/>
          <p:cNvSpPr txBox="1"/>
          <p:nvPr>
            <p:ph idx="1" type="body"/>
          </p:nvPr>
        </p:nvSpPr>
        <p:spPr>
          <a:xfrm>
            <a:off x="540000" y="1201752"/>
            <a:ext cx="8064900" cy="3105000"/>
          </a:xfrm>
          <a:prstGeom prst="rect">
            <a:avLst/>
          </a:prstGeom>
        </p:spPr>
        <p:txBody>
          <a:bodyPr anchorCtr="0" anchor="t" bIns="0" lIns="0" spcFirstLastPara="1" rIns="0" wrap="square" tIns="0">
            <a:noAutofit/>
          </a:bodyPr>
          <a:lstStyle/>
          <a:p>
            <a:pPr indent="-355600" lvl="0" marL="457200" rtl="0" algn="l">
              <a:spcBef>
                <a:spcPts val="0"/>
              </a:spcBef>
              <a:spcAft>
                <a:spcPts val="0"/>
              </a:spcAft>
              <a:buSzPts val="2000"/>
              <a:buChar char="●"/>
            </a:pPr>
            <a:r>
              <a:rPr lang="sk" sz="2000"/>
              <a:t>vznik bolestivých bodů na periostu je úzce spjat s ostatními funkčními poruchami</a:t>
            </a:r>
            <a:endParaRPr sz="2000"/>
          </a:p>
          <a:p>
            <a:pPr indent="-355600" lvl="0" marL="457200" rtl="0" algn="l">
              <a:spcBef>
                <a:spcPts val="0"/>
              </a:spcBef>
              <a:spcAft>
                <a:spcPts val="0"/>
              </a:spcAft>
              <a:buSzPts val="2000"/>
              <a:buChar char="●"/>
            </a:pPr>
            <a:r>
              <a:rPr lang="sk" sz="2000"/>
              <a:t>silné řetězení na trigger pointy svalů, které se do místa upínají a fasciemi, které přes dané místo probíhají</a:t>
            </a:r>
            <a:endParaRPr sz="2000"/>
          </a:p>
          <a:p>
            <a:pPr indent="-355600" lvl="0" marL="457200" rtl="0" algn="l">
              <a:spcBef>
                <a:spcPts val="0"/>
              </a:spcBef>
              <a:spcAft>
                <a:spcPts val="0"/>
              </a:spcAft>
              <a:buSzPts val="2000"/>
              <a:buChar char="●"/>
            </a:pPr>
            <a:r>
              <a:rPr lang="sk" sz="2000"/>
              <a:t>příčina vzniku je neekonomicky pracující sval, který dlouhodobě irituje úpon, či dysfunkce ve fasciálním řetězci</a:t>
            </a:r>
            <a:endParaRPr sz="2000"/>
          </a:p>
          <a:p>
            <a:pPr indent="-355600" lvl="0" marL="457200" rtl="0" algn="l">
              <a:spcBef>
                <a:spcPts val="0"/>
              </a:spcBef>
              <a:spcAft>
                <a:spcPts val="0"/>
              </a:spcAft>
              <a:buSzPts val="2000"/>
              <a:buChar char="●"/>
            </a:pPr>
            <a:r>
              <a:rPr lang="sk" sz="2000"/>
              <a:t>nutné je zjistit, proč ke vzniku dochází, nestačí jej pouze lokálně ošetřit! </a:t>
            </a:r>
            <a:endParaRPr sz="2000"/>
          </a:p>
          <a:p>
            <a:pPr indent="-355600" lvl="0" marL="457200" rtl="0" algn="l">
              <a:spcBef>
                <a:spcPts val="0"/>
              </a:spcBef>
              <a:spcAft>
                <a:spcPts val="0"/>
              </a:spcAft>
              <a:buSzPts val="2000"/>
              <a:buChar char="●"/>
            </a:pPr>
            <a:r>
              <a:rPr b="1" lang="sk" sz="2000"/>
              <a:t>léčba kauzální vs. symptomatická  </a:t>
            </a:r>
            <a:endParaRPr b="1" sz="2000"/>
          </a:p>
          <a:p>
            <a:pPr indent="0" lvl="0" marL="0" rtl="0" algn="l">
              <a:spcBef>
                <a:spcPts val="0"/>
              </a:spcBef>
              <a:spcAft>
                <a:spcPts val="0"/>
              </a:spcAft>
              <a:buClr>
                <a:schemeClr val="dk1"/>
              </a:buClr>
              <a:buSzPts val="1100"/>
              <a:buFont typeface="Arial"/>
              <a:buNone/>
            </a:pPr>
            <a:r>
              <a:rPr lang="sk" sz="2000"/>
              <a:t> </a:t>
            </a:r>
            <a:endParaRPr sz="2000"/>
          </a:p>
          <a:p>
            <a:pPr indent="0" lvl="0" marL="0" rtl="0" algn="l">
              <a:spcBef>
                <a:spcPts val="0"/>
              </a:spcBef>
              <a:spcAft>
                <a:spcPts val="0"/>
              </a:spcAft>
              <a:buNone/>
            </a:pPr>
            <a:r>
              <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4"/>
          <p:cNvSpPr txBox="1"/>
          <p:nvPr>
            <p:ph type="title"/>
          </p:nvPr>
        </p:nvSpPr>
        <p:spPr>
          <a:xfrm>
            <a:off x="540000" y="540000"/>
            <a:ext cx="8064900" cy="338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sk"/>
              <a:t>Příklady periostových bodů </a:t>
            </a:r>
            <a:endParaRPr/>
          </a:p>
        </p:txBody>
      </p:sp>
      <p:sp>
        <p:nvSpPr>
          <p:cNvPr id="155" name="Google Shape;155;p24"/>
          <p:cNvSpPr txBox="1"/>
          <p:nvPr>
            <p:ph idx="1" type="body"/>
          </p:nvPr>
        </p:nvSpPr>
        <p:spPr>
          <a:xfrm>
            <a:off x="540000" y="1269002"/>
            <a:ext cx="8064900" cy="3105000"/>
          </a:xfrm>
          <a:prstGeom prst="rect">
            <a:avLst/>
          </a:prstGeom>
        </p:spPr>
        <p:txBody>
          <a:bodyPr anchorCtr="0" anchor="t" bIns="0" lIns="0" spcFirstLastPara="1" rIns="0" wrap="square" tIns="0">
            <a:noAutofit/>
          </a:bodyPr>
          <a:lstStyle/>
          <a:p>
            <a:pPr indent="-361950" lvl="0" marL="457200" rtl="0" algn="l">
              <a:spcBef>
                <a:spcPts val="0"/>
              </a:spcBef>
              <a:spcAft>
                <a:spcPts val="0"/>
              </a:spcAft>
              <a:buSzPts val="2100"/>
              <a:buChar char="●"/>
            </a:pPr>
            <a:r>
              <a:rPr lang="sk"/>
              <a:t>kostrč         syndrom kostrče a pánevního dna, ozřejmění S - reflexem a dalšími testy (palpačně) </a:t>
            </a:r>
            <a:endParaRPr/>
          </a:p>
          <a:p>
            <a:pPr indent="-361950" lvl="0" marL="457200" rtl="0" algn="l">
              <a:spcBef>
                <a:spcPts val="0"/>
              </a:spcBef>
              <a:spcAft>
                <a:spcPts val="0"/>
              </a:spcAft>
              <a:buSzPts val="2100"/>
              <a:buChar char="●"/>
            </a:pPr>
            <a:r>
              <a:rPr lang="sk"/>
              <a:t>hlavička fibuly – bolestivost ventr. strany je spojena s dysfunkcí fibulárních svalů, dorzální strany s hamstringy</a:t>
            </a:r>
            <a:endParaRPr/>
          </a:p>
          <a:p>
            <a:pPr indent="-361950" lvl="0" marL="457200" rtl="0" algn="l">
              <a:spcBef>
                <a:spcPts val="0"/>
              </a:spcBef>
              <a:spcAft>
                <a:spcPts val="0"/>
              </a:spcAft>
              <a:buSzPts val="2100"/>
              <a:buChar char="●"/>
            </a:pPr>
            <a:r>
              <a:rPr lang="sk"/>
              <a:t>hrana tibie – shin splints (nyní spíše MTSS) </a:t>
            </a:r>
            <a:endParaRPr/>
          </a:p>
          <a:p>
            <a:pPr indent="-361950" lvl="0" marL="457200" rtl="0" algn="l">
              <a:spcBef>
                <a:spcPts val="0"/>
              </a:spcBef>
              <a:spcAft>
                <a:spcPts val="0"/>
              </a:spcAft>
              <a:buSzPts val="2100"/>
              <a:buChar char="●"/>
            </a:pPr>
            <a:r>
              <a:rPr lang="sk"/>
              <a:t>tuberositas tibiae  - např. Osgood Schlatter, jumper´s knee</a:t>
            </a:r>
            <a:endParaRPr/>
          </a:p>
          <a:p>
            <a:pPr indent="-361950" lvl="0" marL="457200" rtl="0" algn="l">
              <a:spcBef>
                <a:spcPts val="0"/>
              </a:spcBef>
              <a:spcAft>
                <a:spcPts val="0"/>
              </a:spcAft>
              <a:buSzPts val="2100"/>
              <a:buChar char="●"/>
            </a:pPr>
            <a:r>
              <a:rPr lang="sk"/>
              <a:t>hlavička radia – epicondylagie </a:t>
            </a:r>
            <a:endParaRPr/>
          </a:p>
          <a:p>
            <a:pPr indent="0" lvl="0" marL="0" rtl="0" algn="l">
              <a:spcBef>
                <a:spcPts val="0"/>
              </a:spcBef>
              <a:spcAft>
                <a:spcPts val="0"/>
              </a:spcAft>
              <a:buNone/>
            </a:pPr>
            <a:r>
              <a:t/>
            </a:r>
            <a:endParaRPr/>
          </a:p>
        </p:txBody>
      </p:sp>
      <p:sp>
        <p:nvSpPr>
          <p:cNvPr id="156" name="Google Shape;156;p24"/>
          <p:cNvSpPr/>
          <p:nvPr/>
        </p:nvSpPr>
        <p:spPr>
          <a:xfrm>
            <a:off x="1804150" y="1355925"/>
            <a:ext cx="515400" cy="1905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5"/>
          <p:cNvSpPr txBox="1"/>
          <p:nvPr>
            <p:ph type="title"/>
          </p:nvPr>
        </p:nvSpPr>
        <p:spPr>
          <a:xfrm>
            <a:off x="540000" y="540000"/>
            <a:ext cx="8064900" cy="338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sk"/>
              <a:t>Kostrč</a:t>
            </a:r>
            <a:endParaRPr/>
          </a:p>
        </p:txBody>
      </p:sp>
      <p:sp>
        <p:nvSpPr>
          <p:cNvPr id="162" name="Google Shape;162;p25"/>
          <p:cNvSpPr txBox="1"/>
          <p:nvPr>
            <p:ph idx="1" type="body"/>
          </p:nvPr>
        </p:nvSpPr>
        <p:spPr>
          <a:xfrm>
            <a:off x="540000" y="1113252"/>
            <a:ext cx="8064900" cy="3105000"/>
          </a:xfrm>
          <a:prstGeom prst="rect">
            <a:avLst/>
          </a:prstGeom>
        </p:spPr>
        <p:txBody>
          <a:bodyPr anchorCtr="0" anchor="t" bIns="0" lIns="0" spcFirstLastPara="1" rIns="0" wrap="square" tIns="0">
            <a:noAutofit/>
          </a:bodyPr>
          <a:lstStyle/>
          <a:p>
            <a:pPr indent="-361950" lvl="0" marL="457200" rtl="0" algn="l">
              <a:spcBef>
                <a:spcPts val="0"/>
              </a:spcBef>
              <a:spcAft>
                <a:spcPts val="0"/>
              </a:spcAft>
              <a:buSzPts val="2100"/>
              <a:buChar char="●"/>
            </a:pPr>
            <a:r>
              <a:rPr lang="sk"/>
              <a:t>palpační ošetření viz základy diagnostiky (pánev)</a:t>
            </a:r>
            <a:endParaRPr/>
          </a:p>
          <a:p>
            <a:pPr indent="-361950" lvl="0" marL="457200" rtl="0" algn="l">
              <a:spcBef>
                <a:spcPts val="0"/>
              </a:spcBef>
              <a:spcAft>
                <a:spcPts val="0"/>
              </a:spcAft>
              <a:buSzPts val="2100"/>
              <a:buChar char="●"/>
            </a:pPr>
            <a:r>
              <a:rPr lang="sk"/>
              <a:t>S-reflex</a:t>
            </a:r>
            <a:endParaRPr/>
          </a:p>
          <a:p>
            <a:pPr indent="0" lvl="0" marL="0" rtl="0" algn="l">
              <a:spcBef>
                <a:spcPts val="0"/>
              </a:spcBef>
              <a:spcAft>
                <a:spcPts val="0"/>
              </a:spcAft>
              <a:buNone/>
            </a:pPr>
            <a:r>
              <a:t/>
            </a:r>
            <a:endParaRPr/>
          </a:p>
        </p:txBody>
      </p:sp>
      <p:pic>
        <p:nvPicPr>
          <p:cNvPr id="163" name="Google Shape;163;p25" title="S reflex">
            <a:hlinkClick r:id="rId3"/>
          </p:cNvPr>
          <p:cNvPicPr preferRelativeResize="0"/>
          <p:nvPr/>
        </p:nvPicPr>
        <p:blipFill>
          <a:blip r:embed="rId4">
            <a:alphaModFix/>
          </a:blip>
          <a:stretch>
            <a:fillRect/>
          </a:stretch>
        </p:blipFill>
        <p:spPr>
          <a:xfrm>
            <a:off x="2229950" y="155202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6"/>
          <p:cNvSpPr txBox="1"/>
          <p:nvPr>
            <p:ph type="title"/>
          </p:nvPr>
        </p:nvSpPr>
        <p:spPr>
          <a:xfrm>
            <a:off x="540000" y="540000"/>
            <a:ext cx="8064900" cy="338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sk"/>
              <a:t>Hlavička fibuly</a:t>
            </a:r>
            <a:endParaRPr/>
          </a:p>
        </p:txBody>
      </p:sp>
      <p:sp>
        <p:nvSpPr>
          <p:cNvPr id="169" name="Google Shape;169;p26"/>
          <p:cNvSpPr txBox="1"/>
          <p:nvPr>
            <p:ph idx="1" type="body"/>
          </p:nvPr>
        </p:nvSpPr>
        <p:spPr>
          <a:xfrm>
            <a:off x="540000" y="1269000"/>
            <a:ext cx="4962000" cy="3105000"/>
          </a:xfrm>
          <a:prstGeom prst="rect">
            <a:avLst/>
          </a:prstGeom>
        </p:spPr>
        <p:txBody>
          <a:bodyPr anchorCtr="0" anchor="t" bIns="0" lIns="0" spcFirstLastPara="1" rIns="0" wrap="square" tIns="0">
            <a:noAutofit/>
          </a:bodyPr>
          <a:lstStyle/>
          <a:p>
            <a:pPr indent="-342900" lvl="0" marL="457200" rtl="0" algn="l">
              <a:spcBef>
                <a:spcPts val="0"/>
              </a:spcBef>
              <a:spcAft>
                <a:spcPts val="0"/>
              </a:spcAft>
              <a:buSzPts val="1800"/>
              <a:buChar char="●"/>
            </a:pPr>
            <a:r>
              <a:rPr lang="sk" sz="1800"/>
              <a:t>pružení ventrální / dorzální </a:t>
            </a:r>
            <a:endParaRPr sz="1800"/>
          </a:p>
          <a:p>
            <a:pPr indent="-342900" lvl="0" marL="457200" rtl="0" algn="l">
              <a:spcBef>
                <a:spcPts val="0"/>
              </a:spcBef>
              <a:spcAft>
                <a:spcPts val="0"/>
              </a:spcAft>
              <a:buSzPts val="1800"/>
              <a:buChar char="●"/>
            </a:pPr>
            <a:r>
              <a:rPr lang="sk" sz="1800"/>
              <a:t>při omezení ventrálního pružení a citlivosti za zadní straně hlavičky ošetřujeme hamstringy</a:t>
            </a:r>
            <a:endParaRPr sz="1800"/>
          </a:p>
          <a:p>
            <a:pPr indent="-342900" lvl="0" marL="457200" rtl="0" algn="l">
              <a:spcBef>
                <a:spcPts val="0"/>
              </a:spcBef>
              <a:spcAft>
                <a:spcPts val="0"/>
              </a:spcAft>
              <a:buSzPts val="1800"/>
              <a:buChar char="●"/>
            </a:pPr>
            <a:r>
              <a:rPr lang="sk" sz="1800"/>
              <a:t>při omezení dorzálního pružení a citlivosti na přední hraně hlavičky ošetřujeme fibulární svaly (technika běhu!)</a:t>
            </a:r>
            <a:endParaRPr sz="1800"/>
          </a:p>
          <a:p>
            <a:pPr indent="0" lvl="0" marL="0" rtl="0" algn="l">
              <a:spcBef>
                <a:spcPts val="0"/>
              </a:spcBef>
              <a:spcAft>
                <a:spcPts val="0"/>
              </a:spcAft>
              <a:buNone/>
            </a:pPr>
            <a:r>
              <a:t/>
            </a:r>
            <a:endParaRPr sz="1800"/>
          </a:p>
        </p:txBody>
      </p:sp>
      <p:pic>
        <p:nvPicPr>
          <p:cNvPr id="170" name="Google Shape;170;p26"/>
          <p:cNvPicPr preferRelativeResize="0"/>
          <p:nvPr/>
        </p:nvPicPr>
        <p:blipFill>
          <a:blip r:embed="rId3">
            <a:alphaModFix/>
          </a:blip>
          <a:stretch>
            <a:fillRect/>
          </a:stretch>
        </p:blipFill>
        <p:spPr>
          <a:xfrm>
            <a:off x="5446050" y="212175"/>
            <a:ext cx="3567951" cy="2150750"/>
          </a:xfrm>
          <a:prstGeom prst="rect">
            <a:avLst/>
          </a:prstGeom>
          <a:noFill/>
          <a:ln>
            <a:noFill/>
          </a:ln>
        </p:spPr>
      </p:pic>
      <p:pic>
        <p:nvPicPr>
          <p:cNvPr id="171" name="Google Shape;171;p26"/>
          <p:cNvPicPr preferRelativeResize="0"/>
          <p:nvPr/>
        </p:nvPicPr>
        <p:blipFill>
          <a:blip r:embed="rId4">
            <a:alphaModFix/>
          </a:blip>
          <a:stretch>
            <a:fillRect/>
          </a:stretch>
        </p:blipFill>
        <p:spPr>
          <a:xfrm>
            <a:off x="5446050" y="2571758"/>
            <a:ext cx="3567949" cy="2413167"/>
          </a:xfrm>
          <a:prstGeom prst="rect">
            <a:avLst/>
          </a:prstGeom>
          <a:noFill/>
          <a:ln>
            <a:noFill/>
          </a:ln>
        </p:spPr>
      </p:pic>
      <p:pic>
        <p:nvPicPr>
          <p:cNvPr id="172" name="Google Shape;172;p26"/>
          <p:cNvPicPr preferRelativeResize="0"/>
          <p:nvPr/>
        </p:nvPicPr>
        <p:blipFill>
          <a:blip r:embed="rId5">
            <a:alphaModFix/>
          </a:blip>
          <a:stretch>
            <a:fillRect/>
          </a:stretch>
        </p:blipFill>
        <p:spPr>
          <a:xfrm>
            <a:off x="6999225" y="1472690"/>
            <a:ext cx="369100" cy="257510"/>
          </a:xfrm>
          <a:prstGeom prst="rect">
            <a:avLst/>
          </a:prstGeom>
          <a:noFill/>
          <a:ln>
            <a:noFill/>
          </a:ln>
        </p:spPr>
      </p:pic>
      <p:pic>
        <p:nvPicPr>
          <p:cNvPr id="173" name="Google Shape;173;p26"/>
          <p:cNvPicPr preferRelativeResize="0"/>
          <p:nvPr/>
        </p:nvPicPr>
        <p:blipFill>
          <a:blip r:embed="rId6">
            <a:alphaModFix/>
          </a:blip>
          <a:stretch>
            <a:fillRect/>
          </a:stretch>
        </p:blipFill>
        <p:spPr>
          <a:xfrm>
            <a:off x="7368325" y="3593572"/>
            <a:ext cx="463493" cy="257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7"/>
          <p:cNvSpPr txBox="1"/>
          <p:nvPr>
            <p:ph type="title"/>
          </p:nvPr>
        </p:nvSpPr>
        <p:spPr>
          <a:xfrm>
            <a:off x="540000" y="540000"/>
            <a:ext cx="8064900" cy="338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sk"/>
              <a:t>Hrana tibie</a:t>
            </a:r>
            <a:endParaRPr/>
          </a:p>
        </p:txBody>
      </p:sp>
      <p:sp>
        <p:nvSpPr>
          <p:cNvPr id="179" name="Google Shape;179;p27"/>
          <p:cNvSpPr txBox="1"/>
          <p:nvPr>
            <p:ph idx="1" type="body"/>
          </p:nvPr>
        </p:nvSpPr>
        <p:spPr>
          <a:xfrm>
            <a:off x="540000" y="1269002"/>
            <a:ext cx="8064900" cy="3105000"/>
          </a:xfrm>
          <a:prstGeom prst="rect">
            <a:avLst/>
          </a:prstGeom>
        </p:spPr>
        <p:txBody>
          <a:bodyPr anchorCtr="0" anchor="t" bIns="0" lIns="0" spcFirstLastPara="1" rIns="0" wrap="square" tIns="0">
            <a:noAutofit/>
          </a:bodyPr>
          <a:lstStyle/>
          <a:p>
            <a:pPr indent="-355600" lvl="0" marL="457200" rtl="0" algn="l">
              <a:spcBef>
                <a:spcPts val="0"/>
              </a:spcBef>
              <a:spcAft>
                <a:spcPts val="0"/>
              </a:spcAft>
              <a:buSzPts val="2000"/>
              <a:buChar char="●"/>
            </a:pPr>
            <a:r>
              <a:rPr lang="sk" sz="2000"/>
              <a:t>palpační citlivost většinou střední třetiny hrany tibie (může být med. i lat.)</a:t>
            </a:r>
            <a:endParaRPr sz="2000"/>
          </a:p>
          <a:p>
            <a:pPr indent="-355600" lvl="0" marL="457200" rtl="0" algn="l">
              <a:spcBef>
                <a:spcPts val="0"/>
              </a:spcBef>
              <a:spcAft>
                <a:spcPts val="0"/>
              </a:spcAft>
              <a:buSzPts val="2000"/>
              <a:buChar char="●"/>
            </a:pPr>
            <a:r>
              <a:rPr lang="sk" sz="2000"/>
              <a:t>často vázána na blokádu hlavičky fibuly, TrPs v tib. anterior nebo (i) fibulárních svalech</a:t>
            </a:r>
            <a:endParaRPr sz="2000"/>
          </a:p>
          <a:p>
            <a:pPr indent="-355600" lvl="0" marL="457200" rtl="0" algn="l">
              <a:spcBef>
                <a:spcPts val="0"/>
              </a:spcBef>
              <a:spcAft>
                <a:spcPts val="0"/>
              </a:spcAft>
              <a:buSzPts val="2000"/>
              <a:buChar char="●"/>
            </a:pPr>
            <a:r>
              <a:rPr lang="sk" sz="2000"/>
              <a:t>souvislost s technikou odvalu chodidla, stavem klenby a aktivitou prstců (klinicky vhodné zkontrolovat propriocepci chodidla – Véleho test, testy se zavřenýma očima, balance apod.)</a:t>
            </a:r>
            <a:endParaRPr sz="2000"/>
          </a:p>
          <a:p>
            <a:pPr indent="-355600" lvl="0" marL="457200" rtl="0" algn="l">
              <a:spcBef>
                <a:spcPts val="0"/>
              </a:spcBef>
              <a:spcAft>
                <a:spcPts val="0"/>
              </a:spcAft>
              <a:buSzPts val="2000"/>
              <a:buChar char="●"/>
            </a:pPr>
            <a:r>
              <a:rPr lang="sk" sz="2000"/>
              <a:t>shin splints-zánět okostice (MTSS = Medial Tibial Stress Sy)</a:t>
            </a:r>
            <a:endParaRPr sz="2000"/>
          </a:p>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8"/>
          <p:cNvSpPr txBox="1"/>
          <p:nvPr>
            <p:ph type="title"/>
          </p:nvPr>
        </p:nvSpPr>
        <p:spPr>
          <a:xfrm>
            <a:off x="540000" y="540000"/>
            <a:ext cx="8064900" cy="3387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sk">
                <a:solidFill>
                  <a:srgbClr val="0000D3"/>
                </a:solidFill>
              </a:rPr>
              <a:t>Tuberositas tibiae</a:t>
            </a:r>
            <a:endParaRPr>
              <a:solidFill>
                <a:srgbClr val="0000D3"/>
              </a:solidFill>
            </a:endParaRPr>
          </a:p>
          <a:p>
            <a:pPr indent="0" lvl="0" marL="0" rtl="0" algn="l">
              <a:spcBef>
                <a:spcPts val="0"/>
              </a:spcBef>
              <a:spcAft>
                <a:spcPts val="0"/>
              </a:spcAft>
              <a:buNone/>
            </a:pPr>
            <a:r>
              <a:t/>
            </a:r>
            <a:endParaRPr/>
          </a:p>
        </p:txBody>
      </p:sp>
      <p:sp>
        <p:nvSpPr>
          <p:cNvPr id="185" name="Google Shape;185;p28"/>
          <p:cNvSpPr txBox="1"/>
          <p:nvPr>
            <p:ph idx="1" type="body"/>
          </p:nvPr>
        </p:nvSpPr>
        <p:spPr>
          <a:xfrm>
            <a:off x="540000" y="1201777"/>
            <a:ext cx="8064900" cy="3105000"/>
          </a:xfrm>
          <a:prstGeom prst="rect">
            <a:avLst/>
          </a:prstGeom>
        </p:spPr>
        <p:txBody>
          <a:bodyPr anchorCtr="0" anchor="t" bIns="0" lIns="0" spcFirstLastPara="1" rIns="0" wrap="square" tIns="0">
            <a:noAutofit/>
          </a:bodyPr>
          <a:lstStyle/>
          <a:p>
            <a:pPr indent="-361950" lvl="0" marL="457200" rtl="0" algn="l">
              <a:spcBef>
                <a:spcPts val="0"/>
              </a:spcBef>
              <a:spcAft>
                <a:spcPts val="0"/>
              </a:spcAft>
              <a:buSzPts val="2100"/>
              <a:buChar char="●"/>
            </a:pPr>
            <a:r>
              <a:rPr b="1" lang="sk"/>
              <a:t>m. Osgood-Schlatter</a:t>
            </a:r>
            <a:r>
              <a:rPr lang="sk"/>
              <a:t> – typicky vázán na růst, v dospělosti se setkáváme s pacienty s dg. jumper´s knee</a:t>
            </a:r>
            <a:endParaRPr/>
          </a:p>
          <a:p>
            <a:pPr indent="-361950" lvl="0" marL="457200" rtl="0" algn="l">
              <a:spcBef>
                <a:spcPts val="0"/>
              </a:spcBef>
              <a:spcAft>
                <a:spcPts val="0"/>
              </a:spcAft>
              <a:buSzPts val="2100"/>
              <a:buChar char="●"/>
            </a:pPr>
            <a:r>
              <a:rPr lang="sk"/>
              <a:t>úponové přetížení lig. patelae (PROČ! nutná diagnostika) </a:t>
            </a:r>
            <a:endParaRPr/>
          </a:p>
          <a:p>
            <a:pPr indent="0" lvl="0" marL="0" rtl="0" algn="l">
              <a:spcBef>
                <a:spcPts val="0"/>
              </a:spcBef>
              <a:spcAft>
                <a:spcPts val="0"/>
              </a:spcAft>
              <a:buNone/>
            </a:pPr>
            <a:r>
              <a:t/>
            </a:r>
            <a:endParaRPr/>
          </a:p>
        </p:txBody>
      </p:sp>
      <p:pic>
        <p:nvPicPr>
          <p:cNvPr id="186" name="Google Shape;186;p28"/>
          <p:cNvPicPr preferRelativeResize="0"/>
          <p:nvPr/>
        </p:nvPicPr>
        <p:blipFill>
          <a:blip r:embed="rId3">
            <a:alphaModFix/>
          </a:blip>
          <a:stretch>
            <a:fillRect/>
          </a:stretch>
        </p:blipFill>
        <p:spPr>
          <a:xfrm>
            <a:off x="610725" y="2487725"/>
            <a:ext cx="3707150" cy="2384601"/>
          </a:xfrm>
          <a:prstGeom prst="rect">
            <a:avLst/>
          </a:prstGeom>
          <a:noFill/>
          <a:ln>
            <a:noFill/>
          </a:ln>
        </p:spPr>
      </p:pic>
      <p:sp>
        <p:nvSpPr>
          <p:cNvPr id="187" name="Google Shape;187;p28"/>
          <p:cNvSpPr txBox="1"/>
          <p:nvPr/>
        </p:nvSpPr>
        <p:spPr>
          <a:xfrm>
            <a:off x="4317875" y="3610225"/>
            <a:ext cx="30000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k"/>
              <a:t>Zdroj: https://www.researchgate.net/figure/Illustration-of-the-typical-features-of-Osgood-Schlatter-disease_fig1_360973515</a:t>
            </a:r>
            <a:endParaRPr/>
          </a:p>
        </p:txBody>
      </p:sp>
    </p:spTree>
  </p:cSld>
  <p:clrMapOvr>
    <a:masterClrMapping/>
  </p:clrMapOvr>
</p:sld>
</file>

<file path=ppt/theme/theme1.xml><?xml version="1.0" encoding="utf-8"?>
<a:theme xmlns:a="http://schemas.openxmlformats.org/drawingml/2006/main" xmlns:r="http://schemas.openxmlformats.org/officeDocument/2006/relationships"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