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0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3FD1C41-8867-499B-8D44-B9F1D287FEA7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567824-E57A-4253-A884-1A2065B70BE5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D1C41-8867-499B-8D44-B9F1D287FEA7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67824-E57A-4253-A884-1A2065B70BE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D1C41-8867-499B-8D44-B9F1D287FEA7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E567824-E57A-4253-A884-1A2065B70BE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D1C41-8867-499B-8D44-B9F1D287FEA7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67824-E57A-4253-A884-1A2065B70BE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3FD1C41-8867-499B-8D44-B9F1D287FEA7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E567824-E57A-4253-A884-1A2065B70BE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D1C41-8867-499B-8D44-B9F1D287FEA7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67824-E57A-4253-A884-1A2065B70BE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D1C41-8867-499B-8D44-B9F1D287FEA7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67824-E57A-4253-A884-1A2065B70BE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D1C41-8867-499B-8D44-B9F1D287FEA7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67824-E57A-4253-A884-1A2065B70BE5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D1C41-8867-499B-8D44-B9F1D287FEA7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67824-E57A-4253-A884-1A2065B70BE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D1C41-8867-499B-8D44-B9F1D287FEA7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567824-E57A-4253-A884-1A2065B70BE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D1C41-8867-499B-8D44-B9F1D287FEA7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67824-E57A-4253-A884-1A2065B70BE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03FD1C41-8867-499B-8D44-B9F1D287FEA7}" type="datetimeFigureOut">
              <a:rPr lang="cs-CZ" smtClean="0"/>
              <a:t>18.10.2020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E567824-E57A-4253-A884-1A2065B70BE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specializace 2020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Pomůcky v plavecké výuce a tréninku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204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princip zvětšení záběrových ploch</a:t>
            </a:r>
          </a:p>
          <a:p>
            <a:endParaRPr lang="cs-CZ" dirty="0"/>
          </a:p>
          <a:p>
            <a:r>
              <a:rPr lang="cs-CZ" dirty="0" smtClean="0"/>
              <a:t>packy různých velikostí</a:t>
            </a:r>
            <a:endParaRPr lang="cs-CZ" dirty="0"/>
          </a:p>
          <a:p>
            <a:r>
              <a:rPr lang="cs-CZ" dirty="0" smtClean="0"/>
              <a:t>ploutve plavecké, potápěčské, s měkkým listem (ne ty tvrdé!)</a:t>
            </a:r>
          </a:p>
          <a:p>
            <a:endParaRPr lang="cs-CZ" dirty="0"/>
          </a:p>
          <a:p>
            <a:r>
              <a:rPr lang="cs-CZ" u="sng" dirty="0" smtClean="0"/>
              <a:t>princip využití závaží</a:t>
            </a:r>
          </a:p>
          <a:p>
            <a:endParaRPr lang="cs-CZ" dirty="0"/>
          </a:p>
          <a:p>
            <a:r>
              <a:rPr lang="cs-CZ" dirty="0" smtClean="0"/>
              <a:t>závaží na zápěstí, v pásku na suchý zip (různá hmotnost)</a:t>
            </a:r>
          </a:p>
          <a:p>
            <a:r>
              <a:rPr lang="cs-CZ" dirty="0" smtClean="0"/>
              <a:t>závaží do pasu</a:t>
            </a:r>
          </a:p>
          <a:p>
            <a:r>
              <a:rPr lang="cs-CZ" dirty="0" smtClean="0"/>
              <a:t>závaží na kotníky</a:t>
            </a:r>
          </a:p>
          <a:p>
            <a:r>
              <a:rPr lang="cs-CZ" dirty="0" smtClean="0"/>
              <a:t>kotoučky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pomůcky vhodné pro rozvoj silových schopností</a:t>
            </a:r>
          </a:p>
        </p:txBody>
      </p:sp>
    </p:spTree>
    <p:extLst>
      <p:ext uri="{BB962C8B-B14F-4D97-AF65-F5344CB8AC3E}">
        <p14:creationId xmlns:p14="http://schemas.microsoft.com/office/powerpoint/2010/main" val="967223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princip plavání na místě</a:t>
            </a:r>
          </a:p>
          <a:p>
            <a:endParaRPr lang="cs-CZ" dirty="0"/>
          </a:p>
          <a:p>
            <a:r>
              <a:rPr lang="cs-CZ" dirty="0" smtClean="0"/>
              <a:t>plavání na místě s různou rychlostí obtékání, v protiproudu</a:t>
            </a:r>
          </a:p>
          <a:p>
            <a:r>
              <a:rPr lang="cs-CZ" dirty="0" smtClean="0"/>
              <a:t>plavání na pružném závěsu</a:t>
            </a:r>
            <a:endParaRPr lang="cs-CZ" dirty="0"/>
          </a:p>
          <a:p>
            <a:r>
              <a:rPr lang="cs-CZ" dirty="0" smtClean="0"/>
              <a:t>vertikální kopání (se závažím i bez)</a:t>
            </a:r>
          </a:p>
          <a:p>
            <a:endParaRPr lang="cs-CZ" dirty="0" smtClean="0"/>
          </a:p>
          <a:p>
            <a:r>
              <a:rPr lang="cs-CZ" dirty="0" smtClean="0"/>
              <a:t>pro rozvoj pocitu vody:</a:t>
            </a:r>
            <a:endParaRPr lang="cs-CZ" dirty="0"/>
          </a:p>
          <a:p>
            <a:r>
              <a:rPr lang="cs-CZ" u="sng" dirty="0" smtClean="0"/>
              <a:t>princip kontrastu</a:t>
            </a:r>
          </a:p>
          <a:p>
            <a:r>
              <a:rPr lang="cs-CZ" dirty="0" smtClean="0"/>
              <a:t>manipulace s velikostí záběrové plochy (různé packy, s jednou packou, ploutví, apod.)</a:t>
            </a:r>
          </a:p>
          <a:p>
            <a:r>
              <a:rPr lang="cs-CZ" dirty="0" smtClean="0"/>
              <a:t>manipulace s optimální a méně vhodnou polohou těla (nadlehčení nohou, neopren, hlava nad vodou)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pomůcky vhodné </a:t>
            </a:r>
            <a:r>
              <a:rPr lang="cs-CZ" dirty="0">
                <a:solidFill>
                  <a:srgbClr val="FF0000"/>
                </a:solidFill>
              </a:rPr>
              <a:t>pro </a:t>
            </a:r>
            <a:r>
              <a:rPr lang="cs-CZ" dirty="0" smtClean="0">
                <a:solidFill>
                  <a:srgbClr val="FF0000"/>
                </a:solidFill>
              </a:rPr>
              <a:t>rozvoj silových schopností / pocitu vody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170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frekvenci rozvíjíme na základě:</a:t>
            </a:r>
          </a:p>
          <a:p>
            <a:endParaRPr lang="cs-CZ" dirty="0"/>
          </a:p>
          <a:p>
            <a:r>
              <a:rPr lang="cs-CZ" dirty="0" smtClean="0"/>
              <a:t>principu pro zvětšení záběrové plochy (packy, ploutve)</a:t>
            </a:r>
          </a:p>
          <a:p>
            <a:endParaRPr lang="cs-CZ" dirty="0" smtClean="0"/>
          </a:p>
          <a:p>
            <a:r>
              <a:rPr lang="cs-CZ" dirty="0" smtClean="0"/>
              <a:t>principu předpjatého pružného lana</a:t>
            </a:r>
          </a:p>
          <a:p>
            <a:endParaRPr lang="cs-CZ" dirty="0"/>
          </a:p>
          <a:p>
            <a:r>
              <a:rPr lang="cs-CZ" dirty="0" smtClean="0"/>
              <a:t>principu tažení </a:t>
            </a:r>
            <a:r>
              <a:rPr lang="cs-CZ" dirty="0" err="1" smtClean="0"/>
              <a:t>supramaximální</a:t>
            </a:r>
            <a:r>
              <a:rPr lang="cs-CZ" dirty="0" smtClean="0"/>
              <a:t> rychlostí na laně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pomůcky vhodné pro rozvoj frekvence pohybů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7679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využití musí mít logiku – současně musí podporovat techniku nebo kondici</a:t>
            </a:r>
          </a:p>
          <a:p>
            <a:endParaRPr lang="cs-CZ" dirty="0"/>
          </a:p>
          <a:p>
            <a:r>
              <a:rPr lang="cs-CZ" dirty="0" smtClean="0"/>
              <a:t>samoúčelné použití je ztráta tréninkového času</a:t>
            </a:r>
          </a:p>
          <a:p>
            <a:r>
              <a:rPr lang="cs-CZ" dirty="0" smtClean="0"/>
              <a:t>při použití nesmí docházet k destrukci techniky </a:t>
            </a:r>
          </a:p>
          <a:p>
            <a:endParaRPr lang="cs-CZ" dirty="0"/>
          </a:p>
          <a:p>
            <a:r>
              <a:rPr lang="cs-CZ" dirty="0" smtClean="0"/>
              <a:t>pomůcky je třeba používat přiměřeně a bezpečně, ze </a:t>
            </a:r>
            <a:r>
              <a:rPr lang="cs-CZ" smtClean="0"/>
              <a:t>zdravým rozumem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pomůcek pro motivační obměny při zatěžování ve vodě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9774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 smtClean="0"/>
              <a:t>Etapy plavecké výuky:</a:t>
            </a:r>
          </a:p>
          <a:p>
            <a:r>
              <a:rPr lang="cs-CZ" dirty="0" smtClean="0"/>
              <a:t>přípravná</a:t>
            </a:r>
          </a:p>
          <a:p>
            <a:r>
              <a:rPr lang="cs-CZ" dirty="0" smtClean="0"/>
              <a:t>základní</a:t>
            </a:r>
          </a:p>
          <a:p>
            <a:r>
              <a:rPr lang="cs-CZ" dirty="0" smtClean="0"/>
              <a:t>zdokonalovací</a:t>
            </a:r>
          </a:p>
          <a:p>
            <a:r>
              <a:rPr lang="cs-CZ" dirty="0" smtClean="0"/>
              <a:t>sportovní a aplikované plavání</a:t>
            </a:r>
          </a:p>
          <a:p>
            <a:endParaRPr lang="cs-CZ" dirty="0"/>
          </a:p>
          <a:p>
            <a:r>
              <a:rPr lang="cs-CZ" dirty="0" smtClean="0"/>
              <a:t>etapy procesu osvojování komplexní plavecké dovednosti</a:t>
            </a:r>
          </a:p>
          <a:p>
            <a:r>
              <a:rPr lang="cs-CZ" dirty="0" smtClean="0"/>
              <a:t>ve všech etapách jsou využívány plavecké pomůcky</a:t>
            </a:r>
          </a:p>
          <a:p>
            <a:endParaRPr lang="cs-CZ" dirty="0" smtClean="0"/>
          </a:p>
          <a:p>
            <a:r>
              <a:rPr lang="cs-CZ" dirty="0" smtClean="0"/>
              <a:t>V čem spočívá význam plaveckých pomůcek?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plavecká výuka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981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pomáhají v procesu motorického učení ve </a:t>
            </a:r>
            <a:r>
              <a:rPr lang="cs-CZ" dirty="0" smtClean="0"/>
              <a:t>vodě</a:t>
            </a:r>
          </a:p>
          <a:p>
            <a:r>
              <a:rPr lang="cs-CZ" dirty="0" smtClean="0"/>
              <a:t>převádějí negativní emoce (úzkost, napětí) na pozitivní radost, soustředění, spolupráci a motivaci</a:t>
            </a:r>
          </a:p>
          <a:p>
            <a:endParaRPr lang="cs-CZ" dirty="0" smtClean="0"/>
          </a:p>
          <a:p>
            <a:r>
              <a:rPr lang="cs-CZ" dirty="0" smtClean="0"/>
              <a:t>primárně neslouží k odstranění strachu z vody nebo pro bezpečnost</a:t>
            </a:r>
          </a:p>
          <a:p>
            <a:endParaRPr lang="cs-CZ" dirty="0" smtClean="0"/>
          </a:p>
          <a:p>
            <a:pPr marL="45720" indent="0">
              <a:buNone/>
            </a:pPr>
            <a:r>
              <a:rPr lang="cs-CZ" dirty="0" smtClean="0"/>
              <a:t>Pomůcky </a:t>
            </a:r>
          </a:p>
          <a:p>
            <a:r>
              <a:rPr lang="cs-CZ" dirty="0" smtClean="0"/>
              <a:t>pro zvládnutí fáze adaptace na vlastnosti vodního prostředí</a:t>
            </a:r>
          </a:p>
          <a:p>
            <a:r>
              <a:rPr lang="cs-CZ" dirty="0" smtClean="0"/>
              <a:t>pro fázi zvládnutí základních plaveckých dovedností</a:t>
            </a:r>
          </a:p>
          <a:p>
            <a:r>
              <a:rPr lang="cs-CZ" dirty="0" smtClean="0"/>
              <a:t>pomůcky jako součást přípravy sportovců</a:t>
            </a:r>
            <a:endParaRPr lang="cs-CZ" dirty="0"/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plaveckých pomůcek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815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nejsou vhodné nadlehčovací pomůcky na tělo</a:t>
            </a:r>
          </a:p>
          <a:p>
            <a:pPr marL="45720" indent="0">
              <a:buNone/>
            </a:pPr>
            <a:endParaRPr lang="cs-CZ" dirty="0" smtClean="0"/>
          </a:p>
          <a:p>
            <a:pPr marL="45720" indent="0">
              <a:buNone/>
            </a:pPr>
            <a:r>
              <a:rPr lang="cs-CZ" dirty="0" smtClean="0"/>
              <a:t>Využíváme</a:t>
            </a:r>
          </a:p>
          <a:p>
            <a:r>
              <a:rPr lang="cs-CZ" dirty="0" smtClean="0"/>
              <a:t>pomůcky pro manipulaci s vodou: kropítka, předměty k nabírání, nošení a přelévání vody</a:t>
            </a:r>
          </a:p>
          <a:p>
            <a:r>
              <a:rPr lang="cs-CZ" dirty="0" smtClean="0"/>
              <a:t>předměty a hračky plovoucí po hladině</a:t>
            </a:r>
          </a:p>
          <a:p>
            <a:r>
              <a:rPr lang="cs-CZ" dirty="0" smtClean="0"/>
              <a:t>předměty a hračky ležící u dna (lovení)</a:t>
            </a:r>
          </a:p>
          <a:p>
            <a:r>
              <a:rPr lang="cs-CZ" dirty="0" smtClean="0"/>
              <a:t>pomůcky pro lezení ve vodě, přelézání, podlézání, vylézání, ručkování</a:t>
            </a:r>
          </a:p>
          <a:p>
            <a:r>
              <a:rPr lang="cs-CZ" dirty="0" smtClean="0"/>
              <a:t>stavíme překážkové dráhy, využíváme stupínky, schůdky, jiné zařízení bazénu</a:t>
            </a:r>
          </a:p>
          <a:p>
            <a:r>
              <a:rPr lang="cs-CZ" dirty="0" smtClean="0"/>
              <a:t>skluzavky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pomůcky pro zvládnutí fáze adaptace na vodní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954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nadlehčovací pomůcky na tělo spíše </a:t>
            </a:r>
            <a:r>
              <a:rPr lang="cs-CZ" dirty="0" err="1" smtClean="0"/>
              <a:t>NEpoužívat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plavecké desky různých velikostí k držení v rukách</a:t>
            </a:r>
          </a:p>
          <a:p>
            <a:r>
              <a:rPr lang="cs-CZ" dirty="0" smtClean="0"/>
              <a:t>malé desky nebo piškoty k nadlehčení nohou</a:t>
            </a:r>
          </a:p>
          <a:p>
            <a:r>
              <a:rPr lang="cs-CZ" dirty="0" smtClean="0"/>
              <a:t>bederní pás</a:t>
            </a:r>
          </a:p>
          <a:p>
            <a:r>
              <a:rPr lang="cs-CZ" dirty="0" smtClean="0"/>
              <a:t>pomůcky pro lovení</a:t>
            </a:r>
          </a:p>
          <a:p>
            <a:r>
              <a:rPr lang="cs-CZ" dirty="0" smtClean="0"/>
              <a:t>pomůcky pro pohyb pod vodou (podplavávání, procházení)</a:t>
            </a:r>
          </a:p>
          <a:p>
            <a:r>
              <a:rPr lang="cs-CZ" dirty="0" smtClean="0"/>
              <a:t>mety, záchranné zóny</a:t>
            </a:r>
          </a:p>
          <a:p>
            <a:endParaRPr lang="cs-CZ" dirty="0"/>
          </a:p>
          <a:p>
            <a:r>
              <a:rPr lang="cs-CZ" dirty="0" smtClean="0"/>
              <a:t>Vždy záleží na daném dítěti a na úrovni dosažených plaveckých dovedností</a:t>
            </a:r>
            <a:endParaRPr lang="cs-CZ" dirty="0"/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Pomůcky pro nácvik základních plaveckých dovedností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51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Význam pomůcek:</a:t>
            </a:r>
          </a:p>
          <a:p>
            <a:r>
              <a:rPr lang="cs-CZ" dirty="0" smtClean="0"/>
              <a:t>podpora plavecké polohy</a:t>
            </a:r>
          </a:p>
          <a:p>
            <a:r>
              <a:rPr lang="cs-CZ" dirty="0" smtClean="0"/>
              <a:t>při nácviku nových dovedností</a:t>
            </a:r>
          </a:p>
          <a:p>
            <a:r>
              <a:rPr lang="cs-CZ" dirty="0" smtClean="0"/>
              <a:t>koncentrace na plnění pohybového úkolu</a:t>
            </a:r>
          </a:p>
          <a:p>
            <a:r>
              <a:rPr lang="cs-CZ" dirty="0" smtClean="0"/>
              <a:t>pomoc při odstraňování chyb</a:t>
            </a:r>
          </a:p>
          <a:p>
            <a:r>
              <a:rPr lang="cs-CZ" dirty="0" smtClean="0"/>
              <a:t>ale také zpestření výuky / tréninku</a:t>
            </a:r>
          </a:p>
          <a:p>
            <a:endParaRPr lang="cs-CZ" dirty="0"/>
          </a:p>
          <a:p>
            <a:r>
              <a:rPr lang="cs-CZ" dirty="0" smtClean="0"/>
              <a:t>bederní pás, plavecká deska adekvátní velikosti, žížala, piškot</a:t>
            </a:r>
          </a:p>
          <a:p>
            <a:r>
              <a:rPr lang="cs-CZ" dirty="0" smtClean="0"/>
              <a:t>lze využít i </a:t>
            </a:r>
            <a:r>
              <a:rPr lang="cs-CZ" dirty="0" smtClean="0"/>
              <a:t>ponton</a:t>
            </a:r>
          </a:p>
          <a:p>
            <a:endParaRPr lang="cs-CZ" dirty="0"/>
          </a:p>
          <a:p>
            <a:r>
              <a:rPr lang="cs-CZ" dirty="0" smtClean="0"/>
              <a:t>pomůcky pro zdokonalovací výuku jsou v podstatě stejné</a:t>
            </a:r>
          </a:p>
          <a:p>
            <a:r>
              <a:rPr lang="cs-CZ" dirty="0" smtClean="0"/>
              <a:t>lze rozšířit o speciální pomůcky pro záchranné, zdravotní a kondiční plavání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pomůcek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7646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využití pomůcek se spojuje:</a:t>
            </a:r>
          </a:p>
          <a:p>
            <a:endParaRPr lang="cs-CZ" dirty="0" smtClean="0"/>
          </a:p>
          <a:p>
            <a:r>
              <a:rPr lang="cs-CZ" dirty="0" smtClean="0"/>
              <a:t>s technickou přípravou – prvkové plavání, technická cvičení, koordinační cvičení</a:t>
            </a:r>
          </a:p>
          <a:p>
            <a:endParaRPr lang="cs-CZ" dirty="0" smtClean="0"/>
          </a:p>
          <a:p>
            <a:r>
              <a:rPr lang="cs-CZ" dirty="0" smtClean="0"/>
              <a:t>s kondiční přípravou – silová příprava ve vodě, rozvoj časových parametrů pohybu (frekvence, rychlost)</a:t>
            </a:r>
          </a:p>
          <a:p>
            <a:endParaRPr lang="cs-CZ" dirty="0" smtClean="0"/>
          </a:p>
          <a:p>
            <a:r>
              <a:rPr lang="cs-CZ" dirty="0" smtClean="0"/>
              <a:t>s motivační obměnou – zpestření, změny zatěžování ve vodě)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pomůcky pro plavecký trénink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7192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využíváme:</a:t>
            </a:r>
          </a:p>
          <a:p>
            <a:r>
              <a:rPr lang="cs-CZ" dirty="0" smtClean="0"/>
              <a:t>k individualizaci techniky</a:t>
            </a:r>
          </a:p>
          <a:p>
            <a:r>
              <a:rPr lang="cs-CZ" dirty="0" smtClean="0"/>
              <a:t>ovlivňování vnímání vody (pocit vody): obtékání, odpor vody, zachycení, odtlačení, pocit úsilí</a:t>
            </a:r>
          </a:p>
          <a:p>
            <a:r>
              <a:rPr lang="cs-CZ" dirty="0" smtClean="0"/>
              <a:t>ovlivňování polohy těla ve smyslu vyšší polohy, optimalizace hydrodynamického tvaru</a:t>
            </a:r>
          </a:p>
          <a:p>
            <a:endParaRPr lang="cs-CZ" dirty="0"/>
          </a:p>
          <a:p>
            <a:r>
              <a:rPr lang="cs-CZ" dirty="0" smtClean="0"/>
              <a:t>plavecké desky různého tvaru a velikosti pro prvkové plavání</a:t>
            </a:r>
          </a:p>
          <a:p>
            <a:r>
              <a:rPr lang="cs-CZ" dirty="0" smtClean="0"/>
              <a:t>packy</a:t>
            </a:r>
          </a:p>
          <a:p>
            <a:r>
              <a:rPr lang="cs-CZ" dirty="0" smtClean="0"/>
              <a:t>ploutve</a:t>
            </a:r>
          </a:p>
          <a:p>
            <a:r>
              <a:rPr lang="cs-CZ" dirty="0" smtClean="0"/>
              <a:t>speciální pomůcky vedoucí záběr</a:t>
            </a:r>
          </a:p>
          <a:p>
            <a:pPr marL="45720" indent="0">
              <a:buNone/>
            </a:pPr>
            <a:endParaRPr lang="cs-CZ" dirty="0" smtClean="0"/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pomůcky vhodné pro technickou přípravu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3859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princip zvětšení odporu prostředí</a:t>
            </a:r>
          </a:p>
          <a:p>
            <a:endParaRPr lang="cs-CZ" dirty="0" smtClean="0"/>
          </a:p>
          <a:p>
            <a:r>
              <a:rPr lang="cs-CZ" dirty="0" smtClean="0"/>
              <a:t>tlačení předmětů: velká deska, deska na kolmo, plavec</a:t>
            </a:r>
          </a:p>
          <a:p>
            <a:r>
              <a:rPr lang="cs-CZ" dirty="0" smtClean="0"/>
              <a:t>tažení předmětů: trychtýř, kýbl, houba, padák</a:t>
            </a:r>
          </a:p>
          <a:p>
            <a:r>
              <a:rPr lang="cs-CZ" dirty="0" smtClean="0"/>
              <a:t>odporové pomůcky: dvoje plavky, tričko, punčocháče, sukýnka, odporový bederní pás, šátek na pažích/v pase, kraťasy</a:t>
            </a:r>
          </a:p>
          <a:p>
            <a:endParaRPr lang="cs-CZ" dirty="0"/>
          </a:p>
          <a:p>
            <a:r>
              <a:rPr lang="cs-CZ" dirty="0" smtClean="0"/>
              <a:t>nohy spojené v kotnících nafukovacím kruhem (negativní poloha)  ???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pomůcky vhodné </a:t>
            </a:r>
            <a:r>
              <a:rPr lang="cs-CZ" dirty="0" smtClean="0">
                <a:solidFill>
                  <a:srgbClr val="FF0000"/>
                </a:solidFill>
              </a:rPr>
              <a:t>pro rozvoj silových schopností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3547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říž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Mřížk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Mřížk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</TotalTime>
  <Words>658</Words>
  <Application>Microsoft Office PowerPoint</Application>
  <PresentationFormat>Předvádění na obrazovce (4:3)</PresentationFormat>
  <Paragraphs>121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Mřížka</vt:lpstr>
      <vt:lpstr>Pomůcky v plavecké výuce a tréninku</vt:lpstr>
      <vt:lpstr>plavecká výuka</vt:lpstr>
      <vt:lpstr>význam plaveckých pomůcek</vt:lpstr>
      <vt:lpstr>pomůcky pro zvládnutí fáze adaptace na vodní prostředí</vt:lpstr>
      <vt:lpstr>Pomůcky pro nácvik základních plaveckých dovedností</vt:lpstr>
      <vt:lpstr>význam pomůcek</vt:lpstr>
      <vt:lpstr>pomůcky pro plavecký trénink</vt:lpstr>
      <vt:lpstr>pomůcky vhodné pro technickou přípravu</vt:lpstr>
      <vt:lpstr>pomůcky vhodné pro rozvoj silových schopností</vt:lpstr>
      <vt:lpstr>pomůcky vhodné pro rozvoj silových schopností</vt:lpstr>
      <vt:lpstr>pomůcky vhodné pro rozvoj silových schopností / pocitu vody</vt:lpstr>
      <vt:lpstr>pomůcky vhodné pro rozvoj frekvence pohybů</vt:lpstr>
      <vt:lpstr>Využití pomůcek pro motivační obměny při zatěžování ve vodě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Satrapová</dc:creator>
  <cp:lastModifiedBy>Jana</cp:lastModifiedBy>
  <cp:revision>18</cp:revision>
  <dcterms:created xsi:type="dcterms:W3CDTF">2020-10-01T11:58:39Z</dcterms:created>
  <dcterms:modified xsi:type="dcterms:W3CDTF">2020-10-18T14:25:20Z</dcterms:modified>
</cp:coreProperties>
</file>