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710C69-3E0E-4B2D-A489-681CCC6F8D45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6C7EE7-26CC-4FF2-B7EA-13ACB53CD8D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KRAUL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NÁCVIK – DĚTI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03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- dýchání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ukázka, vysvětlení, cvičení na suchu (sloup </a:t>
            </a:r>
            <a:r>
              <a:rPr lang="cs-CZ" dirty="0" smtClean="0">
                <a:sym typeface="Wingdings" panose="05000000000000000000" pitchFamily="2" charset="2"/>
              </a:rPr>
              <a:t> ) v předklonu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nácvik s deskou – </a:t>
            </a:r>
            <a:r>
              <a:rPr lang="cs-CZ" dirty="0" err="1" smtClean="0">
                <a:sym typeface="Wingdings" panose="05000000000000000000" pitchFamily="2" charset="2"/>
              </a:rPr>
              <a:t>dobíhačka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nácvik bez desky – </a:t>
            </a:r>
            <a:r>
              <a:rPr lang="cs-CZ" dirty="0" err="1" smtClean="0">
                <a:sym typeface="Wingdings" panose="05000000000000000000" pitchFamily="2" charset="2"/>
              </a:rPr>
              <a:t>dobíhačka</a:t>
            </a:r>
            <a:r>
              <a:rPr lang="cs-CZ" dirty="0" smtClean="0">
                <a:sym typeface="Wingdings" panose="05000000000000000000" pitchFamily="2" charset="2"/>
              </a:rPr>
              <a:t>, plavání z boku na bok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kraulové nohy na boku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dýchání na jednu stranu (poté vystřídat strany)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nádech musí být co nejefektivnější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NEJČASTĚJSÍ CHYBY: neúplný výdech, dlouhý vdech, špatné načasování, záklon hlavy, zvednutí hlavy, při vdechu přestanu kopat, </a:t>
            </a:r>
            <a:r>
              <a:rPr lang="cs-CZ" dirty="0" err="1" smtClean="0">
                <a:sym typeface="Wingdings" panose="05000000000000000000" pitchFamily="2" charset="2"/>
              </a:rPr>
              <a:t>dobíhačka</a:t>
            </a:r>
            <a:r>
              <a:rPr lang="cs-CZ" dirty="0" smtClean="0">
                <a:sym typeface="Wingdings" panose="05000000000000000000" pitchFamily="2" charset="2"/>
              </a:rPr>
              <a:t> v připažení/ve vzpažení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48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KINOGRAM</a:t>
            </a:r>
            <a:endParaRPr lang="cs-CZ" sz="3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0656"/>
            <a:ext cx="4863095" cy="657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101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splývavá poloha (vytažení) na hladině, aby odpor při pohybu vpřed byl co nejmenší</a:t>
            </a:r>
          </a:p>
          <a:p>
            <a:r>
              <a:rPr lang="cs-CZ" dirty="0" smtClean="0"/>
              <a:t>mírně šikmá poloha (ramena a horní část zad jsou částečně nad hladinou</a:t>
            </a:r>
          </a:p>
          <a:p>
            <a:r>
              <a:rPr lang="cs-CZ" dirty="0" smtClean="0"/>
              <a:t>hlava ponořená, nad vodu pouze pro nádech, který se provádí otočením hlavy do strany těsně nad vodou (bez přizvednutí)</a:t>
            </a:r>
          </a:p>
          <a:p>
            <a:r>
              <a:rPr lang="cs-CZ" dirty="0" smtClean="0"/>
              <a:t>rozkyv těla kolem podélné osy usnadňuje přenos HK i usnadňuje nádech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88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– 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ukázka na suchu i ve vodě, pozorování, slovní komentář</a:t>
            </a:r>
          </a:p>
          <a:p>
            <a:r>
              <a:rPr lang="cs-CZ" dirty="0" err="1" smtClean="0"/>
              <a:t>floating</a:t>
            </a:r>
            <a:r>
              <a:rPr lang="cs-CZ" dirty="0" smtClean="0"/>
              <a:t> vč. obměn a změn poloh</a:t>
            </a:r>
          </a:p>
          <a:p>
            <a:r>
              <a:rPr lang="cs-CZ" dirty="0" smtClean="0"/>
              <a:t>nácvik odrazu do splývání na prsou a na zádech</a:t>
            </a:r>
          </a:p>
          <a:p>
            <a:r>
              <a:rPr lang="cs-CZ" dirty="0" smtClean="0"/>
              <a:t>splývání s různou polohou paží (obě vpředu, jedna vpředu, druhá u těla a naopak)</a:t>
            </a:r>
          </a:p>
          <a:p>
            <a:r>
              <a:rPr lang="cs-CZ" dirty="0" smtClean="0"/>
              <a:t>splývání na boku (=rovnováha, zpevnění těla)</a:t>
            </a:r>
          </a:p>
          <a:p>
            <a:r>
              <a:rPr lang="cs-CZ" dirty="0" smtClean="0"/>
              <a:t>využití plavecké desky (odraz do splývání), různé polohy těla</a:t>
            </a:r>
          </a:p>
          <a:p>
            <a:r>
              <a:rPr lang="cs-CZ" dirty="0" smtClean="0"/>
              <a:t>s výdechem do vody!  Hlava je kormidlo</a:t>
            </a:r>
          </a:p>
          <a:p>
            <a:r>
              <a:rPr lang="cs-CZ" dirty="0" smtClean="0"/>
              <a:t>správná hydrodynamická poloha je základ!</a:t>
            </a:r>
            <a:endParaRPr lang="cs-CZ" dirty="0"/>
          </a:p>
          <a:p>
            <a:r>
              <a:rPr lang="cs-CZ" dirty="0" smtClean="0"/>
              <a:t>NEJČASTĚJŠÍ CHYBY: hlava je při vdechu v záklonu (tělo jde ke dnu) nebo při výdechu v předklonu (boky se dostávají na hladinu)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0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dolních končetin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střídavé vlnivé kmitání v rozsahu ca 50 cm (záleží na výšce a somatotypu plavce)</a:t>
            </a:r>
          </a:p>
          <a:p>
            <a:r>
              <a:rPr lang="cs-CZ" dirty="0" smtClean="0"/>
              <a:t>špičky natažené a směřují k sobě (paty od sebe, nastavuju nárt na plocho k vodě pro co nejlepší odraz)</a:t>
            </a:r>
          </a:p>
          <a:p>
            <a:r>
              <a:rPr lang="cs-CZ" dirty="0" smtClean="0"/>
              <a:t>pohyb vychází z kyčelního kloubu, kolenní kloub není v pohybu aktivní, hlezenní kloub je pohyb v maximálním rozsahu (uvolněné kotníky)</a:t>
            </a:r>
          </a:p>
          <a:p>
            <a:r>
              <a:rPr lang="cs-CZ" dirty="0" smtClean="0"/>
              <a:t>svalové úsilí při pohybu dolů</a:t>
            </a:r>
          </a:p>
          <a:p>
            <a:r>
              <a:rPr lang="cs-CZ" dirty="0" smtClean="0"/>
              <a:t>činnost DK má především stabilizační a vyrovnávací funkci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07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-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ukázka, pozorování, vysvětlení</a:t>
            </a:r>
          </a:p>
          <a:p>
            <a:r>
              <a:rPr lang="cs-CZ" dirty="0" smtClean="0"/>
              <a:t>nácvik na suchu (leh na břiše na bloku nebo i na zemi)</a:t>
            </a:r>
          </a:p>
          <a:p>
            <a:r>
              <a:rPr lang="cs-CZ" dirty="0" smtClean="0"/>
              <a:t> v sedě (v záklonu) na okraji bazénu (tupý úhel mezi trupem a stehny)</a:t>
            </a:r>
          </a:p>
          <a:p>
            <a:r>
              <a:rPr lang="cs-CZ" dirty="0" smtClean="0"/>
              <a:t>u žlábku v poloze na prsou (paty se dostávají k hladině, chodilo nesmí být nad hladinou)</a:t>
            </a:r>
          </a:p>
          <a:p>
            <a:r>
              <a:rPr lang="cs-CZ" dirty="0" smtClean="0"/>
              <a:t>odrazy do splývání s přidáním kopání (s deskou i bez)</a:t>
            </a:r>
          </a:p>
          <a:p>
            <a:r>
              <a:rPr lang="cs-CZ" dirty="0" smtClean="0"/>
              <a:t>kraulové nohy bez desky na prsou, na boku</a:t>
            </a:r>
          </a:p>
          <a:p>
            <a:r>
              <a:rPr lang="cs-CZ" dirty="0" smtClean="0"/>
              <a:t>střídání intenzity kopání</a:t>
            </a:r>
          </a:p>
          <a:p>
            <a:r>
              <a:rPr lang="cs-CZ" dirty="0" smtClean="0"/>
              <a:t>zkraje může být hlava nad vodou, ale doporučuji současně zakomponovat výdech do vody a plavecké dýchání – drtivá většina dětí to zvládne velmi rychle</a:t>
            </a:r>
          </a:p>
          <a:p>
            <a:r>
              <a:rPr lang="cs-CZ" dirty="0" smtClean="0"/>
              <a:t>NEJČASTĚJŠÍ CHYBY: krčení nohou v kolenou, šlapání vody (jako na kole), snad odtlačit vodu vzad a ne dolů, fajfky, každá noha kope jinak – kulhání (tyto chyby nacvičujeme na suchu a u okraje bazénu, vhodná je dopomoc – nastavení chodidel a rozsahu pohybu. Uvolnit kotníky!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17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horních končetin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vytváří rozhodující hnací sílu</a:t>
            </a:r>
          </a:p>
          <a:p>
            <a:r>
              <a:rPr lang="cs-CZ" dirty="0" smtClean="0"/>
              <a:t>střídavý pohyb po uzavřené křivce, uvolněný přenos, silný záběr pod vodou</a:t>
            </a:r>
          </a:p>
          <a:p>
            <a:r>
              <a:rPr lang="cs-CZ" dirty="0" smtClean="0"/>
              <a:t>zanoření do vody v pořadí: ruka, předloktí, loket, rameno</a:t>
            </a:r>
          </a:p>
          <a:p>
            <a:r>
              <a:rPr lang="cs-CZ" dirty="0" smtClean="0"/>
              <a:t>vyhmátnutí záběru, ruka pevná, ale uvolněná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pohyb pokračuje dolů a vzad, paže se ohýbá v lokti (vysoký loket), ve druhé polovině záběru se paže v lokti zase natahuje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záběr končí, když ruka dosáhne úplného natažení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paže se mírně dobíhají do předpažení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2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- paže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ukázka, pozorování, vysvětlení</a:t>
            </a:r>
          </a:p>
          <a:p>
            <a:r>
              <a:rPr lang="cs-CZ" dirty="0" smtClean="0"/>
              <a:t>pohyb na suchu nebo na mělčině </a:t>
            </a:r>
          </a:p>
          <a:p>
            <a:r>
              <a:rPr lang="cs-CZ" dirty="0" smtClean="0"/>
              <a:t>záběry u žlábku (zakomponovat rovnou dýchání)</a:t>
            </a:r>
          </a:p>
          <a:p>
            <a:r>
              <a:rPr lang="cs-CZ" dirty="0" err="1" smtClean="0"/>
              <a:t>dobíhačka</a:t>
            </a:r>
            <a:r>
              <a:rPr lang="cs-CZ" dirty="0" smtClean="0"/>
              <a:t> s deskou i bez</a:t>
            </a:r>
          </a:p>
          <a:p>
            <a:r>
              <a:rPr lang="cs-CZ" dirty="0" smtClean="0"/>
              <a:t>paže s piškotem </a:t>
            </a:r>
          </a:p>
          <a:p>
            <a:r>
              <a:rPr lang="cs-CZ" dirty="0" smtClean="0"/>
              <a:t>přidání DK</a:t>
            </a:r>
          </a:p>
          <a:p>
            <a:r>
              <a:rPr lang="cs-CZ" dirty="0" smtClean="0"/>
              <a:t>plavání K no na boku se střídáním levý/pravý  a přenosem paže vrchem</a:t>
            </a:r>
          </a:p>
          <a:p>
            <a:r>
              <a:rPr lang="cs-CZ" dirty="0" smtClean="0"/>
              <a:t>NEJČASTĚJŠÍ CHYBY: pokrčená paže – zkrácený záběr na vstupu do vody/na výstupu z vody, „propichování“ vody loktem, příliš pokrčená/natažená paže při záběru, záběr přes osu: chyby odstraňujeme technickým cvičením (</a:t>
            </a:r>
            <a:r>
              <a:rPr lang="cs-CZ" dirty="0" err="1" smtClean="0"/>
              <a:t>dobíhačka</a:t>
            </a:r>
            <a:r>
              <a:rPr lang="cs-CZ" dirty="0" smtClean="0"/>
              <a:t>, </a:t>
            </a:r>
            <a:r>
              <a:rPr lang="cs-CZ" dirty="0" err="1" smtClean="0"/>
              <a:t>cvrnkačka</a:t>
            </a:r>
            <a:r>
              <a:rPr lang="cs-CZ" dirty="0" smtClean="0"/>
              <a:t>, semafor, z boku na bok, prsty po hladině...)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35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a souhra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rychlý, krátký a intenzivní vdech v krátké </a:t>
            </a:r>
            <a:r>
              <a:rPr lang="cs-CZ" dirty="0" err="1" smtClean="0"/>
              <a:t>mezizáběrové</a:t>
            </a:r>
            <a:r>
              <a:rPr lang="cs-CZ" dirty="0" smtClean="0"/>
              <a:t> přestávce, a postupný a úplný výdech nosem i ústy v průběhu záběrových fází a přenosu</a:t>
            </a:r>
          </a:p>
          <a:p>
            <a:r>
              <a:rPr lang="cs-CZ" dirty="0" smtClean="0"/>
              <a:t>rytmus je individuální – učí se na tři, záleží na kapacitě a schopnostech plavce (na délce plavané trati), důležité je, aby uměli nadechovat na obě strany</a:t>
            </a:r>
          </a:p>
          <a:p>
            <a:r>
              <a:rPr lang="cs-CZ" dirty="0" smtClean="0"/>
              <a:t>vdech se prování pootočením hlavy k rameni v okamžiku, kdy paže na stejné straně dokončila záběr (tělo je na boku) a druhá paže „sahá“ pro záběr</a:t>
            </a:r>
          </a:p>
          <a:p>
            <a:r>
              <a:rPr lang="cs-CZ" dirty="0" smtClean="0"/>
              <a:t>v nádechu pomáhá důl vlny, která vzniká před hlavou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285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774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KRAUL</vt:lpstr>
      <vt:lpstr>KINOGRAM</vt:lpstr>
      <vt:lpstr>POLOHA TĚLA</vt:lpstr>
      <vt:lpstr>Nácvik – poloha těla</vt:lpstr>
      <vt:lpstr>Pohyby dolních končetin</vt:lpstr>
      <vt:lpstr>Nácvik - nohy</vt:lpstr>
      <vt:lpstr>Pohyby horních končetin</vt:lpstr>
      <vt:lpstr>Nácvik - paže</vt:lpstr>
      <vt:lpstr>Dýchání a souhra</vt:lpstr>
      <vt:lpstr>Nácvik - dýchání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13</cp:revision>
  <dcterms:created xsi:type="dcterms:W3CDTF">2020-11-15T14:12:23Z</dcterms:created>
  <dcterms:modified xsi:type="dcterms:W3CDTF">2020-11-15T15:35:52Z</dcterms:modified>
</cp:coreProperties>
</file>