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90" y="-3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5ED4-2AB2-4B88-8D7E-388539A699F2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2E5DC0-EFF1-41C7-B78B-9DEB1C88167C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5ED4-2AB2-4B88-8D7E-388539A699F2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5DC0-EFF1-41C7-B78B-9DEB1C88167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5ED4-2AB2-4B88-8D7E-388539A699F2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5DC0-EFF1-41C7-B78B-9DEB1C88167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5ED4-2AB2-4B88-8D7E-388539A699F2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5DC0-EFF1-41C7-B78B-9DEB1C88167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5ED4-2AB2-4B88-8D7E-388539A699F2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5DC0-EFF1-41C7-B78B-9DEB1C88167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5ED4-2AB2-4B88-8D7E-388539A699F2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5DC0-EFF1-41C7-B78B-9DEB1C88167C}" type="slidenum">
              <a:rPr lang="cs-CZ" smtClean="0"/>
              <a:t>‹#›</a:t>
            </a:fld>
            <a:endParaRPr lang="cs-CZ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5ED4-2AB2-4B88-8D7E-388539A699F2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5DC0-EFF1-41C7-B78B-9DEB1C88167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5ED4-2AB2-4B88-8D7E-388539A699F2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5DC0-EFF1-41C7-B78B-9DEB1C88167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5ED4-2AB2-4B88-8D7E-388539A699F2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5DC0-EFF1-41C7-B78B-9DEB1C88167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5ED4-2AB2-4B88-8D7E-388539A699F2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5DC0-EFF1-41C7-B78B-9DEB1C88167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5ED4-2AB2-4B88-8D7E-388539A699F2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5DC0-EFF1-41C7-B78B-9DEB1C88167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97225ED4-2AB2-4B88-8D7E-388539A699F2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02E5DC0-EFF1-41C7-B78B-9DEB1C88167C}" type="slidenum">
              <a:rPr lang="cs-CZ" smtClean="0"/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ZNAK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Nácvik - děti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6493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7315200" cy="1154097"/>
          </a:xfrm>
        </p:spPr>
        <p:txBody>
          <a:bodyPr/>
          <a:lstStyle/>
          <a:p>
            <a:r>
              <a:rPr lang="cs-CZ" dirty="0" smtClean="0"/>
              <a:t>Nácvik HK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412776"/>
            <a:ext cx="7315200" cy="5256584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dokonalá ukázka + vysvětlení</a:t>
            </a:r>
          </a:p>
          <a:p>
            <a:r>
              <a:rPr lang="cs-CZ" dirty="0" smtClean="0"/>
              <a:t>nácvik na suchu, kontrola + korekce trenérem</a:t>
            </a:r>
          </a:p>
          <a:p>
            <a:r>
              <a:rPr lang="cs-CZ" dirty="0" smtClean="0"/>
              <a:t>samostatné znakové paže s piškotem jsou obtížně – záběr je veden mimo osu těla + absence činnosti DK = chybí vyrovnávací efekt DK a dolní část těla „lítá ze strany na stranu“ (vychyluje se výrazně od osy těla). Pokud to chci zařadit, je dobré plavat krátké úseky.</a:t>
            </a:r>
          </a:p>
          <a:p>
            <a:r>
              <a:rPr lang="cs-CZ" dirty="0" smtClean="0"/>
              <a:t>Lepší varianta – technické cvičení: splývavá poloha, nohy kopou, s deskou nebo bez, plave jedna paže, pak druhá, </a:t>
            </a:r>
            <a:r>
              <a:rPr lang="cs-CZ" dirty="0" err="1" smtClean="0"/>
              <a:t>dobíhačka</a:t>
            </a:r>
            <a:r>
              <a:rPr lang="cs-CZ" dirty="0"/>
              <a:t> </a:t>
            </a:r>
            <a:r>
              <a:rPr lang="cs-CZ" dirty="0" smtClean="0"/>
              <a:t>za hlavou, u těla, obtížnější varianta u stropu)</a:t>
            </a:r>
          </a:p>
          <a:p>
            <a:r>
              <a:rPr lang="cs-CZ" dirty="0" smtClean="0"/>
              <a:t>znaková deska ve vzpažení = není možné provádět kvalitně rotaci v ramenní ose</a:t>
            </a:r>
          </a:p>
          <a:p>
            <a:r>
              <a:rPr lang="cs-CZ" dirty="0" smtClean="0"/>
              <a:t>plavání na boku – z boku na bok</a:t>
            </a:r>
          </a:p>
          <a:p>
            <a:r>
              <a:rPr lang="cs-CZ" dirty="0" smtClean="0"/>
              <a:t>paže v setrvají v </a:t>
            </a:r>
            <a:r>
              <a:rPr lang="cs-CZ" dirty="0" err="1" smtClean="0"/>
              <a:t>mezizáběrové</a:t>
            </a:r>
            <a:r>
              <a:rPr lang="cs-CZ" dirty="0" smtClean="0"/>
              <a:t> přestávce – mezitím činnost DK</a:t>
            </a:r>
          </a:p>
          <a:p>
            <a:r>
              <a:rPr lang="cs-CZ" dirty="0" smtClean="0"/>
              <a:t>ZNAKOVÉ PAŽE JE VÝHODNĚJŠÍ UČIT BEZ DESKY – Z PRAXE</a:t>
            </a:r>
          </a:p>
          <a:p>
            <a:r>
              <a:rPr lang="cs-CZ" dirty="0" smtClean="0"/>
              <a:t>NEJČASTĚJŠÍ CHYBY: pokrčená paže při vstupu do vody, vstup do vody daleko od osy těla anebo přes osu, ruka se nezasouvá do vody, ale plácne tam, ne malíkovou hranou, záběr v malé hloubce, příliš pokrčená/natažená paže (úhel v lokti 80 – 110 stupňů), špatné zakončení záběru pod vodou, chybný výstup z vody, špatný přenos – pokrčená paže, chybí vytažení, rameno není z vody ven, brada přitažená, přenos mimo osu,...)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66926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620688"/>
            <a:ext cx="7315200" cy="1154097"/>
          </a:xfrm>
        </p:spPr>
        <p:txBody>
          <a:bodyPr/>
          <a:lstStyle/>
          <a:p>
            <a:r>
              <a:rPr lang="cs-CZ" dirty="0" err="1" smtClean="0"/>
              <a:t>Zpa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772816"/>
            <a:ext cx="6673251" cy="372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43363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315200" cy="1154097"/>
          </a:xfrm>
        </p:spPr>
        <p:txBody>
          <a:bodyPr/>
          <a:lstStyle/>
          <a:p>
            <a:r>
              <a:rPr lang="cs-CZ" dirty="0" smtClean="0"/>
              <a:t>Dýchání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916832"/>
            <a:ext cx="7315200" cy="460851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obvykle nečiní potíže (z praxe: ti co mají velký strach jsou schopni u znaku na dýchání zapomenout)</a:t>
            </a:r>
          </a:p>
          <a:p>
            <a:r>
              <a:rPr lang="cs-CZ" dirty="0" smtClean="0"/>
              <a:t>je výhodné zkoordinovat s činností HK</a:t>
            </a:r>
          </a:p>
          <a:p>
            <a:r>
              <a:rPr lang="cs-CZ" dirty="0" smtClean="0"/>
              <a:t>nádech se provede v okamžiku kdy je jedna paže ve vzpažení a druhá v připažení (=před a po ukončení záběru)</a:t>
            </a:r>
          </a:p>
          <a:p>
            <a:r>
              <a:rPr lang="cs-CZ" dirty="0" smtClean="0"/>
              <a:t>výdech při záběru jedné z paží. </a:t>
            </a:r>
          </a:p>
          <a:p>
            <a:r>
              <a:rPr lang="cs-CZ" dirty="0" smtClean="0"/>
              <a:t>vydechujeme nosem i ústy – aby nenateklo do nosu</a:t>
            </a:r>
          </a:p>
          <a:p>
            <a:r>
              <a:rPr lang="cs-CZ" dirty="0" smtClean="0"/>
              <a:t>v knize píšou: bradu mírně přitažená hrudníku  (ano, u dětí)– podle mne ve znakové souhře mnohem výhodnější brada vystrčená jemně ke stropu = lepší záběr. </a:t>
            </a:r>
          </a:p>
          <a:p>
            <a:r>
              <a:rPr lang="cs-CZ" dirty="0" smtClean="0"/>
              <a:t>NEJČASTĚJŠÍ CHYBY: vysazení boků (plavec sedí ve vodě), dobíhání paží, špatná práce DK: nohy se rozjíždí od sebe, nekopou v 6 úderovém rytmu, paže provádějí hrabání jako pomocný pohyb, špatná poloha hlavy, slabá činnost DK</a:t>
            </a:r>
          </a:p>
          <a:p>
            <a:r>
              <a:rPr lang="cs-CZ" dirty="0" smtClean="0"/>
              <a:t>Trénujeme splývání, práci DK + přidáváme paži – trénujeme </a:t>
            </a:r>
            <a:r>
              <a:rPr lang="cs-CZ" dirty="0" err="1" smtClean="0"/>
              <a:t>dobíhačku</a:t>
            </a:r>
            <a:r>
              <a:rPr lang="cs-CZ" dirty="0" smtClean="0"/>
              <a:t> a střídačku  (paže v </a:t>
            </a:r>
            <a:r>
              <a:rPr lang="cs-CZ" dirty="0" err="1" smtClean="0"/>
              <a:t>mezizáběrové</a:t>
            </a:r>
            <a:r>
              <a:rPr lang="cs-CZ" dirty="0" smtClean="0"/>
              <a:t> přestávce, 6 kopů, výměna paží), plavání z boku na bok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16689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7315200" cy="1154097"/>
          </a:xfrm>
        </p:spPr>
        <p:txBody>
          <a:bodyPr/>
          <a:lstStyle/>
          <a:p>
            <a:r>
              <a:rPr lang="cs-CZ" dirty="0" err="1" smtClean="0"/>
              <a:t>Kinogram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60648"/>
            <a:ext cx="3192242" cy="6253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2952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současná sportovní technika je odvozena z kraulu, změny v pravidlech v poslední době se týkaly obrátek a výjezdů</a:t>
            </a:r>
          </a:p>
          <a:p>
            <a:r>
              <a:rPr lang="cs-CZ" dirty="0" smtClean="0"/>
              <a:t>stejně jako u kraulu hlavní hnací síla je vytvářena pohyby HK</a:t>
            </a:r>
          </a:p>
          <a:p>
            <a:r>
              <a:rPr lang="cs-CZ" dirty="0" smtClean="0"/>
              <a:t>DK udržují především optimální polohu těla a podílí se i na celkové rychlosti</a:t>
            </a:r>
          </a:p>
          <a:p>
            <a:r>
              <a:rPr lang="cs-CZ" dirty="0" smtClean="0"/>
              <a:t>jeden záběr paží + 6 kopů = jeden pohybový cyklus</a:t>
            </a:r>
          </a:p>
          <a:p>
            <a:r>
              <a:rPr lang="cs-CZ" dirty="0" smtClean="0"/>
              <a:t>Znak se využívá v řadě modifikací pro záchranné nebo zdravotní plavání</a:t>
            </a:r>
          </a:p>
          <a:p>
            <a:r>
              <a:rPr lang="cs-CZ" dirty="0" smtClean="0"/>
              <a:t>záchranářský znak: splývavá poloha, prsové nohy, bez záběru paží</a:t>
            </a:r>
          </a:p>
          <a:p>
            <a:r>
              <a:rPr lang="cs-CZ" dirty="0" smtClean="0"/>
              <a:t>znak soupaž: více možností jak to plavat (nohy, různá </a:t>
            </a:r>
            <a:r>
              <a:rPr lang="cs-CZ" dirty="0" err="1" smtClean="0"/>
              <a:t>mezizáběrová</a:t>
            </a:r>
            <a:r>
              <a:rPr lang="cs-CZ" dirty="0" smtClean="0"/>
              <a:t> </a:t>
            </a:r>
            <a:r>
              <a:rPr lang="cs-CZ" dirty="0" smtClean="0"/>
              <a:t>přestávka, </a:t>
            </a:r>
            <a:r>
              <a:rPr lang="cs-CZ" dirty="0" smtClean="0"/>
              <a:t>často slouží k vyplavání)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93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Poloha těla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horizontální, ramena jsou výše než boky, </a:t>
            </a:r>
            <a:r>
              <a:rPr lang="cs-CZ" dirty="0" smtClean="0"/>
              <a:t>pánev podsazená x malé </a:t>
            </a:r>
            <a:r>
              <a:rPr lang="cs-CZ" dirty="0" smtClean="0"/>
              <a:t>vysazení v bocích není považováno na nedostatek</a:t>
            </a:r>
          </a:p>
          <a:p>
            <a:r>
              <a:rPr lang="cs-CZ" dirty="0" smtClean="0"/>
              <a:t>sklon podélné osy těla s hladinou je vyšší než u kraulu – ve vysokých rychlostech se pohybuje v rozmezí 5 – 10 stupňů. Šikmější poloha je způsobena činností DK – intenzivní pohyb nahoru stlačuje boky dolů</a:t>
            </a:r>
          </a:p>
          <a:p>
            <a:r>
              <a:rPr lang="cs-CZ" dirty="0" smtClean="0"/>
              <a:t>při záběru HK dochází rozkyvu ramen kolem podélné osy těla což umožňuje záběr pokrčenou </a:t>
            </a:r>
            <a:r>
              <a:rPr lang="cs-CZ" dirty="0" smtClean="0"/>
              <a:t>paží, prodloužení záběru a uvolnění při přenosu</a:t>
            </a:r>
            <a:endParaRPr lang="cs-CZ" dirty="0" smtClean="0"/>
          </a:p>
          <a:p>
            <a:r>
              <a:rPr lang="cs-CZ" dirty="0" smtClean="0"/>
              <a:t>poloha hlavy je nestabilnějším místem těla plavce, ovlivňuje polohu těla. Plavec hledí vzhůru, hladina na úrovni uší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7788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Poloha těla - nácvik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procvičování splývavých poloh na zádech, změny poloh, rotace kolem podélné osy (šroubek, válení sudů</a:t>
            </a:r>
            <a:r>
              <a:rPr lang="cs-CZ" dirty="0" smtClean="0"/>
              <a:t>)</a:t>
            </a:r>
          </a:p>
          <a:p>
            <a:r>
              <a:rPr lang="cs-CZ" dirty="0" smtClean="0"/>
              <a:t>odrazy ode dna bazénu, odrazy od stěny bazénu do splývavé polohy (různé polohy paží)</a:t>
            </a:r>
          </a:p>
          <a:p>
            <a:r>
              <a:rPr lang="cs-CZ" dirty="0" smtClean="0"/>
              <a:t>splývání s deskou: různé polohy desky: u boků, na hrudi, pod hlavou, ve vzpažení (TRIK na držení desky pod hlavou od L. Nowakové !!!)</a:t>
            </a:r>
          </a:p>
          <a:p>
            <a:r>
              <a:rPr lang="cs-CZ" dirty="0" smtClean="0"/>
              <a:t>NEJČASTĚJŠÍ CHYBY: tělo není ve splývavé poloze, nezpevněný trup, příliš vysazené boky, hlava je zvednutá z vody</a:t>
            </a:r>
          </a:p>
          <a:p>
            <a:r>
              <a:rPr lang="cs-CZ" dirty="0" smtClean="0"/>
              <a:t>trénujeme splývavou polohu na zádech prováděnou v klidu s výdrží a různou polohou paží; s pomůckami i bez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4638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DK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obdobně jako u K, propulzní síla se vytváří během akcentovaného pohybu nahoru, což je z hlediska hnací síly účinnější</a:t>
            </a:r>
          </a:p>
          <a:p>
            <a:r>
              <a:rPr lang="cs-CZ" dirty="0" smtClean="0"/>
              <a:t>rotace ramen kolem podélné osy ovlivňuje pohyb pánve – je výraznější než u K = DK vyrovnávají polohu těla</a:t>
            </a:r>
          </a:p>
          <a:p>
            <a:r>
              <a:rPr lang="cs-CZ" dirty="0" smtClean="0"/>
              <a:t>záběry jsou mírně šikmé (zabírají v šikmých rovinách)– opora pro záběry HK, které se provádějí podél trupu plavce a tím pomáhají udržovat rovnováhu na hladině</a:t>
            </a:r>
          </a:p>
          <a:p>
            <a:r>
              <a:rPr lang="cs-CZ" dirty="0" err="1" smtClean="0"/>
              <a:t>šestiúderový</a:t>
            </a:r>
            <a:r>
              <a:rPr lang="cs-CZ" dirty="0" smtClean="0"/>
              <a:t> znak</a:t>
            </a:r>
          </a:p>
          <a:p>
            <a:r>
              <a:rPr lang="cs-CZ" dirty="0" smtClean="0"/>
              <a:t>třetí a šestý kop se provádějí výrazně k ose těla – opora pro nejúčinnější část záběru protilehlé nesouhlasné ruky </a:t>
            </a:r>
            <a:r>
              <a:rPr lang="cs-CZ" dirty="0" smtClean="0">
                <a:sym typeface="Wingdings" panose="05000000000000000000" pitchFamily="2" charset="2"/>
              </a:rPr>
              <a:t> - vyrovnávají to!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8300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Nácvik DK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ukázka, pozorování, vysvětlení</a:t>
            </a:r>
          </a:p>
          <a:p>
            <a:r>
              <a:rPr lang="cs-CZ" dirty="0" smtClean="0"/>
              <a:t>nácvik na suchu (zapřít vzadu o lokty, dbát na tupý úhel mezi trupem a DK) a v sedě na kraji bazénu</a:t>
            </a:r>
          </a:p>
          <a:p>
            <a:r>
              <a:rPr lang="cs-CZ" dirty="0" smtClean="0"/>
              <a:t>odraz ode dna/stěny bazénu, </a:t>
            </a:r>
            <a:r>
              <a:rPr lang="cs-CZ" dirty="0" err="1" smtClean="0"/>
              <a:t>vysplývání</a:t>
            </a:r>
            <a:r>
              <a:rPr lang="cs-CZ" dirty="0"/>
              <a:t> </a:t>
            </a:r>
            <a:r>
              <a:rPr lang="cs-CZ" dirty="0" smtClean="0"/>
              <a:t>a zapojení </a:t>
            </a:r>
            <a:r>
              <a:rPr lang="cs-CZ" dirty="0" err="1" smtClean="0"/>
              <a:t>Zno</a:t>
            </a:r>
            <a:endParaRPr lang="cs-CZ" dirty="0" smtClean="0"/>
          </a:p>
          <a:p>
            <a:r>
              <a:rPr lang="cs-CZ" dirty="0" err="1" smtClean="0"/>
              <a:t>Zno</a:t>
            </a:r>
            <a:r>
              <a:rPr lang="cs-CZ" dirty="0" smtClean="0"/>
              <a:t> s deskou u boků, na hrudníku, pod hlavou, ve vzpažení</a:t>
            </a:r>
          </a:p>
          <a:p>
            <a:r>
              <a:rPr lang="cs-CZ" dirty="0" err="1" smtClean="0"/>
              <a:t>Zno</a:t>
            </a:r>
            <a:r>
              <a:rPr lang="cs-CZ" dirty="0" smtClean="0"/>
              <a:t> na boku: spodní paže ve vzpažení, horní připažená, později změna polohy – přetáčení z boku na bok</a:t>
            </a:r>
          </a:p>
          <a:p>
            <a:r>
              <a:rPr lang="cs-CZ" dirty="0" err="1" smtClean="0"/>
              <a:t>Zno</a:t>
            </a:r>
            <a:r>
              <a:rPr lang="cs-CZ" dirty="0" smtClean="0"/>
              <a:t> plavané různou intenzitou, postupné prodlužování vzdálenosti</a:t>
            </a:r>
          </a:p>
          <a:p>
            <a:r>
              <a:rPr lang="cs-CZ" dirty="0" smtClean="0"/>
              <a:t>NEJČASTĚJŠÍ CHYBY: záběr </a:t>
            </a:r>
            <a:r>
              <a:rPr lang="cs-CZ" dirty="0" err="1" smtClean="0"/>
              <a:t>alá</a:t>
            </a:r>
            <a:r>
              <a:rPr lang="cs-CZ" dirty="0" smtClean="0"/>
              <a:t> šlapání vody (tzv. pedálový pohyb), krčení kolenou, kolena nad hladinou, nedostatečné úsilí – nohy klesají ke dnu, tuhé kotníky, vysoká poloha hlavy</a:t>
            </a:r>
          </a:p>
          <a:p>
            <a:r>
              <a:rPr lang="cs-CZ" dirty="0" smtClean="0"/>
              <a:t>nácvik na suchu, vysvětlení práce DK, krátké opakované úseky s využitím plaveckých pomůcek, ploutve!, při krčení kolen držíme desku v připažení v natažených rukou nad koleny (deska usměrňuje pohyb kolen), cvičení na suchu pro uvolnění kotníků</a:t>
            </a:r>
          </a:p>
        </p:txBody>
      </p:sp>
    </p:spTree>
    <p:extLst>
      <p:ext uri="{BB962C8B-B14F-4D97-AF65-F5344CB8AC3E}">
        <p14:creationId xmlns:p14="http://schemas.microsoft.com/office/powerpoint/2010/main" val="3126466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9822"/>
            <a:ext cx="7315200" cy="1154097"/>
          </a:xfrm>
        </p:spPr>
        <p:txBody>
          <a:bodyPr/>
          <a:lstStyle/>
          <a:p>
            <a:r>
              <a:rPr lang="cs-CZ" dirty="0" smtClean="0"/>
              <a:t>Z no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60648"/>
            <a:ext cx="4152900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3150" y="3120231"/>
            <a:ext cx="4457700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6154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HK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rozhodující hnací síla</a:t>
            </a:r>
          </a:p>
          <a:p>
            <a:r>
              <a:rPr lang="cs-CZ" dirty="0" smtClean="0"/>
              <a:t>střídavý pohyb po uzavřené křivce</a:t>
            </a:r>
          </a:p>
          <a:p>
            <a:r>
              <a:rPr lang="cs-CZ" dirty="0" smtClean="0"/>
              <a:t>dlaň zasouváme malíkovou hranou do vody, záběr vedeme podél těla pod hladinou, paží ohýbáme v lokti, vytáčíme ramena do strany zabírající paže</a:t>
            </a:r>
          </a:p>
          <a:p>
            <a:r>
              <a:rPr lang="cs-CZ" dirty="0" smtClean="0"/>
              <a:t>v druhé části záběru se paže postupně napíná a její pohyb končí u stehna, ruka směřuje dlaní ke dnu</a:t>
            </a:r>
          </a:p>
          <a:p>
            <a:r>
              <a:rPr lang="cs-CZ" dirty="0" smtClean="0"/>
              <a:t>fáze přenosu začíná vytažením paže z vody (z vody jde první palcová hrana (v knize je chyba) případně hrana ruky a ukazováček). Co se lze dočíst: i hřbet ruky – příliš velký odpor, případně malíková hrana – neumožňuje efektivní dokončení záběru + neumožňuje ihned přenos relaxované paže). Zkrátka a dobře PALCOVÁ HRANA!</a:t>
            </a:r>
          </a:p>
          <a:p>
            <a:r>
              <a:rPr lang="cs-CZ" dirty="0" smtClean="0"/>
              <a:t>pohyby paží probíhají proti sobě – nedobíhají jako u kraulu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13116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stor">
  <a:themeElements>
    <a:clrScheme name="Prostor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os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424</TotalTime>
  <Words>1094</Words>
  <Application>Microsoft Office PowerPoint</Application>
  <PresentationFormat>Předvádění na obrazovce (4:3)</PresentationFormat>
  <Paragraphs>66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Prostor</vt:lpstr>
      <vt:lpstr>ZNAK</vt:lpstr>
      <vt:lpstr>Kinogram</vt:lpstr>
      <vt:lpstr>Znak</vt:lpstr>
      <vt:lpstr>Poloha těla</vt:lpstr>
      <vt:lpstr>Poloha těla - nácvik</vt:lpstr>
      <vt:lpstr>Práce DK</vt:lpstr>
      <vt:lpstr>Nácvik DK</vt:lpstr>
      <vt:lpstr>Z no</vt:lpstr>
      <vt:lpstr>Práce HK</vt:lpstr>
      <vt:lpstr>Nácvik HK</vt:lpstr>
      <vt:lpstr>Zpa</vt:lpstr>
      <vt:lpstr>Dýchání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ZNAK</dc:title>
  <dc:creator>Jana</dc:creator>
  <cp:lastModifiedBy>Jana</cp:lastModifiedBy>
  <cp:revision>24</cp:revision>
  <dcterms:created xsi:type="dcterms:W3CDTF">2020-11-18T19:21:24Z</dcterms:created>
  <dcterms:modified xsi:type="dcterms:W3CDTF">2020-11-22T14:46:39Z</dcterms:modified>
</cp:coreProperties>
</file>