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8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A482A0-6A41-4402-857A-59C658365A27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F29355F-0455-47C7-BF6F-D6F6FC55A66A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82A0-6A41-4402-857A-59C658365A27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355F-0455-47C7-BF6F-D6F6FC55A6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82A0-6A41-4402-857A-59C658365A27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355F-0455-47C7-BF6F-D6F6FC55A6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82A0-6A41-4402-857A-59C658365A27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355F-0455-47C7-BF6F-D6F6FC55A6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82A0-6A41-4402-857A-59C658365A27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355F-0455-47C7-BF6F-D6F6FC55A6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82A0-6A41-4402-857A-59C658365A27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355F-0455-47C7-BF6F-D6F6FC55A66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82A0-6A41-4402-857A-59C658365A27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355F-0455-47C7-BF6F-D6F6FC55A6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82A0-6A41-4402-857A-59C658365A27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355F-0455-47C7-BF6F-D6F6FC55A6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82A0-6A41-4402-857A-59C658365A27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355F-0455-47C7-BF6F-D6F6FC55A6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82A0-6A41-4402-857A-59C658365A27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355F-0455-47C7-BF6F-D6F6FC55A66A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482A0-6A41-4402-857A-59C658365A27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355F-0455-47C7-BF6F-D6F6FC55A66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A482A0-6A41-4402-857A-59C658365A27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F29355F-0455-47C7-BF6F-D6F6FC55A66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PRSA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Nácvik - děti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006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 </a:t>
            </a:r>
            <a:r>
              <a:rPr lang="cs-CZ" dirty="0" err="1" smtClean="0"/>
              <a:t>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současná, symetrická práce</a:t>
            </a:r>
          </a:p>
          <a:p>
            <a:r>
              <a:rPr lang="cs-CZ" dirty="0" smtClean="0"/>
              <a:t>začátek ve vzpažení, paže do stran pod hladinou, záběr šikmo dolů, ohnutí v loktech, předloktí do stran</a:t>
            </a:r>
          </a:p>
          <a:p>
            <a:r>
              <a:rPr lang="cs-CZ" dirty="0" smtClean="0"/>
              <a:t>důležité je nastavení záběrových ploch – vnitřní strany předloktí a dlaní</a:t>
            </a:r>
          </a:p>
          <a:p>
            <a:r>
              <a:rPr lang="cs-CZ" dirty="0" smtClean="0"/>
              <a:t>když dlaně na úrovní loktů – lokty k sobě a k hrudníku</a:t>
            </a:r>
          </a:p>
          <a:p>
            <a:r>
              <a:rPr lang="cs-CZ" dirty="0" smtClean="0"/>
              <a:t>stupňované úsilí, na konci záběrové fáze a na zahájení přenosové fáze minimalizovat prodlevu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055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Nácvik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ukázka, sucho, vysvětlení</a:t>
            </a:r>
          </a:p>
          <a:p>
            <a:r>
              <a:rPr lang="cs-CZ" dirty="0" smtClean="0"/>
              <a:t>nácvik ve vodě za chůze – paže pod vodou – snadná kontrola</a:t>
            </a:r>
          </a:p>
          <a:p>
            <a:r>
              <a:rPr lang="cs-CZ" dirty="0" smtClean="0"/>
              <a:t>plavání paží s piškotem či bez (těžké na fyzičku)</a:t>
            </a:r>
          </a:p>
          <a:p>
            <a:r>
              <a:rPr lang="cs-CZ" dirty="0" smtClean="0"/>
              <a:t>je dobré současně zapojit i rytmus dýchání</a:t>
            </a:r>
          </a:p>
          <a:p>
            <a:pPr marL="68580" indent="0">
              <a:buNone/>
            </a:pPr>
            <a:r>
              <a:rPr lang="cs-CZ" dirty="0" smtClean="0"/>
              <a:t>NEJČASTĚJŠÍ CHYBY: záběr po hladině, záběr veden za ramenní osu, záběr stejným úsilím, lokty nejsou přitaženy pod trup, fáze přenosu pomalá a nedokončená, ruce se zaseknou na začátku přenosové fáze...</a:t>
            </a:r>
          </a:p>
          <a:p>
            <a:pPr marL="68580" indent="0">
              <a:buNone/>
            </a:pPr>
            <a:r>
              <a:rPr lang="cs-CZ" dirty="0" smtClean="0"/>
              <a:t>zraková kontrola pohybů plavcem, když ruce za osu –žížalu do podpaží, představit si soudek a stáhnout ho pod tělo, cvičení na rozvoj pocitu vody, ....</a:t>
            </a:r>
          </a:p>
          <a:p>
            <a:pPr marL="68580" indent="0">
              <a:buNone/>
            </a:pPr>
            <a:endParaRPr lang="cs-CZ" dirty="0" smtClean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17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 dýchání a souhra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vdech na konci záběrové fáze a na začátku přenosové fáze je ukončen a to v každém záběrovém cyklu paží</a:t>
            </a:r>
          </a:p>
          <a:p>
            <a:r>
              <a:rPr lang="cs-CZ" dirty="0" smtClean="0"/>
              <a:t>plynulé vytváření hnací síly je klíčové = eliminovat hluchá místa</a:t>
            </a:r>
          </a:p>
          <a:p>
            <a:r>
              <a:rPr lang="cs-CZ" dirty="0" smtClean="0"/>
              <a:t>záběrovou fázi paží provází přípravná fáze pohybu nohou, </a:t>
            </a:r>
          </a:p>
          <a:p>
            <a:r>
              <a:rPr lang="cs-CZ" dirty="0" smtClean="0"/>
              <a:t>přenosovou fázi paží provází záběrová práce nohou</a:t>
            </a:r>
          </a:p>
          <a:p>
            <a:r>
              <a:rPr lang="cs-CZ" dirty="0" smtClean="0"/>
              <a:t>na fázi celkového splývání navazuje přípravná fáze paží, s mírným zpožděním začíná skrčování nohou</a:t>
            </a:r>
          </a:p>
          <a:p>
            <a:pPr marL="68580" indent="0">
              <a:buNone/>
            </a:pPr>
            <a:endParaRPr lang="cs-CZ" dirty="0" smtClean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5377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ácvik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ukázka, vysvětlení, popis,</a:t>
            </a:r>
          </a:p>
          <a:p>
            <a:r>
              <a:rPr lang="cs-CZ" dirty="0" smtClean="0"/>
              <a:t>trénování rytmu na suchu</a:t>
            </a:r>
          </a:p>
          <a:p>
            <a:r>
              <a:rPr lang="cs-CZ" dirty="0" smtClean="0"/>
              <a:t>souhra s počítáním doby splývání (dlouhý krátký záběr, vč. extrémů)</a:t>
            </a:r>
          </a:p>
          <a:p>
            <a:r>
              <a:rPr lang="cs-CZ" dirty="0" smtClean="0"/>
              <a:t>časovat pohyby – rozložená souhra, měnit rytmus: rychlý následuje splývavý...</a:t>
            </a:r>
          </a:p>
          <a:p>
            <a:r>
              <a:rPr lang="cs-CZ" dirty="0" err="1" smtClean="0"/>
              <a:t>dobíhačka</a:t>
            </a:r>
            <a:r>
              <a:rPr lang="cs-CZ" dirty="0" smtClean="0"/>
              <a:t> (2 rytmy), paty do dlaní</a:t>
            </a:r>
          </a:p>
          <a:p>
            <a:r>
              <a:rPr lang="cs-CZ" dirty="0" smtClean="0"/>
              <a:t>obrácená </a:t>
            </a:r>
            <a:r>
              <a:rPr lang="cs-CZ" dirty="0" err="1" smtClean="0"/>
              <a:t>dobíhačka</a:t>
            </a:r>
            <a:endParaRPr lang="cs-CZ" dirty="0" smtClean="0"/>
          </a:p>
          <a:p>
            <a:r>
              <a:rPr lang="cs-CZ" dirty="0" smtClean="0"/>
              <a:t>2x paže, 2x nohy (když plavou paže, nohy nic a naopak)</a:t>
            </a:r>
          </a:p>
          <a:p>
            <a:r>
              <a:rPr lang="cs-CZ" dirty="0" err="1" smtClean="0"/>
              <a:t>Ppa+Kno</a:t>
            </a:r>
            <a:r>
              <a:rPr lang="cs-CZ" dirty="0" smtClean="0"/>
              <a:t> (u nádechu je možné </a:t>
            </a:r>
            <a:r>
              <a:rPr lang="cs-CZ" dirty="0" err="1" smtClean="0"/>
              <a:t>Mno</a:t>
            </a:r>
            <a:r>
              <a:rPr lang="cs-CZ" dirty="0" smtClean="0"/>
              <a:t>), často se plave </a:t>
            </a:r>
            <a:r>
              <a:rPr lang="cs-CZ" dirty="0" err="1" smtClean="0"/>
              <a:t>Ppa+Mno</a:t>
            </a:r>
            <a:r>
              <a:rPr lang="cs-CZ" dirty="0" smtClean="0"/>
              <a:t> (ale pozor na zajetí paží do hloubky-nesmí propadnout)</a:t>
            </a:r>
          </a:p>
          <a:p>
            <a:r>
              <a:rPr lang="cs-CZ" dirty="0" smtClean="0"/>
              <a:t>NEČASTĚJŠÍ CHYBY: výdech není pod vodu, dlouhý vdech – narušení polohy těla, špatná celková souhra, přehnané/nedostatečné splývání, hýždě z vody ven, přikopnutí </a:t>
            </a:r>
            <a:r>
              <a:rPr lang="cs-CZ" dirty="0" err="1" smtClean="0"/>
              <a:t>Mno</a:t>
            </a:r>
            <a:r>
              <a:rPr lang="cs-CZ" dirty="0" smtClean="0"/>
              <a:t>/</a:t>
            </a:r>
            <a:r>
              <a:rPr lang="cs-CZ" dirty="0" err="1" smtClean="0"/>
              <a:t>Kno</a:t>
            </a:r>
            <a:r>
              <a:rPr lang="cs-CZ" dirty="0" smtClean="0"/>
              <a:t> po dokončení záběrové fáze </a:t>
            </a:r>
            <a:r>
              <a:rPr lang="cs-CZ" dirty="0" err="1" smtClean="0"/>
              <a:t>Pno</a:t>
            </a:r>
            <a:endParaRPr lang="cs-CZ" dirty="0"/>
          </a:p>
          <a:p>
            <a:r>
              <a:rPr lang="cs-CZ" dirty="0" smtClean="0"/>
              <a:t>náprava cvičení viz výše a trpělivost</a:t>
            </a:r>
            <a:r>
              <a:rPr lang="cs-CZ" smtClean="0"/>
              <a:t>, ukazování</a:t>
            </a:r>
            <a:r>
              <a:rPr lang="cs-CZ" dirty="0" smtClean="0"/>
              <a:t>, dopomoc, video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3734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576064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Kinogram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04664"/>
            <a:ext cx="3096343" cy="5929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4511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nejvíc proměnlivé co se týká plavecké polohy v průběhu pohybového cyklu</a:t>
            </a:r>
          </a:p>
          <a:p>
            <a:r>
              <a:rPr lang="cs-CZ" dirty="0" smtClean="0"/>
              <a:t>každý plave prsa trošku jinak</a:t>
            </a:r>
          </a:p>
          <a:p>
            <a:r>
              <a:rPr lang="cs-CZ" dirty="0" smtClean="0"/>
              <a:t>tzv. vlnivá technika</a:t>
            </a:r>
          </a:p>
          <a:p>
            <a:r>
              <a:rPr lang="cs-CZ" dirty="0" smtClean="0"/>
              <a:t>rychlý přenos paží dopředu</a:t>
            </a:r>
          </a:p>
          <a:p>
            <a:r>
              <a:rPr lang="cs-CZ" dirty="0" smtClean="0"/>
              <a:t>záleží na silovém vybavení plavce</a:t>
            </a:r>
          </a:p>
          <a:p>
            <a:r>
              <a:rPr lang="cs-CZ" dirty="0" smtClean="0"/>
              <a:t>úzké, švihané nohy</a:t>
            </a:r>
          </a:p>
          <a:p>
            <a:r>
              <a:rPr lang="cs-CZ" dirty="0" smtClean="0"/>
              <a:t>minimalizujeme odpor</a:t>
            </a:r>
          </a:p>
          <a:p>
            <a:r>
              <a:rPr lang="cs-CZ" dirty="0" smtClean="0"/>
              <a:t>maximální úsilí střídá uvolnění ve splývání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610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Poloha těla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proměnlivá: při splývání optimální hydrodynamická poloha (boky jsou blíž k hladině než hlava a ramena)</a:t>
            </a:r>
          </a:p>
          <a:p>
            <a:r>
              <a:rPr lang="cs-CZ" dirty="0" smtClean="0"/>
              <a:t>hlava a ramena jsou v nejvyšší poloze nad hladinou v okamžiku kdy paže ukončují záběr a plavec je prohnutý v kříži - nádech</a:t>
            </a:r>
          </a:p>
          <a:p>
            <a:r>
              <a:rPr lang="cs-CZ" dirty="0" smtClean="0"/>
              <a:t>rychlý pohyb paží vpřed a zpět do fáze splývání – viz první odrážka</a:t>
            </a:r>
          </a:p>
          <a:p>
            <a:pPr marL="6858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608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Nácvik – poloha těla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 obvykle nejsou první, co se děti učí, proto nácvik splývání je rychlý, prodlužujeme dobu splývání</a:t>
            </a:r>
          </a:p>
          <a:p>
            <a:r>
              <a:rPr lang="cs-CZ" dirty="0" smtClean="0"/>
              <a:t>nácvik splývavých poloh, ukázka, vysvětlení</a:t>
            </a:r>
          </a:p>
          <a:p>
            <a:r>
              <a:rPr lang="cs-CZ" dirty="0" smtClean="0"/>
              <a:t>odrazy do splývání</a:t>
            </a:r>
          </a:p>
          <a:p>
            <a:r>
              <a:rPr lang="cs-CZ" dirty="0" smtClean="0"/>
              <a:t>po odrazu co nejdále </a:t>
            </a:r>
            <a:r>
              <a:rPr lang="cs-CZ" dirty="0" err="1" smtClean="0"/>
              <a:t>dosplývat</a:t>
            </a:r>
            <a:endParaRPr lang="cs-CZ" dirty="0" smtClean="0"/>
          </a:p>
          <a:p>
            <a:r>
              <a:rPr lang="cs-CZ" dirty="0" smtClean="0"/>
              <a:t>NEJČASTĚJŠÍ CHYBY: špatná rovnováha ve vodě, nezvládnutí hydrodynamické </a:t>
            </a:r>
            <a:r>
              <a:rPr lang="cs-CZ" dirty="0" err="1" smtClean="0"/>
              <a:t>pohohy</a:t>
            </a:r>
            <a:r>
              <a:rPr lang="cs-CZ" dirty="0" smtClean="0"/>
              <a:t> (u P extra důležité)</a:t>
            </a:r>
          </a:p>
          <a:p>
            <a:r>
              <a:rPr lang="cs-CZ" dirty="0" smtClean="0"/>
              <a:t>nácvik odraz + </a:t>
            </a:r>
            <a:r>
              <a:rPr lang="cs-CZ" dirty="0" err="1" smtClean="0"/>
              <a:t>dlooooouhééé</a:t>
            </a:r>
            <a:r>
              <a:rPr lang="cs-CZ" dirty="0" smtClean="0"/>
              <a:t> splývání, cvičení na rozvoj pocitu vody, nácvik rovnováhy ve vodě (viz základní plavecké dovednosti)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34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 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současné a symetrické kopy</a:t>
            </a:r>
          </a:p>
          <a:p>
            <a:r>
              <a:rPr lang="cs-CZ" dirty="0" smtClean="0"/>
              <a:t>pohyb dělíme na fázi přípravnou (skrčování), záběrovou (kop) a splývání</a:t>
            </a:r>
          </a:p>
          <a:p>
            <a:r>
              <a:rPr lang="cs-CZ" dirty="0" smtClean="0"/>
              <a:t>v přípravné fázi se nohy zanožují – ohýbají v kolenou, chodila k hladině, kolena max. na šíři boků, paty vně kolen, maximální rozsah, fajfky!</a:t>
            </a:r>
          </a:p>
          <a:p>
            <a:r>
              <a:rPr lang="cs-CZ" dirty="0" smtClean="0"/>
              <a:t>následuje výrazný kop směrem dozadu (dozadu do stran), snožení!, uvolnění chodidel</a:t>
            </a:r>
          </a:p>
          <a:p>
            <a:r>
              <a:rPr lang="cs-CZ" dirty="0" smtClean="0"/>
              <a:t>následuje splývání – délka záleží na intenzitě plavání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774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/>
          <a:lstStyle/>
          <a:p>
            <a:r>
              <a:rPr lang="cs-CZ" dirty="0" smtClean="0"/>
              <a:t>P no nácvik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844824"/>
            <a:ext cx="6777317" cy="439248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ukázka, vysvětlení, nácvik na suchu (leh na břiše na vyvýšené podložce, nebo v sedu na lavici paty táhnu po zemi, nebo v sedě u kraje bazénu):NE V SEDĚ NA ZEMI BEZ VYVÝŠENÍ!</a:t>
            </a:r>
          </a:p>
          <a:p>
            <a:r>
              <a:rPr lang="cs-CZ" dirty="0" smtClean="0"/>
              <a:t>s dopomocí – trenér pomáhá (zatlačení pat do dlaní)</a:t>
            </a:r>
          </a:p>
          <a:p>
            <a:r>
              <a:rPr lang="cs-CZ" dirty="0" smtClean="0"/>
              <a:t>nácvik ve vodě u hrany bazénu s dopomocí</a:t>
            </a:r>
          </a:p>
          <a:p>
            <a:r>
              <a:rPr lang="cs-CZ" dirty="0" smtClean="0"/>
              <a:t>P no s deskou (břicho/záda)</a:t>
            </a:r>
          </a:p>
          <a:p>
            <a:r>
              <a:rPr lang="cs-CZ" dirty="0" smtClean="0"/>
              <a:t>P no bez desky, různé polohy paží</a:t>
            </a:r>
          </a:p>
          <a:p>
            <a:r>
              <a:rPr lang="cs-CZ" dirty="0" smtClean="0"/>
              <a:t>NEJČASTĚJŠÍ CHYBY: nesouměrný záběr, mimo osu, kolena od sebe (žába), špatné nastavení chodidel, směr kopu do stran, málo síly, nedokončení záběru</a:t>
            </a:r>
          </a:p>
          <a:p>
            <a:r>
              <a:rPr lang="cs-CZ" dirty="0" smtClean="0"/>
              <a:t>trénovat na suchu, ve vodě s dopomoci, na zádech, mezi kolena piškot, odraz od stěny bazénu při plavání (au), krátké vzdálenosti, být důsledný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4915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 no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92696"/>
            <a:ext cx="2577728" cy="5626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751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836712"/>
            <a:ext cx="2979265" cy="5427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9151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891</TotalTime>
  <Words>753</Words>
  <Application>Microsoft Office PowerPoint</Application>
  <PresentationFormat>Předvádění na obrazovce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Austin</vt:lpstr>
      <vt:lpstr>PRSA</vt:lpstr>
      <vt:lpstr>Kinogram</vt:lpstr>
      <vt:lpstr>Prsa</vt:lpstr>
      <vt:lpstr>Poloha těla</vt:lpstr>
      <vt:lpstr>Nácvik – poloha těla</vt:lpstr>
      <vt:lpstr>P no</vt:lpstr>
      <vt:lpstr>P no nácvik</vt:lpstr>
      <vt:lpstr>P no</vt:lpstr>
      <vt:lpstr>Prezentace aplikace PowerPoint</vt:lpstr>
      <vt:lpstr>P pa</vt:lpstr>
      <vt:lpstr>Nácvik</vt:lpstr>
      <vt:lpstr>P dýchání a souhra</vt:lpstr>
      <vt:lpstr>Nácvik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PRSA</dc:title>
  <dc:creator>Jana</dc:creator>
  <cp:lastModifiedBy>Jana</cp:lastModifiedBy>
  <cp:revision>12</cp:revision>
  <dcterms:created xsi:type="dcterms:W3CDTF">2020-11-22T14:46:43Z</dcterms:created>
  <dcterms:modified xsi:type="dcterms:W3CDTF">2020-11-29T08:47:00Z</dcterms:modified>
</cp:coreProperties>
</file>