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78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360E2-E37C-4095-9A97-E555ADCC01C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9F77-423A-475A-9216-A5D115C3353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360E2-E37C-4095-9A97-E555ADCC01C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9F77-423A-475A-9216-A5D115C335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360E2-E37C-4095-9A97-E555ADCC01C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9F77-423A-475A-9216-A5D115C335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360E2-E37C-4095-9A97-E555ADCC01C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9F77-423A-475A-9216-A5D115C3353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360E2-E37C-4095-9A97-E555ADCC01C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9F77-423A-475A-9216-A5D115C335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360E2-E37C-4095-9A97-E555ADCC01C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9F77-423A-475A-9216-A5D115C33535}" type="slidenum">
              <a:rPr lang="cs-CZ" smtClean="0"/>
              <a:t>‹#›</a:t>
            </a:fld>
            <a:endParaRPr lang="cs-CZ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360E2-E37C-4095-9A97-E555ADCC01C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9F77-423A-475A-9216-A5D115C33535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360E2-E37C-4095-9A97-E555ADCC01C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9F77-423A-475A-9216-A5D115C335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360E2-E37C-4095-9A97-E555ADCC01C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9F77-423A-475A-9216-A5D115C335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360E2-E37C-4095-9A97-E555ADCC01C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9F77-423A-475A-9216-A5D115C33535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360E2-E37C-4095-9A97-E555ADCC01C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139F77-423A-475A-9216-A5D115C33535}" type="slidenum">
              <a:rPr lang="cs-CZ" smtClean="0"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57360E2-E37C-4095-9A97-E555ADCC01C5}" type="datetimeFigureOut">
              <a:rPr lang="cs-CZ" smtClean="0"/>
              <a:t>29.11.2020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2139F77-423A-475A-9216-A5D115C33535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NÁCVIK - DĚTI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MOTÝLEK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5299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4077072"/>
            <a:ext cx="7920880" cy="2628304"/>
          </a:xfrm>
        </p:spPr>
        <p:txBody>
          <a:bodyPr/>
          <a:lstStyle/>
          <a:p>
            <a:r>
              <a:rPr lang="cs-CZ" dirty="0" smtClean="0"/>
              <a:t>Delfínové vlnění -  JEDNA Z NEJDŮLEŽITĚJŠÍCH PLAVECKÝCH DOVEDNOSTÍ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je velmi výhodné trénovat i výjezdy, tedy to, aby se plavec naučil trefit okamžik, kdy přestává vlnit a začíná plavat </a:t>
            </a:r>
            <a:r>
              <a:rPr lang="cs-CZ" dirty="0" smtClean="0"/>
              <a:t>souhru</a:t>
            </a:r>
          </a:p>
          <a:p>
            <a:r>
              <a:rPr lang="cs-CZ" dirty="0" smtClean="0"/>
              <a:t>dobře zvládnutá technika vlnění poskytuje velkou konkurenční výhodu</a:t>
            </a:r>
          </a:p>
          <a:p>
            <a:r>
              <a:rPr lang="cs-CZ" dirty="0" smtClean="0"/>
              <a:t>důležitý je </a:t>
            </a:r>
            <a:r>
              <a:rPr lang="cs-CZ" dirty="0" err="1" smtClean="0"/>
              <a:t>streamline</a:t>
            </a:r>
            <a:r>
              <a:rPr lang="cs-CZ" dirty="0" smtClean="0"/>
              <a:t> – je třeba velice dbát správného provedení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379510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51720" y="5229200"/>
            <a:ext cx="6512511" cy="1143000"/>
          </a:xfrm>
        </p:spPr>
        <p:txBody>
          <a:bodyPr/>
          <a:lstStyle/>
          <a:p>
            <a:r>
              <a:rPr lang="cs-CZ" dirty="0" err="1" smtClean="0"/>
              <a:t>Tips&amp;Tricks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4209648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Co se mi osvědčilo v praxi:</a:t>
            </a:r>
          </a:p>
          <a:p>
            <a:r>
              <a:rPr lang="cs-CZ" dirty="0" smtClean="0"/>
              <a:t>učit M rovnou ve správné souhře, zabere to více času, ale výsledek stojí za to</a:t>
            </a:r>
          </a:p>
          <a:p>
            <a:r>
              <a:rPr lang="cs-CZ" dirty="0" smtClean="0"/>
              <a:t>plavání samotných paží je pro pokročilé plavce</a:t>
            </a:r>
          </a:p>
          <a:p>
            <a:r>
              <a:rPr lang="cs-CZ" dirty="0" smtClean="0"/>
              <a:t>vlnit, vlnit, vlnit (raději vlním bez desky paže ve vzpažení ve </a:t>
            </a:r>
            <a:r>
              <a:rPr lang="cs-CZ" dirty="0" err="1" smtClean="0"/>
              <a:t>streamlinu</a:t>
            </a:r>
            <a:r>
              <a:rPr lang="cs-CZ" dirty="0" smtClean="0"/>
              <a:t>; když dítě vlní i pažemi, přidávám piškot na </a:t>
            </a:r>
            <a:r>
              <a:rPr lang="cs-CZ" dirty="0" err="1" smtClean="0"/>
              <a:t>podélno</a:t>
            </a:r>
            <a:r>
              <a:rPr lang="cs-CZ" dirty="0" smtClean="0"/>
              <a:t> – nikdy nevlním s velkou deskou)</a:t>
            </a:r>
          </a:p>
          <a:p>
            <a:r>
              <a:rPr lang="cs-CZ" dirty="0" smtClean="0"/>
              <a:t>na správné načasování kopů se mi celkem osvědčilo plavání M jednou paží, druhá paže je v připažení</a:t>
            </a:r>
          </a:p>
          <a:p>
            <a:r>
              <a:rPr lang="cs-CZ" dirty="0" smtClean="0"/>
              <a:t>vdechy jsou vpřed, vysunutím brady (brada courá po hladině), nezvedám se z vody</a:t>
            </a:r>
          </a:p>
          <a:p>
            <a:r>
              <a:rPr lang="cs-CZ" dirty="0" smtClean="0"/>
              <a:t>některým plavcům, více vyhovuje nádech do boku, podobně jako u kraulu. Je třeba to pozorovat, vysledovat, ale pokud to plavci vyhovuje a plave plynuleji, nic proti (občas to </a:t>
            </a:r>
            <a:r>
              <a:rPr lang="cs-CZ" dirty="0" err="1" smtClean="0"/>
              <a:t>některí</a:t>
            </a:r>
            <a:r>
              <a:rPr lang="cs-CZ" dirty="0" smtClean="0"/>
              <a:t> zkouší z frajeřiny, tak ať si to vyzkouší a pak to zatrhněte)</a:t>
            </a:r>
          </a:p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941168"/>
            <a:ext cx="3353636" cy="1682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5000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KINOGRAM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60648"/>
            <a:ext cx="4200872" cy="6209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78400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MOTÝLEK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 smtClean="0"/>
              <a:t>po kraulu druhý nejrychlejší plavecký způsob</a:t>
            </a:r>
          </a:p>
          <a:p>
            <a:r>
              <a:rPr lang="cs-CZ" dirty="0" smtClean="0"/>
              <a:t>náročný na koordinaci a tělesnou zdatnost</a:t>
            </a:r>
          </a:p>
          <a:p>
            <a:r>
              <a:rPr lang="cs-CZ" dirty="0" smtClean="0"/>
              <a:t>motýlek alias </a:t>
            </a:r>
            <a:r>
              <a:rPr lang="cs-CZ" dirty="0" err="1" smtClean="0"/>
              <a:t>defín</a:t>
            </a:r>
            <a:r>
              <a:rPr lang="cs-CZ" dirty="0" smtClean="0"/>
              <a:t> (dle pravidel M)</a:t>
            </a:r>
          </a:p>
          <a:p>
            <a:r>
              <a:rPr lang="cs-CZ" dirty="0" smtClean="0"/>
              <a:t>delfín se učí obvykle až po zvládnutí ostatních plaveckých způsobů</a:t>
            </a:r>
          </a:p>
          <a:p>
            <a:r>
              <a:rPr lang="cs-CZ" dirty="0" smtClean="0"/>
              <a:t>vlnění a jeho varianty můžete učit velmi brzy, po zvládnutí splývání a K no / Z no</a:t>
            </a:r>
          </a:p>
          <a:p>
            <a:r>
              <a:rPr lang="cs-CZ" dirty="0" smtClean="0"/>
              <a:t>nutná fyzická zdatnost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61411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Motýlek – poloha těla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proměnlivá, v důsledku vlnění celého trupu v průběhu záběrů horních a dolních končetin</a:t>
            </a:r>
          </a:p>
          <a:p>
            <a:r>
              <a:rPr lang="cs-CZ" dirty="0" smtClean="0"/>
              <a:t>úhel osy těla s hladinou je v přípravné fázi negativní =paže a ramena klesají v důsledku prvního kopu</a:t>
            </a:r>
          </a:p>
          <a:p>
            <a:r>
              <a:rPr lang="cs-CZ" dirty="0" smtClean="0"/>
              <a:t>v průběhu záběru a přenosu paží se ramena zvedají úhel podélné osy těla k hladině je 10 – 30 stupňů</a:t>
            </a:r>
          </a:p>
          <a:p>
            <a:r>
              <a:rPr lang="cs-CZ" dirty="0" smtClean="0"/>
              <a:t>úhel náběhu mezi podélnou osou těla a hladinou ovlivňuje rychlost plavání, účinnost práce dolních končetin</a:t>
            </a:r>
          </a:p>
          <a:p>
            <a:r>
              <a:rPr lang="cs-CZ" dirty="0" smtClean="0"/>
              <a:t>pozor na přílišný rozsah pohybu ramen a hlavy – zvětšují tvarový a vlnový odbor</a:t>
            </a:r>
          </a:p>
          <a:p>
            <a:r>
              <a:rPr lang="cs-CZ" dirty="0" smtClean="0"/>
              <a:t>ramena hezky těsně nad hladinou</a:t>
            </a:r>
          </a:p>
          <a:p>
            <a:r>
              <a:rPr lang="cs-CZ" dirty="0" smtClean="0"/>
              <a:t>činnost dolních končetin je součástí delfínového vlnění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55025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Motýlek - nohy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dokonalá technika = sinusoida</a:t>
            </a:r>
          </a:p>
          <a:p>
            <a:r>
              <a:rPr lang="cs-CZ" dirty="0" smtClean="0"/>
              <a:t>pohyb vychází z kyčlí, ale je důsledkem vlnění</a:t>
            </a:r>
          </a:p>
          <a:p>
            <a:r>
              <a:rPr lang="cs-CZ" dirty="0" smtClean="0"/>
              <a:t>během vzestupné fáze paty k hladině (ne nad!)</a:t>
            </a:r>
          </a:p>
          <a:p>
            <a:r>
              <a:rPr lang="cs-CZ" dirty="0" smtClean="0"/>
              <a:t>kop směrem dolů – rychle a dynamicky</a:t>
            </a:r>
          </a:p>
          <a:p>
            <a:r>
              <a:rPr lang="cs-CZ" dirty="0" smtClean="0"/>
              <a:t>obě nohy současně, do propnutí, </a:t>
            </a:r>
            <a:r>
              <a:rPr lang="cs-CZ" dirty="0" err="1" smtClean="0"/>
              <a:t>došvihnutí</a:t>
            </a:r>
            <a:r>
              <a:rPr lang="cs-CZ" dirty="0" smtClean="0"/>
              <a:t> kopu nárty – nutné uvolnění v hlezenních kloubech</a:t>
            </a:r>
          </a:p>
          <a:p>
            <a:r>
              <a:rPr lang="cs-CZ" dirty="0" smtClean="0"/>
              <a:t>na jeden cyklus záběru paží náleží dva kopy </a:t>
            </a:r>
          </a:p>
          <a:p>
            <a:r>
              <a:rPr lang="cs-CZ" dirty="0"/>
              <a:t>d</a:t>
            </a:r>
            <a:r>
              <a:rPr lang="cs-CZ" dirty="0" smtClean="0"/>
              <a:t>elfínové vlnění pod vodou je při správném provedení velmi rychlé – někdy se označuje jako 5. plavecký způsob</a:t>
            </a:r>
          </a:p>
          <a:p>
            <a:r>
              <a:rPr lang="cs-CZ" dirty="0" smtClean="0"/>
              <a:t>perfektní zvládnutí je velmi důležité – po startech se používá k výjezdům u všech plaveckých způsobů, dnes už i u P (1 delfínový kop)</a:t>
            </a:r>
          </a:p>
          <a:p>
            <a:r>
              <a:rPr lang="cs-CZ" dirty="0" smtClean="0"/>
              <a:t>velká konkurenční výhoda!!!</a:t>
            </a:r>
          </a:p>
          <a:p>
            <a:r>
              <a:rPr lang="cs-CZ" dirty="0" smtClean="0"/>
              <a:t>tvrdě na tom makat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1180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Poloha těla + nohy - nácvik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ukázka, vysvětlení</a:t>
            </a:r>
          </a:p>
          <a:p>
            <a:r>
              <a:rPr lang="cs-CZ" dirty="0" smtClean="0"/>
              <a:t>zahájení vlnění ze splývavé polohy, hlava je skloněná, vysazení a podsazení boků se silným kopem směrem dolů</a:t>
            </a:r>
          </a:p>
          <a:p>
            <a:r>
              <a:rPr lang="cs-CZ" dirty="0" smtClean="0"/>
              <a:t>krátké vzdálenosti</a:t>
            </a:r>
          </a:p>
          <a:p>
            <a:r>
              <a:rPr lang="cs-CZ" dirty="0" smtClean="0"/>
              <a:t>dlouhá delfínová vlna a frekvenční vlnění na krátkou vzdálenost</a:t>
            </a:r>
          </a:p>
          <a:p>
            <a:r>
              <a:rPr lang="cs-CZ" dirty="0" smtClean="0"/>
              <a:t>vlnění na zádech, na boku</a:t>
            </a:r>
          </a:p>
          <a:p>
            <a:r>
              <a:rPr lang="cs-CZ" dirty="0" smtClean="0"/>
              <a:t>NEJČASTĚJŠÍ CHYBY: nedostatečné vlnění, snaha vlnit hlavou a rameny, kopy od kolen dolů: přitažení pat k hýždím, pohyb vychází pouze z kyčlí: napnuté nohy, nadměrné vlnění, nohy od sebe, nohy z vody ven</a:t>
            </a:r>
          </a:p>
          <a:p>
            <a:r>
              <a:rPr lang="cs-CZ" dirty="0" smtClean="0"/>
              <a:t>NÁCVIK: lepší bez desky, protože deska fixuje ramena o vlnění je obtížnější, nácvik na suchu, ukázka, vysvětlení (funguje hlava je kormidlo a mořská panna), předvedou to starší plavci, velmi dobře funguje video, zkoušet varianty: přeháněné vlnění, pod vodou, velmi dobře funguje vlnění s pažemi u těla.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463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Motýlek - paže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2441625" y="476672"/>
            <a:ext cx="6400800" cy="347472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pohyby HK jsou současné a symetrické</a:t>
            </a:r>
          </a:p>
          <a:p>
            <a:r>
              <a:rPr lang="cs-CZ" dirty="0" smtClean="0"/>
              <a:t>během jednoho pohybového cyklu vykonají záběr pod hladinou a přenos vzduchem vpřed</a:t>
            </a:r>
          </a:p>
          <a:p>
            <a:r>
              <a:rPr lang="cs-CZ" dirty="0" smtClean="0"/>
              <a:t>paže se zasouvají do vody přibližně v šíři ramen</a:t>
            </a:r>
          </a:p>
          <a:p>
            <a:r>
              <a:rPr lang="cs-CZ" dirty="0" smtClean="0"/>
              <a:t>ruce vstupují do vody mírně palcovou hranou</a:t>
            </a:r>
          </a:p>
          <a:p>
            <a:r>
              <a:rPr lang="cs-CZ" dirty="0" smtClean="0"/>
              <a:t>paže se pohybují po kruhovité dráze, vysoká poloha lokte!</a:t>
            </a:r>
          </a:p>
          <a:p>
            <a:r>
              <a:rPr lang="cs-CZ" dirty="0" smtClean="0"/>
              <a:t>pohyb paží se v průběhu zrychluje, v závěru nejvyšší rychlost</a:t>
            </a:r>
          </a:p>
          <a:p>
            <a:r>
              <a:rPr lang="cs-CZ" dirty="0" smtClean="0"/>
              <a:t>po ukončení záběru paže švihem nad hladinu a přenos vně od podélné osy těla</a:t>
            </a:r>
          </a:p>
          <a:p>
            <a:r>
              <a:rPr lang="cs-CZ" dirty="0" smtClean="0"/>
              <a:t>hlava skloněná</a:t>
            </a:r>
          </a:p>
          <a:p>
            <a:r>
              <a:rPr lang="cs-CZ" dirty="0" smtClean="0"/>
              <a:t>při přenosu záleží na uvolněnosti v ramenních kloubech</a:t>
            </a:r>
          </a:p>
          <a:p>
            <a:r>
              <a:rPr lang="cs-CZ" dirty="0" smtClean="0"/>
              <a:t>při přenosu paže uvolněné, ramena mírně z vody ven</a:t>
            </a:r>
          </a:p>
          <a:p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717032"/>
            <a:ext cx="1419225" cy="289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01357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23728" y="5157192"/>
            <a:ext cx="6512511" cy="1143000"/>
          </a:xfrm>
        </p:spPr>
        <p:txBody>
          <a:bodyPr/>
          <a:lstStyle/>
          <a:p>
            <a:r>
              <a:rPr lang="cs-CZ" dirty="0" smtClean="0"/>
              <a:t>Motýlek paže - nácvik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>
          <a:xfrm>
            <a:off x="755576" y="731520"/>
            <a:ext cx="7488832" cy="4209648"/>
          </a:xfrm>
        </p:spPr>
        <p:txBody>
          <a:bodyPr>
            <a:normAutofit fontScale="70000" lnSpcReduction="20000"/>
          </a:bodyPr>
          <a:lstStyle/>
          <a:p>
            <a:r>
              <a:rPr lang="cs-CZ" dirty="0" smtClean="0"/>
              <a:t>před zahájením je dobrá rozcvička na mobilizaci a protažení ramenních kloubů – motýl obvykle není do rozplavání zařazován, případně až ke konci</a:t>
            </a:r>
          </a:p>
          <a:p>
            <a:r>
              <a:rPr lang="cs-CZ" dirty="0" smtClean="0"/>
              <a:t>ukázka, komentář</a:t>
            </a:r>
          </a:p>
          <a:p>
            <a:r>
              <a:rPr lang="cs-CZ" dirty="0" smtClean="0"/>
              <a:t>nácvik na suchu</a:t>
            </a:r>
          </a:p>
          <a:p>
            <a:r>
              <a:rPr lang="cs-CZ" dirty="0" smtClean="0"/>
              <a:t>delfínové skoky</a:t>
            </a:r>
          </a:p>
          <a:p>
            <a:r>
              <a:rPr lang="cs-CZ" dirty="0" smtClean="0"/>
              <a:t>vlnění + jedna paže</a:t>
            </a:r>
          </a:p>
          <a:p>
            <a:r>
              <a:rPr lang="cs-CZ" dirty="0"/>
              <a:t> </a:t>
            </a:r>
            <a:r>
              <a:rPr lang="cs-CZ" dirty="0" smtClean="0"/>
              <a:t>krátké úseky, kdy zabírají pouze paže (je to náročné cvičení)</a:t>
            </a:r>
          </a:p>
          <a:p>
            <a:r>
              <a:rPr lang="cs-CZ" dirty="0" smtClean="0"/>
              <a:t>krátké úseky M správnou souhrou (2-3 záběry a postupně přidávat)</a:t>
            </a:r>
          </a:p>
          <a:p>
            <a:r>
              <a:rPr lang="cs-CZ" dirty="0" smtClean="0"/>
              <a:t>ploutve nácvik hodně usnadňují, jen pozor na správnou souhru</a:t>
            </a:r>
          </a:p>
          <a:p>
            <a:pPr marL="45720" indent="0">
              <a:buNone/>
            </a:pPr>
            <a:r>
              <a:rPr lang="cs-CZ" dirty="0" smtClean="0"/>
              <a:t>NEJČASTĚJŠÍ CHYBY: pokrčené paže na vstupu do vody, záběrový pohyb je veden příliš stranou, chybí vysoký loket, nedotažení záběru do konce, nesprávný rytmus pohybu, úsilí paží při záběru se nestupňuje – na konci záběru se paže u boků zaseknout a nevyšvihnou se nad hladinu</a:t>
            </a:r>
          </a:p>
          <a:p>
            <a:pPr marL="45720" indent="0">
              <a:buNone/>
            </a:pPr>
            <a:r>
              <a:rPr lang="cs-CZ" dirty="0" smtClean="0"/>
              <a:t>NÁCVIK: </a:t>
            </a:r>
            <a:r>
              <a:rPr lang="cs-CZ" dirty="0" err="1" smtClean="0"/>
              <a:t>dobíhačka</a:t>
            </a:r>
            <a:r>
              <a:rPr lang="cs-CZ" dirty="0" smtClean="0"/>
              <a:t> - různé polohy paží </a:t>
            </a:r>
            <a:r>
              <a:rPr lang="cs-CZ" dirty="0" err="1" smtClean="0"/>
              <a:t>Biondiho</a:t>
            </a:r>
            <a:r>
              <a:rPr lang="cs-CZ" dirty="0" smtClean="0"/>
              <a:t> cvičení (není úplně pro začátečníky, ale jeho první fáze je výborná na nácvik záběru paží s vyšvihnutím z vody), </a:t>
            </a:r>
            <a:r>
              <a:rPr lang="cs-CZ" dirty="0" err="1" smtClean="0"/>
              <a:t>Mpaže</a:t>
            </a:r>
            <a:r>
              <a:rPr lang="cs-CZ" dirty="0" smtClean="0"/>
              <a:t> + K no (nikdy neučím s P no), samotné paže jsou obtížné, lepší plavat a pracovat na celé souhře.</a:t>
            </a:r>
          </a:p>
          <a:p>
            <a:pPr marL="4572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5445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Motýlek – dýchání a souhra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pro vdech se hlava mírně zaklání (někdy uklání)</a:t>
            </a:r>
          </a:p>
          <a:p>
            <a:r>
              <a:rPr lang="cs-CZ" dirty="0" smtClean="0"/>
              <a:t>provádí se v závěru záběru paží a na počátku přenosu HK</a:t>
            </a:r>
          </a:p>
          <a:p>
            <a:r>
              <a:rPr lang="cs-CZ" dirty="0" smtClean="0"/>
              <a:t>po vdechu se hlava sklání a paže se přenášejí až přes skloněnou hlavu!</a:t>
            </a:r>
          </a:p>
          <a:p>
            <a:r>
              <a:rPr lang="cs-CZ" dirty="0" smtClean="0"/>
              <a:t>v okamžiku zasouvání paží do vody – první kop</a:t>
            </a:r>
          </a:p>
          <a:p>
            <a:r>
              <a:rPr lang="cs-CZ" dirty="0" smtClean="0"/>
              <a:t>druhý kop začíná ke konci záběrové fáze a je ukončen ve fázi vytažení</a:t>
            </a:r>
          </a:p>
          <a:p>
            <a:r>
              <a:rPr lang="cs-CZ" dirty="0" smtClean="0"/>
              <a:t>nádechy celkovou souhru brzdí, je výhodnější dýchat na co nejméně 2-3 záběr</a:t>
            </a:r>
          </a:p>
          <a:p>
            <a:r>
              <a:rPr lang="cs-CZ" dirty="0" smtClean="0"/>
              <a:t>NEJČASTĚJŠÍ CHYBY: přenos paží přes hlavu v záklonu, sklonění hlavy až po vstupu paží do vody, </a:t>
            </a:r>
            <a:r>
              <a:rPr lang="cs-CZ" dirty="0" err="1" smtClean="0"/>
              <a:t>jednoúderová</a:t>
            </a:r>
            <a:r>
              <a:rPr lang="cs-CZ" dirty="0" smtClean="0"/>
              <a:t> souhra, rozložená souhra, současný pohyb kotníků a ramen</a:t>
            </a:r>
          </a:p>
          <a:p>
            <a:r>
              <a:rPr lang="cs-CZ" dirty="0" smtClean="0"/>
              <a:t>NÁCVIK: viz předchozí cvičení, krátké úsek souhrou, nácvik na suchu, video ukázka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4342426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ka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ka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845</TotalTime>
  <Words>1006</Words>
  <Application>Microsoft Office PowerPoint</Application>
  <PresentationFormat>Předvádění na obrazovce (4:3)</PresentationFormat>
  <Paragraphs>80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Aerodynamika</vt:lpstr>
      <vt:lpstr>MOTÝLEK</vt:lpstr>
      <vt:lpstr>KINOGRAM</vt:lpstr>
      <vt:lpstr>MOTÝLEK</vt:lpstr>
      <vt:lpstr>Motýlek – poloha těla</vt:lpstr>
      <vt:lpstr>Motýlek - nohy</vt:lpstr>
      <vt:lpstr>Poloha těla + nohy - nácvik</vt:lpstr>
      <vt:lpstr>Motýlek - paže</vt:lpstr>
      <vt:lpstr>Motýlek paže - nácvik </vt:lpstr>
      <vt:lpstr>Motýlek – dýchání a souhra</vt:lpstr>
      <vt:lpstr>Delfínové vlnění -  JEDNA Z NEJDŮLEŽITĚJŠÍCH PLAVECKÝCH DOVEDNOSTÍ</vt:lpstr>
      <vt:lpstr>Tips&amp;Tricks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MOTÝLEK</dc:title>
  <dc:creator>Jana</dc:creator>
  <cp:lastModifiedBy>Jana</cp:lastModifiedBy>
  <cp:revision>19</cp:revision>
  <dcterms:created xsi:type="dcterms:W3CDTF">2020-11-28T18:41:32Z</dcterms:created>
  <dcterms:modified xsi:type="dcterms:W3CDTF">2020-11-29T08:48:50Z</dcterms:modified>
</cp:coreProperties>
</file>