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BD8B7C-5A4A-495D-BD4B-5234C8C40A4C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0B4D495-3580-486A-9B5D-45463B94C1F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STARTY &amp; OBRÁTKY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Nácvik – děti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640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naplavání na obrátkovou stěnu nesmí plavec ztratit rychlost</a:t>
            </a:r>
          </a:p>
          <a:p>
            <a:r>
              <a:rPr lang="cs-CZ" dirty="0" smtClean="0"/>
              <a:t>obrátka dle pravidel plavání</a:t>
            </a:r>
          </a:p>
          <a:p>
            <a:r>
              <a:rPr lang="cs-CZ" dirty="0" smtClean="0"/>
              <a:t>ale neustále se vyvíjejí a hledají nové způsoby, jak obrátku provést rychleji a účelněji</a:t>
            </a:r>
          </a:p>
          <a:p>
            <a:r>
              <a:rPr lang="cs-CZ" dirty="0" smtClean="0"/>
              <a:t>„nová“ polohová obrátka, kotoulová prsová obrátka...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750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Obrátky - nácvik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vysvětlit ukázat vyzkoušet</a:t>
            </a:r>
          </a:p>
          <a:p>
            <a:r>
              <a:rPr lang="cs-CZ" dirty="0" smtClean="0"/>
              <a:t>celkem dobře funguje nácvik na suchu nebo ve vodě s dopomocí</a:t>
            </a:r>
          </a:p>
          <a:p>
            <a:r>
              <a:rPr lang="cs-CZ" dirty="0" smtClean="0"/>
              <a:t>dítě musí umět kotrmelec na suchu i ve vodě (vpřed i vzad)</a:t>
            </a:r>
          </a:p>
          <a:p>
            <a:r>
              <a:rPr lang="cs-CZ" dirty="0" smtClean="0"/>
              <a:t>naučit se trefit nohama stěnu a dynamický odraz</a:t>
            </a:r>
          </a:p>
          <a:p>
            <a:r>
              <a:rPr lang="cs-CZ" dirty="0" smtClean="0"/>
              <a:t>obrátka neslouží k odpočinku, ale je to příležitost, jak zlepšit výkon</a:t>
            </a:r>
          </a:p>
          <a:p>
            <a:r>
              <a:rPr lang="cs-CZ" dirty="0" smtClean="0"/>
              <a:t>trénovat velmi často, dbát, aby děti prováděly správné obrátky na každém tréninku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60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nezapomenout?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starty a obrátky nacvičovat velmi často</a:t>
            </a:r>
          </a:p>
          <a:p>
            <a:r>
              <a:rPr lang="cs-CZ" dirty="0" smtClean="0"/>
              <a:t>nezapomenout na výjezdy, odrazy, reakční čas</a:t>
            </a:r>
          </a:p>
          <a:p>
            <a:r>
              <a:rPr lang="cs-CZ" dirty="0" smtClean="0"/>
              <a:t>být trpělivý, ale velmi důsledný</a:t>
            </a:r>
          </a:p>
          <a:p>
            <a:r>
              <a:rPr lang="cs-CZ" dirty="0" smtClean="0"/>
              <a:t>využít suchou přípravu (dynamika DK, reakční čas, kotrmelce)</a:t>
            </a:r>
          </a:p>
          <a:p>
            <a:r>
              <a:rPr lang="cs-CZ" dirty="0" smtClean="0"/>
              <a:t>dbát na správné provedení během tréninku (i když se obrátky zrovna netrénují)</a:t>
            </a:r>
          </a:p>
          <a:p>
            <a:r>
              <a:rPr lang="cs-CZ" dirty="0" smtClean="0"/>
              <a:t>pracovat na rozvoji všech dovedností, co </a:t>
            </a:r>
            <a:r>
              <a:rPr lang="cs-CZ" smtClean="0"/>
              <a:t>děti potřebují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29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Starty a obrátky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důležité – pravidelně trénovat</a:t>
            </a:r>
          </a:p>
          <a:p>
            <a:r>
              <a:rPr lang="cs-CZ" dirty="0" smtClean="0"/>
              <a:t>součást techniky plaveckých způsobů</a:t>
            </a:r>
          </a:p>
          <a:p>
            <a:r>
              <a:rPr lang="cs-CZ" dirty="0" smtClean="0"/>
              <a:t>výrazně ovlivňují plavecký výkon </a:t>
            </a:r>
          </a:p>
          <a:p>
            <a:r>
              <a:rPr lang="cs-CZ" dirty="0" smtClean="0"/>
              <a:t>startovní skok má větší význam na krátkých tratích</a:t>
            </a:r>
          </a:p>
          <a:p>
            <a:r>
              <a:rPr lang="cs-CZ" dirty="0" smtClean="0"/>
              <a:t>obrátky důležitější na delších tratích</a:t>
            </a:r>
          </a:p>
          <a:p>
            <a:r>
              <a:rPr lang="cs-CZ" dirty="0" smtClean="0"/>
              <a:t>součástí je po startu a obrátkách výjezd</a:t>
            </a:r>
          </a:p>
          <a:p>
            <a:r>
              <a:rPr lang="cs-CZ" dirty="0" smtClean="0"/>
              <a:t>při obrátkách naplavání na obrátku</a:t>
            </a:r>
          </a:p>
          <a:p>
            <a:r>
              <a:rPr lang="cs-CZ" dirty="0" smtClean="0"/>
              <a:t>a finiš!!!</a:t>
            </a:r>
          </a:p>
          <a:p>
            <a:pPr marL="64008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31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startovního bloku / z vody</a:t>
            </a:r>
          </a:p>
          <a:p>
            <a:r>
              <a:rPr lang="cs-CZ" dirty="0" smtClean="0"/>
              <a:t>štafetová předávka</a:t>
            </a:r>
          </a:p>
          <a:p>
            <a:r>
              <a:rPr lang="cs-CZ" dirty="0" smtClean="0"/>
              <a:t>oficiálně fáze startovního skoku: odraz, letová fáze, dopad, výjezd (splývání a první plavecké pohyby)</a:t>
            </a:r>
          </a:p>
          <a:p>
            <a:r>
              <a:rPr lang="cs-CZ" dirty="0" smtClean="0"/>
              <a:t>kvalitní start  = reakční </a:t>
            </a:r>
            <a:r>
              <a:rPr lang="cs-CZ" dirty="0"/>
              <a:t>čas závodníka, výbušná síla DK, kvalita skoku, vstup do vody, </a:t>
            </a:r>
            <a:r>
              <a:rPr lang="cs-CZ" dirty="0" err="1"/>
              <a:t>streamline</a:t>
            </a:r>
            <a:r>
              <a:rPr lang="cs-CZ" dirty="0"/>
              <a:t>, výjezd, přechod z výjezdu do plavání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93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Starty z bloku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startovní postoj má více variant</a:t>
            </a:r>
          </a:p>
          <a:p>
            <a:r>
              <a:rPr lang="cs-CZ" dirty="0" smtClean="0"/>
              <a:t>track start / grap start</a:t>
            </a:r>
          </a:p>
          <a:p>
            <a:r>
              <a:rPr lang="cs-CZ" dirty="0" smtClean="0"/>
              <a:t>odraz vpřed vzhůru: úhel odrazu 10 – 25 stupňů</a:t>
            </a:r>
          </a:p>
          <a:p>
            <a:r>
              <a:rPr lang="cs-CZ" dirty="0" smtClean="0"/>
              <a:t>dynamika je dána odrazem a švihem paží </a:t>
            </a:r>
          </a:p>
          <a:p>
            <a:r>
              <a:rPr lang="cs-CZ" dirty="0" smtClean="0"/>
              <a:t>úhel dopadu 30 – 45 stupňů</a:t>
            </a:r>
          </a:p>
          <a:p>
            <a:r>
              <a:rPr lang="cs-CZ" dirty="0" smtClean="0"/>
              <a:t>tělo má proudnicový tvar</a:t>
            </a:r>
          </a:p>
          <a:p>
            <a:r>
              <a:rPr lang="cs-CZ" dirty="0" smtClean="0"/>
              <a:t>po vstupu těla do vody ztrácí plavec rychlost – je nutné zahájit plavecké pohyby = výjezd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71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Starty z bloku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15 m pod vodou </a:t>
            </a:r>
          </a:p>
          <a:p>
            <a:r>
              <a:rPr lang="cs-CZ" dirty="0" smtClean="0"/>
              <a:t>u K, M a Z vlnění </a:t>
            </a:r>
            <a:endParaRPr lang="cs-CZ" dirty="0"/>
          </a:p>
          <a:p>
            <a:r>
              <a:rPr lang="cs-CZ" dirty="0" smtClean="0"/>
              <a:t>P výjezd</a:t>
            </a:r>
          </a:p>
          <a:p>
            <a:r>
              <a:rPr lang="cs-CZ" dirty="0" smtClean="0"/>
              <a:t>nutnost trefit přechod na hladině z vlnění do souhry</a:t>
            </a:r>
          </a:p>
          <a:p>
            <a:r>
              <a:rPr lang="cs-CZ" dirty="0" smtClean="0"/>
              <a:t>nenadechovat hned s prvním záběrem na hladině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33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Znakový start z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stejné fáze </a:t>
            </a:r>
            <a:r>
              <a:rPr lang="cs-CZ" dirty="0"/>
              <a:t>startovního skoku: odraz, letová fáze, dopad, výjezd (splývání a první plavecké </a:t>
            </a:r>
            <a:r>
              <a:rPr lang="cs-CZ" dirty="0" smtClean="0"/>
              <a:t>pohyby)</a:t>
            </a:r>
          </a:p>
          <a:p>
            <a:r>
              <a:rPr lang="cs-CZ" dirty="0" smtClean="0"/>
              <a:t>základní postoj pod startovním blokem (více variant)</a:t>
            </a:r>
          </a:p>
          <a:p>
            <a:r>
              <a:rPr lang="cs-CZ" dirty="0" smtClean="0"/>
              <a:t>odraz, letová fáze (prohnutí)</a:t>
            </a:r>
          </a:p>
          <a:p>
            <a:r>
              <a:rPr lang="cs-CZ" dirty="0" smtClean="0"/>
              <a:t>vstup do vody  (první jdou ruce, hlava, trup)</a:t>
            </a:r>
          </a:p>
          <a:p>
            <a:r>
              <a:rPr lang="cs-CZ" dirty="0" smtClean="0"/>
              <a:t>během zanořování trupu nohy švihají vzhůru a zajíždí pod hladinu v jednom bodě</a:t>
            </a:r>
          </a:p>
          <a:p>
            <a:r>
              <a:rPr lang="cs-CZ" dirty="0" smtClean="0"/>
              <a:t>a vlnění max. 15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37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z bloku  nácvik - 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ukázka, vysvětlení</a:t>
            </a:r>
          </a:p>
          <a:p>
            <a:r>
              <a:rPr lang="cs-CZ" dirty="0" smtClean="0"/>
              <a:t>nejrůznější skoky a pády do vody</a:t>
            </a:r>
          </a:p>
          <a:p>
            <a:r>
              <a:rPr lang="cs-CZ" dirty="0" smtClean="0"/>
              <a:t>skákat z různých výšek a pozic</a:t>
            </a:r>
          </a:p>
          <a:p>
            <a:r>
              <a:rPr lang="cs-CZ" dirty="0" smtClean="0"/>
              <a:t>postupně zařazovat skoky po hlavě (ze sedě, dřepu, stoje)</a:t>
            </a:r>
          </a:p>
          <a:p>
            <a:r>
              <a:rPr lang="cs-CZ" dirty="0" smtClean="0"/>
              <a:t>nejprve je důležité, aby děti zvládly skok po hlavě</a:t>
            </a:r>
          </a:p>
          <a:p>
            <a:r>
              <a:rPr lang="cs-CZ" dirty="0" smtClean="0"/>
              <a:t>až ho zvládnou, pilujeme celek – odraz, </a:t>
            </a:r>
            <a:r>
              <a:rPr lang="cs-CZ" dirty="0" err="1" smtClean="0"/>
              <a:t>streamline</a:t>
            </a:r>
            <a:r>
              <a:rPr lang="cs-CZ" dirty="0" smtClean="0"/>
              <a:t>, výjezd</a:t>
            </a:r>
          </a:p>
          <a:p>
            <a:r>
              <a:rPr lang="cs-CZ" dirty="0" smtClean="0"/>
              <a:t>chce to hodně trpělivosti</a:t>
            </a:r>
          </a:p>
          <a:p>
            <a:r>
              <a:rPr lang="cs-CZ" dirty="0" smtClean="0"/>
              <a:t>zařazovat do tréninku pravidelně</a:t>
            </a:r>
          </a:p>
          <a:p>
            <a:r>
              <a:rPr lang="cs-CZ" dirty="0" smtClean="0"/>
              <a:t>na děti co se bojí netlačit, nespěchat, dodávat jim odvahu, zkoušet, vysvětlovat, zkoušet a chválit – hledat varianty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688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z vody – nácvik 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odrazy od stěny</a:t>
            </a:r>
          </a:p>
          <a:p>
            <a:r>
              <a:rPr lang="cs-CZ" dirty="0" smtClean="0"/>
              <a:t>nácvik startovního postoje</a:t>
            </a:r>
          </a:p>
          <a:p>
            <a:r>
              <a:rPr lang="cs-CZ" dirty="0" smtClean="0"/>
              <a:t>při skoku boky z vody ven</a:t>
            </a:r>
          </a:p>
          <a:p>
            <a:r>
              <a:rPr lang="cs-CZ" dirty="0" smtClean="0"/>
              <a:t>přeskoky z vody přes lano </a:t>
            </a:r>
          </a:p>
          <a:p>
            <a:r>
              <a:rPr lang="cs-CZ" dirty="0" smtClean="0"/>
              <a:t>nezapomenout na vyšvihnutí noh</a:t>
            </a:r>
          </a:p>
          <a:p>
            <a:r>
              <a:rPr lang="cs-CZ" dirty="0" smtClean="0"/>
              <a:t>využití odrazové lišty – jednodušší skok, ale děti by to měly zvládnout i bez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191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obrátka = změna směru plavání</a:t>
            </a:r>
          </a:p>
          <a:p>
            <a:r>
              <a:rPr lang="cs-CZ" dirty="0" smtClean="0"/>
              <a:t>pořád se hledá nejefektivnější provedení</a:t>
            </a:r>
          </a:p>
          <a:p>
            <a:r>
              <a:rPr lang="cs-CZ" dirty="0" smtClean="0"/>
              <a:t>pro každý způsob daná obrátka: kotoulová / základní (kyvadlová)</a:t>
            </a:r>
          </a:p>
          <a:p>
            <a:r>
              <a:rPr lang="cs-CZ" dirty="0" smtClean="0"/>
              <a:t>fáze obrátky: naplavání, dohmat a otočení, odraz a splývání, zahájení plaveckých pohybů (pod hladinou = výjezd)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05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459</TotalTime>
  <Words>604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Talent</vt:lpstr>
      <vt:lpstr>STARTY &amp; OBRÁTKY</vt:lpstr>
      <vt:lpstr>Starty a obrátky</vt:lpstr>
      <vt:lpstr>Starty</vt:lpstr>
      <vt:lpstr>Starty z bloku</vt:lpstr>
      <vt:lpstr>Starty z bloku</vt:lpstr>
      <vt:lpstr>Znakový start z vody</vt:lpstr>
      <vt:lpstr>Start z bloku  nácvik - děti</vt:lpstr>
      <vt:lpstr>Start z vody – nácvik děti</vt:lpstr>
      <vt:lpstr>OBRÁTKY</vt:lpstr>
      <vt:lpstr>Obrátky</vt:lpstr>
      <vt:lpstr>Obrátky - nácvik</vt:lpstr>
      <vt:lpstr>Na co nezapomenout?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19</cp:revision>
  <dcterms:created xsi:type="dcterms:W3CDTF">2020-12-06T07:48:05Z</dcterms:created>
  <dcterms:modified xsi:type="dcterms:W3CDTF">2020-12-06T15:27:35Z</dcterms:modified>
</cp:coreProperties>
</file>