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5" r:id="rId1"/>
  </p:sldMasterIdLst>
  <p:sldIdLst>
    <p:sldId id="256" r:id="rId2"/>
    <p:sldId id="342" r:id="rId3"/>
    <p:sldId id="345" r:id="rId4"/>
    <p:sldId id="344" r:id="rId5"/>
    <p:sldId id="346" r:id="rId6"/>
    <p:sldId id="347" r:id="rId7"/>
    <p:sldId id="348" r:id="rId8"/>
    <p:sldId id="349" r:id="rId9"/>
    <p:sldId id="257" r:id="rId10"/>
    <p:sldId id="258" r:id="rId11"/>
    <p:sldId id="310" r:id="rId12"/>
    <p:sldId id="311" r:id="rId13"/>
    <p:sldId id="288" r:id="rId14"/>
    <p:sldId id="317" r:id="rId15"/>
    <p:sldId id="318" r:id="rId16"/>
    <p:sldId id="289" r:id="rId17"/>
    <p:sldId id="309" r:id="rId18"/>
    <p:sldId id="312" r:id="rId19"/>
    <p:sldId id="313" r:id="rId20"/>
    <p:sldId id="340" r:id="rId21"/>
    <p:sldId id="290" r:id="rId22"/>
    <p:sldId id="291" r:id="rId23"/>
    <p:sldId id="292" r:id="rId24"/>
    <p:sldId id="314" r:id="rId25"/>
    <p:sldId id="315" r:id="rId26"/>
    <p:sldId id="294" r:id="rId27"/>
    <p:sldId id="295" r:id="rId28"/>
    <p:sldId id="316" r:id="rId29"/>
    <p:sldId id="296" r:id="rId30"/>
    <p:sldId id="341" r:id="rId31"/>
    <p:sldId id="297" r:id="rId32"/>
    <p:sldId id="298" r:id="rId33"/>
    <p:sldId id="301" r:id="rId34"/>
    <p:sldId id="299" r:id="rId35"/>
    <p:sldId id="300" r:id="rId36"/>
    <p:sldId id="322" r:id="rId37"/>
    <p:sldId id="302" r:id="rId38"/>
    <p:sldId id="319" r:id="rId39"/>
    <p:sldId id="303" r:id="rId40"/>
    <p:sldId id="304" r:id="rId41"/>
    <p:sldId id="320" r:id="rId42"/>
    <p:sldId id="321" r:id="rId43"/>
    <p:sldId id="323" r:id="rId44"/>
    <p:sldId id="324" r:id="rId45"/>
    <p:sldId id="293" r:id="rId46"/>
    <p:sldId id="259" r:id="rId47"/>
    <p:sldId id="260" r:id="rId48"/>
    <p:sldId id="328" r:id="rId49"/>
    <p:sldId id="261" r:id="rId50"/>
    <p:sldId id="262" r:id="rId51"/>
    <p:sldId id="325" r:id="rId52"/>
    <p:sldId id="351" r:id="rId53"/>
    <p:sldId id="326" r:id="rId54"/>
    <p:sldId id="352" r:id="rId55"/>
    <p:sldId id="327" r:id="rId56"/>
    <p:sldId id="264" r:id="rId57"/>
    <p:sldId id="263" r:id="rId58"/>
    <p:sldId id="265" r:id="rId59"/>
    <p:sldId id="266" r:id="rId60"/>
    <p:sldId id="267" r:id="rId61"/>
    <p:sldId id="268" r:id="rId62"/>
    <p:sldId id="269" r:id="rId63"/>
    <p:sldId id="270" r:id="rId64"/>
    <p:sldId id="271" r:id="rId65"/>
    <p:sldId id="272" r:id="rId66"/>
    <p:sldId id="273" r:id="rId67"/>
    <p:sldId id="274" r:id="rId68"/>
    <p:sldId id="275" r:id="rId69"/>
    <p:sldId id="276" r:id="rId70"/>
    <p:sldId id="353" r:id="rId71"/>
    <p:sldId id="354" r:id="rId72"/>
    <p:sldId id="355" r:id="rId73"/>
    <p:sldId id="356" r:id="rId74"/>
    <p:sldId id="357" r:id="rId75"/>
    <p:sldId id="277" r:id="rId76"/>
    <p:sldId id="278" r:id="rId77"/>
    <p:sldId id="279" r:id="rId78"/>
    <p:sldId id="280" r:id="rId79"/>
    <p:sldId id="281" r:id="rId80"/>
    <p:sldId id="282" r:id="rId81"/>
    <p:sldId id="283" r:id="rId82"/>
    <p:sldId id="284" r:id="rId83"/>
    <p:sldId id="285" r:id="rId84"/>
    <p:sldId id="286" r:id="rId85"/>
    <p:sldId id="287" r:id="rId86"/>
    <p:sldId id="305" r:id="rId87"/>
    <p:sldId id="306" r:id="rId88"/>
    <p:sldId id="307" r:id="rId89"/>
    <p:sldId id="330" r:id="rId90"/>
    <p:sldId id="331" r:id="rId91"/>
    <p:sldId id="332" r:id="rId92"/>
    <p:sldId id="333" r:id="rId93"/>
    <p:sldId id="334" r:id="rId94"/>
    <p:sldId id="335" r:id="rId95"/>
    <p:sldId id="336" r:id="rId96"/>
    <p:sldId id="337" r:id="rId97"/>
    <p:sldId id="338" r:id="rId98"/>
    <p:sldId id="359" r:id="rId99"/>
    <p:sldId id="360" r:id="rId100"/>
    <p:sldId id="339" r:id="rId101"/>
    <p:sldId id="308" r:id="rId102"/>
    <p:sldId id="358" r:id="rId10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44B9F1-4265-4024-9A3F-8132601834A1}" v="166" dt="2022-10-08T16:12:39.1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microsoft.com/office/2016/11/relationships/changesInfo" Target="changesInfos/changesInfo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microsoft.com/office/2015/10/relationships/revisionInfo" Target="revisionInfo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vlína Bazalová" userId="e219d983-eaf7-45be-b67d-109fd92f69b5" providerId="ADAL" clId="{1C44B9F1-4265-4024-9A3F-8132601834A1}"/>
    <pc:docChg chg="undo redo custSel addSld delSld modSld sldOrd">
      <pc:chgData name="Pavlína Bazalová" userId="e219d983-eaf7-45be-b67d-109fd92f69b5" providerId="ADAL" clId="{1C44B9F1-4265-4024-9A3F-8132601834A1}" dt="2022-10-08T16:15:20.390" v="6242" actId="1076"/>
      <pc:docMkLst>
        <pc:docMk/>
      </pc:docMkLst>
      <pc:sldChg chg="modSp">
        <pc:chgData name="Pavlína Bazalová" userId="e219d983-eaf7-45be-b67d-109fd92f69b5" providerId="ADAL" clId="{1C44B9F1-4265-4024-9A3F-8132601834A1}" dt="2022-10-02T05:36:30.197" v="431"/>
        <pc:sldMkLst>
          <pc:docMk/>
          <pc:sldMk cId="3437401929" sldId="256"/>
        </pc:sldMkLst>
        <pc:spChg chg="mod">
          <ac:chgData name="Pavlína Bazalová" userId="e219d983-eaf7-45be-b67d-109fd92f69b5" providerId="ADAL" clId="{1C44B9F1-4265-4024-9A3F-8132601834A1}" dt="2022-10-02T05:36:30.197" v="431"/>
          <ac:spMkLst>
            <pc:docMk/>
            <pc:sldMk cId="3437401929" sldId="256"/>
            <ac:spMk id="2" creationId="{B871B21D-6534-4D70-88AB-73B6C7470A35}"/>
          </ac:spMkLst>
        </pc:spChg>
        <pc:spChg chg="mod">
          <ac:chgData name="Pavlína Bazalová" userId="e219d983-eaf7-45be-b67d-109fd92f69b5" providerId="ADAL" clId="{1C44B9F1-4265-4024-9A3F-8132601834A1}" dt="2022-10-02T05:36:30.197" v="431"/>
          <ac:spMkLst>
            <pc:docMk/>
            <pc:sldMk cId="3437401929" sldId="256"/>
            <ac:spMk id="3" creationId="{7BA0B446-74AC-428E-9EF1-3BB6849FB121}"/>
          </ac:spMkLst>
        </pc:spChg>
      </pc:sldChg>
      <pc:sldChg chg="delSp modSp mod delDesignElem">
        <pc:chgData name="Pavlína Bazalová" userId="e219d983-eaf7-45be-b67d-109fd92f69b5" providerId="ADAL" clId="{1C44B9F1-4265-4024-9A3F-8132601834A1}" dt="2022-10-02T05:21:55.623" v="28" actId="14100"/>
        <pc:sldMkLst>
          <pc:docMk/>
          <pc:sldMk cId="1975276032" sldId="257"/>
        </pc:sldMkLst>
        <pc:spChg chg="mod">
          <ac:chgData name="Pavlína Bazalová" userId="e219d983-eaf7-45be-b67d-109fd92f69b5" providerId="ADAL" clId="{1C44B9F1-4265-4024-9A3F-8132601834A1}" dt="2022-10-02T05:21:55.623" v="28" actId="14100"/>
          <ac:spMkLst>
            <pc:docMk/>
            <pc:sldMk cId="1975276032" sldId="257"/>
            <ac:spMk id="3" creationId="{3AA433DB-1963-45B8-9886-C9CB4E195501}"/>
          </ac:spMkLst>
        </pc:spChg>
        <pc:spChg chg="mod">
          <ac:chgData name="Pavlína Bazalová" userId="e219d983-eaf7-45be-b67d-109fd92f69b5" providerId="ADAL" clId="{1C44B9F1-4265-4024-9A3F-8132601834A1}" dt="2022-10-02T05:20:56.210" v="23" actId="207"/>
          <ac:spMkLst>
            <pc:docMk/>
            <pc:sldMk cId="1975276032" sldId="257"/>
            <ac:spMk id="6" creationId="{8DEA728C-4BFF-4D59-9FD3-2FCA34A36CD6}"/>
          </ac:spMkLst>
        </pc:spChg>
        <pc:spChg chg="del">
          <ac:chgData name="Pavlína Bazalová" userId="e219d983-eaf7-45be-b67d-109fd92f69b5" providerId="ADAL" clId="{1C44B9F1-4265-4024-9A3F-8132601834A1}" dt="2022-10-02T05:20:31.007" v="17"/>
          <ac:spMkLst>
            <pc:docMk/>
            <pc:sldMk cId="1975276032" sldId="257"/>
            <ac:spMk id="10" creationId="{E704FB0A-3918-43DC-83E9-600217A87145}"/>
          </ac:spMkLst>
        </pc:spChg>
        <pc:spChg chg="del">
          <ac:chgData name="Pavlína Bazalová" userId="e219d983-eaf7-45be-b67d-109fd92f69b5" providerId="ADAL" clId="{1C44B9F1-4265-4024-9A3F-8132601834A1}" dt="2022-10-02T05:20:31.007" v="17"/>
          <ac:spMkLst>
            <pc:docMk/>
            <pc:sldMk cId="1975276032" sldId="257"/>
            <ac:spMk id="12" creationId="{1D1DF376-FCFE-4FC3-A377-79806F9885D0}"/>
          </ac:spMkLst>
        </pc:spChg>
        <pc:spChg chg="del">
          <ac:chgData name="Pavlína Bazalová" userId="e219d983-eaf7-45be-b67d-109fd92f69b5" providerId="ADAL" clId="{1C44B9F1-4265-4024-9A3F-8132601834A1}" dt="2022-10-02T05:20:31.007" v="17"/>
          <ac:spMkLst>
            <pc:docMk/>
            <pc:sldMk cId="1975276032" sldId="257"/>
            <ac:spMk id="14" creationId="{6C12B9F6-7F8D-48DD-97E3-EE3587AB960E}"/>
          </ac:spMkLst>
        </pc:spChg>
        <pc:picChg chg="mod">
          <ac:chgData name="Pavlína Bazalová" userId="e219d983-eaf7-45be-b67d-109fd92f69b5" providerId="ADAL" clId="{1C44B9F1-4265-4024-9A3F-8132601834A1}" dt="2022-10-02T05:21:04.109" v="25" actId="1076"/>
          <ac:picMkLst>
            <pc:docMk/>
            <pc:sldMk cId="1975276032" sldId="257"/>
            <ac:picMk id="5" creationId="{A2993050-225A-4806-900D-9700DE454CDF}"/>
          </ac:picMkLst>
        </pc:picChg>
      </pc:sldChg>
      <pc:sldChg chg="delSp modSp mod delDesignElem">
        <pc:chgData name="Pavlína Bazalová" userId="e219d983-eaf7-45be-b67d-109fd92f69b5" providerId="ADAL" clId="{1C44B9F1-4265-4024-9A3F-8132601834A1}" dt="2022-10-02T05:22:16.813" v="30" actId="1076"/>
        <pc:sldMkLst>
          <pc:docMk/>
          <pc:sldMk cId="3643877011" sldId="258"/>
        </pc:sldMkLst>
        <pc:spChg chg="mod">
          <ac:chgData name="Pavlína Bazalová" userId="e219d983-eaf7-45be-b67d-109fd92f69b5" providerId="ADAL" clId="{1C44B9F1-4265-4024-9A3F-8132601834A1}" dt="2022-10-02T05:22:16.813" v="30" actId="1076"/>
          <ac:spMkLst>
            <pc:docMk/>
            <pc:sldMk cId="3643877011" sldId="258"/>
            <ac:spMk id="5" creationId="{B6D594EF-A1F8-4C26-8EE5-A173F3937603}"/>
          </ac:spMkLst>
        </pc:spChg>
        <pc:spChg chg="del">
          <ac:chgData name="Pavlína Bazalová" userId="e219d983-eaf7-45be-b67d-109fd92f69b5" providerId="ADAL" clId="{1C44B9F1-4265-4024-9A3F-8132601834A1}" dt="2022-10-02T05:20:31.007" v="17"/>
          <ac:spMkLst>
            <pc:docMk/>
            <pc:sldMk cId="3643877011" sldId="258"/>
            <ac:spMk id="9" creationId="{DAD47858-7A44-47E5-AC94-E528B41D13BB}"/>
          </ac:spMkLst>
        </pc:spChg>
        <pc:spChg chg="del">
          <ac:chgData name="Pavlína Bazalová" userId="e219d983-eaf7-45be-b67d-109fd92f69b5" providerId="ADAL" clId="{1C44B9F1-4265-4024-9A3F-8132601834A1}" dt="2022-10-02T05:20:31.007" v="17"/>
          <ac:spMkLst>
            <pc:docMk/>
            <pc:sldMk cId="3643877011" sldId="258"/>
            <ac:spMk id="11" creationId="{8463C51E-4C59-4602-8432-5BB95E37812E}"/>
          </ac:spMkLst>
        </pc:spChg>
        <pc:spChg chg="del">
          <ac:chgData name="Pavlína Bazalová" userId="e219d983-eaf7-45be-b67d-109fd92f69b5" providerId="ADAL" clId="{1C44B9F1-4265-4024-9A3F-8132601834A1}" dt="2022-10-02T05:20:31.007" v="17"/>
          <ac:spMkLst>
            <pc:docMk/>
            <pc:sldMk cId="3643877011" sldId="258"/>
            <ac:spMk id="13" creationId="{53BD741A-3F41-45C2-A7D1-440BB2354A52}"/>
          </ac:spMkLst>
        </pc:spChg>
      </pc:sldChg>
      <pc:sldChg chg="modSp mod">
        <pc:chgData name="Pavlína Bazalová" userId="e219d983-eaf7-45be-b67d-109fd92f69b5" providerId="ADAL" clId="{1C44B9F1-4265-4024-9A3F-8132601834A1}" dt="2022-10-02T17:39:54.313" v="2442" actId="113"/>
        <pc:sldMkLst>
          <pc:docMk/>
          <pc:sldMk cId="3739033209" sldId="259"/>
        </pc:sldMkLst>
        <pc:spChg chg="mod">
          <ac:chgData name="Pavlína Bazalová" userId="e219d983-eaf7-45be-b67d-109fd92f69b5" providerId="ADAL" clId="{1C44B9F1-4265-4024-9A3F-8132601834A1}" dt="2022-10-02T05:36:30.197" v="431"/>
          <ac:spMkLst>
            <pc:docMk/>
            <pc:sldMk cId="3739033209" sldId="259"/>
            <ac:spMk id="2" creationId="{FF24EAFC-7663-4D4F-8907-CD7FC00E9A7B}"/>
          </ac:spMkLst>
        </pc:spChg>
        <pc:spChg chg="mod">
          <ac:chgData name="Pavlína Bazalová" userId="e219d983-eaf7-45be-b67d-109fd92f69b5" providerId="ADAL" clId="{1C44B9F1-4265-4024-9A3F-8132601834A1}" dt="2022-10-02T17:39:54.313" v="2442" actId="113"/>
          <ac:spMkLst>
            <pc:docMk/>
            <pc:sldMk cId="3739033209" sldId="259"/>
            <ac:spMk id="3" creationId="{58313C76-2C80-47DD-A655-4BE76F6483B9}"/>
          </ac:spMkLst>
        </pc:spChg>
      </pc:sldChg>
      <pc:sldChg chg="delSp delDesignElem">
        <pc:chgData name="Pavlína Bazalová" userId="e219d983-eaf7-45be-b67d-109fd92f69b5" providerId="ADAL" clId="{1C44B9F1-4265-4024-9A3F-8132601834A1}" dt="2022-10-02T05:20:31.007" v="17"/>
        <pc:sldMkLst>
          <pc:docMk/>
          <pc:sldMk cId="1712504488" sldId="260"/>
        </pc:sldMkLst>
        <pc:spChg chg="del">
          <ac:chgData name="Pavlína Bazalová" userId="e219d983-eaf7-45be-b67d-109fd92f69b5" providerId="ADAL" clId="{1C44B9F1-4265-4024-9A3F-8132601834A1}" dt="2022-10-02T05:20:31.007" v="17"/>
          <ac:spMkLst>
            <pc:docMk/>
            <pc:sldMk cId="1712504488" sldId="260"/>
            <ac:spMk id="10" creationId="{F366EF82-4369-4DEA-9DBF-B4A2BF4B1D16}"/>
          </ac:spMkLst>
        </pc:spChg>
        <pc:spChg chg="del">
          <ac:chgData name="Pavlína Bazalová" userId="e219d983-eaf7-45be-b67d-109fd92f69b5" providerId="ADAL" clId="{1C44B9F1-4265-4024-9A3F-8132601834A1}" dt="2022-10-02T05:20:31.007" v="17"/>
          <ac:spMkLst>
            <pc:docMk/>
            <pc:sldMk cId="1712504488" sldId="260"/>
            <ac:spMk id="12" creationId="{97F9DE18-6CE8-4C3D-8BDF-8EA4F1E189C3}"/>
          </ac:spMkLst>
        </pc:spChg>
      </pc:sldChg>
      <pc:sldChg chg="modSp mod">
        <pc:chgData name="Pavlína Bazalová" userId="e219d983-eaf7-45be-b67d-109fd92f69b5" providerId="ADAL" clId="{1C44B9F1-4265-4024-9A3F-8132601834A1}" dt="2022-10-02T18:59:49.768" v="3230" actId="113"/>
        <pc:sldMkLst>
          <pc:docMk/>
          <pc:sldMk cId="3970801140" sldId="261"/>
        </pc:sldMkLst>
        <pc:spChg chg="mod">
          <ac:chgData name="Pavlína Bazalová" userId="e219d983-eaf7-45be-b67d-109fd92f69b5" providerId="ADAL" clId="{1C44B9F1-4265-4024-9A3F-8132601834A1}" dt="2022-10-02T18:59:49.768" v="3230" actId="113"/>
          <ac:spMkLst>
            <pc:docMk/>
            <pc:sldMk cId="3970801140" sldId="261"/>
            <ac:spMk id="6" creationId="{CCECFAE8-A734-45DC-A2B1-EA9BF587B5D6}"/>
          </ac:spMkLst>
        </pc:spChg>
      </pc:sldChg>
      <pc:sldChg chg="delSp modSp mod setBg delDesignElem">
        <pc:chgData name="Pavlína Bazalová" userId="e219d983-eaf7-45be-b67d-109fd92f69b5" providerId="ADAL" clId="{1C44B9F1-4265-4024-9A3F-8132601834A1}" dt="2022-10-02T17:43:48.707" v="2466" actId="1076"/>
        <pc:sldMkLst>
          <pc:docMk/>
          <pc:sldMk cId="4003099308" sldId="262"/>
        </pc:sldMkLst>
        <pc:spChg chg="mod">
          <ac:chgData name="Pavlína Bazalová" userId="e219d983-eaf7-45be-b67d-109fd92f69b5" providerId="ADAL" clId="{1C44B9F1-4265-4024-9A3F-8132601834A1}" dt="2022-10-02T17:43:36.076" v="2460" actId="1076"/>
          <ac:spMkLst>
            <pc:docMk/>
            <pc:sldMk cId="4003099308" sldId="262"/>
            <ac:spMk id="2" creationId="{A381C438-DDB7-4A29-961E-D3F8C2211B16}"/>
          </ac:spMkLst>
        </pc:spChg>
        <pc:spChg chg="mod">
          <ac:chgData name="Pavlína Bazalová" userId="e219d983-eaf7-45be-b67d-109fd92f69b5" providerId="ADAL" clId="{1C44B9F1-4265-4024-9A3F-8132601834A1}" dt="2022-10-02T17:43:38.764" v="2461" actId="1076"/>
          <ac:spMkLst>
            <pc:docMk/>
            <pc:sldMk cId="4003099308" sldId="262"/>
            <ac:spMk id="4" creationId="{F9FFA63D-2476-40F0-A328-7B67030FAF43}"/>
          </ac:spMkLst>
        </pc:spChg>
        <pc:spChg chg="mod">
          <ac:chgData name="Pavlína Bazalová" userId="e219d983-eaf7-45be-b67d-109fd92f69b5" providerId="ADAL" clId="{1C44B9F1-4265-4024-9A3F-8132601834A1}" dt="2022-10-02T17:43:48.707" v="2466" actId="1076"/>
          <ac:spMkLst>
            <pc:docMk/>
            <pc:sldMk cId="4003099308" sldId="262"/>
            <ac:spMk id="5" creationId="{0D69202D-E071-4FF1-9F6C-27C58E7E159E}"/>
          </ac:spMkLst>
        </pc:spChg>
        <pc:spChg chg="del">
          <ac:chgData name="Pavlína Bazalová" userId="e219d983-eaf7-45be-b67d-109fd92f69b5" providerId="ADAL" clId="{1C44B9F1-4265-4024-9A3F-8132601834A1}" dt="2022-10-02T05:20:31.007" v="17"/>
          <ac:spMkLst>
            <pc:docMk/>
            <pc:sldMk cId="4003099308" sldId="262"/>
            <ac:spMk id="8" creationId="{DAD47858-7A44-47E5-AC94-E528B41D13BB}"/>
          </ac:spMkLst>
        </pc:spChg>
        <pc:grpChg chg="del">
          <ac:chgData name="Pavlína Bazalová" userId="e219d983-eaf7-45be-b67d-109fd92f69b5" providerId="ADAL" clId="{1C44B9F1-4265-4024-9A3F-8132601834A1}" dt="2022-10-02T05:20:31.007" v="17"/>
          <ac:grpSpMkLst>
            <pc:docMk/>
            <pc:sldMk cId="4003099308" sldId="262"/>
            <ac:grpSpMk id="10" creationId="{F2D81B91-66E8-40A0-9D19-CE9825065599}"/>
          </ac:grpSpMkLst>
        </pc:grpChg>
        <pc:picChg chg="mod">
          <ac:chgData name="Pavlína Bazalová" userId="e219d983-eaf7-45be-b67d-109fd92f69b5" providerId="ADAL" clId="{1C44B9F1-4265-4024-9A3F-8132601834A1}" dt="2022-10-02T17:43:41.804" v="2463" actId="1076"/>
          <ac:picMkLst>
            <pc:docMk/>
            <pc:sldMk cId="4003099308" sldId="262"/>
            <ac:picMk id="3" creationId="{C2C7CF1B-0CB9-4D98-B8CC-EBC3FDCD2962}"/>
          </ac:picMkLst>
        </pc:picChg>
      </pc:sldChg>
      <pc:sldChg chg="modSp">
        <pc:chgData name="Pavlína Bazalová" userId="e219d983-eaf7-45be-b67d-109fd92f69b5" providerId="ADAL" clId="{1C44B9F1-4265-4024-9A3F-8132601834A1}" dt="2022-10-02T05:36:30.197" v="431"/>
        <pc:sldMkLst>
          <pc:docMk/>
          <pc:sldMk cId="3254775321" sldId="263"/>
        </pc:sldMkLst>
        <pc:spChg chg="mod">
          <ac:chgData name="Pavlína Bazalová" userId="e219d983-eaf7-45be-b67d-109fd92f69b5" providerId="ADAL" clId="{1C44B9F1-4265-4024-9A3F-8132601834A1}" dt="2022-10-02T05:36:30.197" v="431"/>
          <ac:spMkLst>
            <pc:docMk/>
            <pc:sldMk cId="3254775321" sldId="263"/>
            <ac:spMk id="2" creationId="{585E0E2A-94D6-4A2E-9344-046D7E3CE539}"/>
          </ac:spMkLst>
        </pc:spChg>
      </pc:sldChg>
      <pc:sldChg chg="modSp">
        <pc:chgData name="Pavlína Bazalová" userId="e219d983-eaf7-45be-b67d-109fd92f69b5" providerId="ADAL" clId="{1C44B9F1-4265-4024-9A3F-8132601834A1}" dt="2022-10-02T05:36:30.197" v="431"/>
        <pc:sldMkLst>
          <pc:docMk/>
          <pc:sldMk cId="3288036145" sldId="264"/>
        </pc:sldMkLst>
        <pc:spChg chg="mod">
          <ac:chgData name="Pavlína Bazalová" userId="e219d983-eaf7-45be-b67d-109fd92f69b5" providerId="ADAL" clId="{1C44B9F1-4265-4024-9A3F-8132601834A1}" dt="2022-10-02T05:36:30.197" v="431"/>
          <ac:spMkLst>
            <pc:docMk/>
            <pc:sldMk cId="3288036145" sldId="264"/>
            <ac:spMk id="2" creationId="{F7EC791B-3629-45BB-B209-FDA54A72375D}"/>
          </ac:spMkLst>
        </pc:spChg>
      </pc:sldChg>
      <pc:sldChg chg="addSp modSp mod">
        <pc:chgData name="Pavlína Bazalová" userId="e219d983-eaf7-45be-b67d-109fd92f69b5" providerId="ADAL" clId="{1C44B9F1-4265-4024-9A3F-8132601834A1}" dt="2022-10-02T18:26:17.782" v="2924" actId="1076"/>
        <pc:sldMkLst>
          <pc:docMk/>
          <pc:sldMk cId="4050051222" sldId="265"/>
        </pc:sldMkLst>
        <pc:spChg chg="mod">
          <ac:chgData name="Pavlína Bazalová" userId="e219d983-eaf7-45be-b67d-109fd92f69b5" providerId="ADAL" clId="{1C44B9F1-4265-4024-9A3F-8132601834A1}" dt="2022-10-02T05:36:30.197" v="431"/>
          <ac:spMkLst>
            <pc:docMk/>
            <pc:sldMk cId="4050051222" sldId="265"/>
            <ac:spMk id="2" creationId="{0E5D3E73-6BB8-44E8-8536-747D5ACF540E}"/>
          </ac:spMkLst>
        </pc:spChg>
        <pc:spChg chg="mod">
          <ac:chgData name="Pavlína Bazalová" userId="e219d983-eaf7-45be-b67d-109fd92f69b5" providerId="ADAL" clId="{1C44B9F1-4265-4024-9A3F-8132601834A1}" dt="2022-10-02T05:36:30.197" v="431"/>
          <ac:spMkLst>
            <pc:docMk/>
            <pc:sldMk cId="4050051222" sldId="265"/>
            <ac:spMk id="3" creationId="{AA9C5879-498A-4300-8836-1B2C2CB5D827}"/>
          </ac:spMkLst>
        </pc:spChg>
        <pc:spChg chg="mod">
          <ac:chgData name="Pavlína Bazalová" userId="e219d983-eaf7-45be-b67d-109fd92f69b5" providerId="ADAL" clId="{1C44B9F1-4265-4024-9A3F-8132601834A1}" dt="2022-10-02T18:25:12.606" v="2919" actId="1076"/>
          <ac:spMkLst>
            <pc:docMk/>
            <pc:sldMk cId="4050051222" sldId="265"/>
            <ac:spMk id="5" creationId="{B39B7AB3-52DF-4807-A479-D14080D309EE}"/>
          </ac:spMkLst>
        </pc:spChg>
        <pc:spChg chg="add mod">
          <ac:chgData name="Pavlína Bazalová" userId="e219d983-eaf7-45be-b67d-109fd92f69b5" providerId="ADAL" clId="{1C44B9F1-4265-4024-9A3F-8132601834A1}" dt="2022-10-02T18:26:17.782" v="2924" actId="1076"/>
          <ac:spMkLst>
            <pc:docMk/>
            <pc:sldMk cId="4050051222" sldId="265"/>
            <ac:spMk id="8" creationId="{31BC2724-607D-FE74-5662-331638A20C9B}"/>
          </ac:spMkLst>
        </pc:spChg>
        <pc:picChg chg="mod">
          <ac:chgData name="Pavlína Bazalová" userId="e219d983-eaf7-45be-b67d-109fd92f69b5" providerId="ADAL" clId="{1C44B9F1-4265-4024-9A3F-8132601834A1}" dt="2022-10-02T18:25:04.350" v="2916" actId="1076"/>
          <ac:picMkLst>
            <pc:docMk/>
            <pc:sldMk cId="4050051222" sldId="265"/>
            <ac:picMk id="4" creationId="{E3BE66F0-3EF9-4B82-A691-DFCD1DF7BF30}"/>
          </ac:picMkLst>
        </pc:picChg>
        <pc:picChg chg="add mod modCrop">
          <ac:chgData name="Pavlína Bazalová" userId="e219d983-eaf7-45be-b67d-109fd92f69b5" providerId="ADAL" clId="{1C44B9F1-4265-4024-9A3F-8132601834A1}" dt="2022-10-02T18:25:15.687" v="2920" actId="1076"/>
          <ac:picMkLst>
            <pc:docMk/>
            <pc:sldMk cId="4050051222" sldId="265"/>
            <ac:picMk id="6" creationId="{E6750A3F-3E8A-2B48-54D1-AAFA60C1220F}"/>
          </ac:picMkLst>
        </pc:picChg>
      </pc:sldChg>
      <pc:sldChg chg="delSp delDesignElem">
        <pc:chgData name="Pavlína Bazalová" userId="e219d983-eaf7-45be-b67d-109fd92f69b5" providerId="ADAL" clId="{1C44B9F1-4265-4024-9A3F-8132601834A1}" dt="2022-10-02T05:20:31.007" v="17"/>
        <pc:sldMkLst>
          <pc:docMk/>
          <pc:sldMk cId="3163689284" sldId="266"/>
        </pc:sldMkLst>
        <pc:spChg chg="del">
          <ac:chgData name="Pavlína Bazalová" userId="e219d983-eaf7-45be-b67d-109fd92f69b5" providerId="ADAL" clId="{1C44B9F1-4265-4024-9A3F-8132601834A1}" dt="2022-10-02T05:20:31.007" v="17"/>
          <ac:spMkLst>
            <pc:docMk/>
            <pc:sldMk cId="3163689284" sldId="266"/>
            <ac:spMk id="9" creationId="{B009BA3C-DDED-42D6-A353-3D3996DD7C76}"/>
          </ac:spMkLst>
        </pc:spChg>
        <pc:spChg chg="del">
          <ac:chgData name="Pavlína Bazalová" userId="e219d983-eaf7-45be-b67d-109fd92f69b5" providerId="ADAL" clId="{1C44B9F1-4265-4024-9A3F-8132601834A1}" dt="2022-10-02T05:20:31.007" v="17"/>
          <ac:spMkLst>
            <pc:docMk/>
            <pc:sldMk cId="3163689284" sldId="266"/>
            <ac:spMk id="11" creationId="{36CF0E3A-B5A8-4A26-BA7F-A25F865FDABE}"/>
          </ac:spMkLst>
        </pc:spChg>
      </pc:sldChg>
      <pc:sldChg chg="modSp mod">
        <pc:chgData name="Pavlína Bazalová" userId="e219d983-eaf7-45be-b67d-109fd92f69b5" providerId="ADAL" clId="{1C44B9F1-4265-4024-9A3F-8132601834A1}" dt="2022-10-02T05:20:31.511" v="19" actId="27636"/>
        <pc:sldMkLst>
          <pc:docMk/>
          <pc:sldMk cId="451279976" sldId="267"/>
        </pc:sldMkLst>
        <pc:spChg chg="mod">
          <ac:chgData name="Pavlína Bazalová" userId="e219d983-eaf7-45be-b67d-109fd92f69b5" providerId="ADAL" clId="{1C44B9F1-4265-4024-9A3F-8132601834A1}" dt="2022-10-02T05:20:31.511" v="19" actId="27636"/>
          <ac:spMkLst>
            <pc:docMk/>
            <pc:sldMk cId="451279976" sldId="267"/>
            <ac:spMk id="2" creationId="{4392212D-CA19-4B92-923B-E1D80E9A97F8}"/>
          </ac:spMkLst>
        </pc:spChg>
      </pc:sldChg>
      <pc:sldChg chg="delSp delDesignElem">
        <pc:chgData name="Pavlína Bazalová" userId="e219d983-eaf7-45be-b67d-109fd92f69b5" providerId="ADAL" clId="{1C44B9F1-4265-4024-9A3F-8132601834A1}" dt="2022-10-02T05:20:31.007" v="17"/>
        <pc:sldMkLst>
          <pc:docMk/>
          <pc:sldMk cId="335438182" sldId="268"/>
        </pc:sldMkLst>
        <pc:spChg chg="del">
          <ac:chgData name="Pavlína Bazalová" userId="e219d983-eaf7-45be-b67d-109fd92f69b5" providerId="ADAL" clId="{1C44B9F1-4265-4024-9A3F-8132601834A1}" dt="2022-10-02T05:20:31.007" v="17"/>
          <ac:spMkLst>
            <pc:docMk/>
            <pc:sldMk cId="335438182" sldId="268"/>
            <ac:spMk id="10" creationId="{732012F0-A79F-4166-AAFD-796C07F49415}"/>
          </ac:spMkLst>
        </pc:spChg>
      </pc:sldChg>
      <pc:sldChg chg="modSp mod">
        <pc:chgData name="Pavlína Bazalová" userId="e219d983-eaf7-45be-b67d-109fd92f69b5" providerId="ADAL" clId="{1C44B9F1-4265-4024-9A3F-8132601834A1}" dt="2022-10-02T05:20:31.519" v="20" actId="27636"/>
        <pc:sldMkLst>
          <pc:docMk/>
          <pc:sldMk cId="2797094759" sldId="269"/>
        </pc:sldMkLst>
        <pc:spChg chg="mod">
          <ac:chgData name="Pavlína Bazalová" userId="e219d983-eaf7-45be-b67d-109fd92f69b5" providerId="ADAL" clId="{1C44B9F1-4265-4024-9A3F-8132601834A1}" dt="2022-10-02T05:20:31.519" v="20" actId="27636"/>
          <ac:spMkLst>
            <pc:docMk/>
            <pc:sldMk cId="2797094759" sldId="269"/>
            <ac:spMk id="2" creationId="{DF381FB7-1593-4442-BFC5-1181CC2C75F5}"/>
          </ac:spMkLst>
        </pc:spChg>
      </pc:sldChg>
      <pc:sldChg chg="modSp">
        <pc:chgData name="Pavlína Bazalová" userId="e219d983-eaf7-45be-b67d-109fd92f69b5" providerId="ADAL" clId="{1C44B9F1-4265-4024-9A3F-8132601834A1}" dt="2022-10-02T05:36:30.197" v="431"/>
        <pc:sldMkLst>
          <pc:docMk/>
          <pc:sldMk cId="690486287" sldId="270"/>
        </pc:sldMkLst>
        <pc:spChg chg="mod">
          <ac:chgData name="Pavlína Bazalová" userId="e219d983-eaf7-45be-b67d-109fd92f69b5" providerId="ADAL" clId="{1C44B9F1-4265-4024-9A3F-8132601834A1}" dt="2022-10-02T05:36:30.197" v="431"/>
          <ac:spMkLst>
            <pc:docMk/>
            <pc:sldMk cId="690486287" sldId="270"/>
            <ac:spMk id="2" creationId="{29787970-247C-4895-A512-DCF2E74A9BF4}"/>
          </ac:spMkLst>
        </pc:spChg>
      </pc:sldChg>
      <pc:sldChg chg="modSp">
        <pc:chgData name="Pavlína Bazalová" userId="e219d983-eaf7-45be-b67d-109fd92f69b5" providerId="ADAL" clId="{1C44B9F1-4265-4024-9A3F-8132601834A1}" dt="2022-10-02T05:36:30.197" v="431"/>
        <pc:sldMkLst>
          <pc:docMk/>
          <pc:sldMk cId="2401675072" sldId="271"/>
        </pc:sldMkLst>
        <pc:spChg chg="mod">
          <ac:chgData name="Pavlína Bazalová" userId="e219d983-eaf7-45be-b67d-109fd92f69b5" providerId="ADAL" clId="{1C44B9F1-4265-4024-9A3F-8132601834A1}" dt="2022-10-02T05:36:30.197" v="431"/>
          <ac:spMkLst>
            <pc:docMk/>
            <pc:sldMk cId="2401675072" sldId="271"/>
            <ac:spMk id="2" creationId="{D0AB855A-606F-41D3-A88A-6FB3D4E8194F}"/>
          </ac:spMkLst>
        </pc:spChg>
        <pc:spChg chg="mod">
          <ac:chgData name="Pavlína Bazalová" userId="e219d983-eaf7-45be-b67d-109fd92f69b5" providerId="ADAL" clId="{1C44B9F1-4265-4024-9A3F-8132601834A1}" dt="2022-10-02T05:36:30.197" v="431"/>
          <ac:spMkLst>
            <pc:docMk/>
            <pc:sldMk cId="2401675072" sldId="271"/>
            <ac:spMk id="3" creationId="{8D48DD2F-098B-452E-8F61-1B44D9CF6016}"/>
          </ac:spMkLst>
        </pc:spChg>
      </pc:sldChg>
      <pc:sldChg chg="modSp mod">
        <pc:chgData name="Pavlína Bazalová" userId="e219d983-eaf7-45be-b67d-109fd92f69b5" providerId="ADAL" clId="{1C44B9F1-4265-4024-9A3F-8132601834A1}" dt="2022-10-02T05:36:30.965" v="433" actId="27636"/>
        <pc:sldMkLst>
          <pc:docMk/>
          <pc:sldMk cId="3816167734" sldId="272"/>
        </pc:sldMkLst>
        <pc:spChg chg="mod">
          <ac:chgData name="Pavlína Bazalová" userId="e219d983-eaf7-45be-b67d-109fd92f69b5" providerId="ADAL" clId="{1C44B9F1-4265-4024-9A3F-8132601834A1}" dt="2022-10-02T05:36:30.965" v="433" actId="27636"/>
          <ac:spMkLst>
            <pc:docMk/>
            <pc:sldMk cId="3816167734" sldId="272"/>
            <ac:spMk id="2" creationId="{3FBB6D6E-CADF-49AD-A27F-FE7632A27D17}"/>
          </ac:spMkLst>
        </pc:spChg>
      </pc:sldChg>
      <pc:sldChg chg="modSp mod">
        <pc:chgData name="Pavlína Bazalová" userId="e219d983-eaf7-45be-b67d-109fd92f69b5" providerId="ADAL" clId="{1C44B9F1-4265-4024-9A3F-8132601834A1}" dt="2022-10-02T05:36:30.973" v="434" actId="27636"/>
        <pc:sldMkLst>
          <pc:docMk/>
          <pc:sldMk cId="1372951899" sldId="273"/>
        </pc:sldMkLst>
        <pc:spChg chg="mod">
          <ac:chgData name="Pavlína Bazalová" userId="e219d983-eaf7-45be-b67d-109fd92f69b5" providerId="ADAL" clId="{1C44B9F1-4265-4024-9A3F-8132601834A1}" dt="2022-10-02T05:36:30.973" v="434" actId="27636"/>
          <ac:spMkLst>
            <pc:docMk/>
            <pc:sldMk cId="1372951899" sldId="273"/>
            <ac:spMk id="2" creationId="{135FC294-C624-4FBE-95EB-8E6571DF06F7}"/>
          </ac:spMkLst>
        </pc:spChg>
      </pc:sldChg>
      <pc:sldChg chg="delSp delDesignElem">
        <pc:chgData name="Pavlína Bazalová" userId="e219d983-eaf7-45be-b67d-109fd92f69b5" providerId="ADAL" clId="{1C44B9F1-4265-4024-9A3F-8132601834A1}" dt="2022-10-02T05:20:31.007" v="17"/>
        <pc:sldMkLst>
          <pc:docMk/>
          <pc:sldMk cId="3656350623" sldId="274"/>
        </pc:sldMkLst>
        <pc:spChg chg="del">
          <ac:chgData name="Pavlína Bazalová" userId="e219d983-eaf7-45be-b67d-109fd92f69b5" providerId="ADAL" clId="{1C44B9F1-4265-4024-9A3F-8132601834A1}" dt="2022-10-02T05:20:31.007" v="17"/>
          <ac:spMkLst>
            <pc:docMk/>
            <pc:sldMk cId="3656350623" sldId="274"/>
            <ac:spMk id="9" creationId="{A14CE2B0-0F0F-433D-8ED6-770921C984DF}"/>
          </ac:spMkLst>
        </pc:spChg>
        <pc:spChg chg="del">
          <ac:chgData name="Pavlína Bazalová" userId="e219d983-eaf7-45be-b67d-109fd92f69b5" providerId="ADAL" clId="{1C44B9F1-4265-4024-9A3F-8132601834A1}" dt="2022-10-02T05:20:31.007" v="17"/>
          <ac:spMkLst>
            <pc:docMk/>
            <pc:sldMk cId="3656350623" sldId="274"/>
            <ac:spMk id="11" creationId="{54047A07-72EC-41BC-A55F-C264F639FB20}"/>
          </ac:spMkLst>
        </pc:spChg>
      </pc:sldChg>
      <pc:sldChg chg="modSp">
        <pc:chgData name="Pavlína Bazalová" userId="e219d983-eaf7-45be-b67d-109fd92f69b5" providerId="ADAL" clId="{1C44B9F1-4265-4024-9A3F-8132601834A1}" dt="2022-10-02T05:20:31.007" v="17"/>
        <pc:sldMkLst>
          <pc:docMk/>
          <pc:sldMk cId="3613260982" sldId="275"/>
        </pc:sldMkLst>
        <pc:picChg chg="mod">
          <ac:chgData name="Pavlína Bazalová" userId="e219d983-eaf7-45be-b67d-109fd92f69b5" providerId="ADAL" clId="{1C44B9F1-4265-4024-9A3F-8132601834A1}" dt="2022-10-02T05:20:31.007" v="17"/>
          <ac:picMkLst>
            <pc:docMk/>
            <pc:sldMk cId="3613260982" sldId="275"/>
            <ac:picMk id="1028" creationId="{81031C2A-8067-40B2-844D-706A1AED3A63}"/>
          </ac:picMkLst>
        </pc:picChg>
      </pc:sldChg>
      <pc:sldChg chg="modSp mod">
        <pc:chgData name="Pavlína Bazalová" userId="e219d983-eaf7-45be-b67d-109fd92f69b5" providerId="ADAL" clId="{1C44B9F1-4265-4024-9A3F-8132601834A1}" dt="2022-10-08T15:29:49.313" v="5361" actId="2711"/>
        <pc:sldMkLst>
          <pc:docMk/>
          <pc:sldMk cId="2606460022" sldId="276"/>
        </pc:sldMkLst>
        <pc:spChg chg="mod">
          <ac:chgData name="Pavlína Bazalová" userId="e219d983-eaf7-45be-b67d-109fd92f69b5" providerId="ADAL" clId="{1C44B9F1-4265-4024-9A3F-8132601834A1}" dt="2022-10-02T05:36:30.197" v="431"/>
          <ac:spMkLst>
            <pc:docMk/>
            <pc:sldMk cId="2606460022" sldId="276"/>
            <ac:spMk id="2" creationId="{0F297DD0-CBE8-4227-9502-F87D170233CB}"/>
          </ac:spMkLst>
        </pc:spChg>
        <pc:spChg chg="mod">
          <ac:chgData name="Pavlína Bazalová" userId="e219d983-eaf7-45be-b67d-109fd92f69b5" providerId="ADAL" clId="{1C44B9F1-4265-4024-9A3F-8132601834A1}" dt="2022-10-08T15:29:49.313" v="5361" actId="2711"/>
          <ac:spMkLst>
            <pc:docMk/>
            <pc:sldMk cId="2606460022" sldId="276"/>
            <ac:spMk id="3" creationId="{1CAF596D-E3E7-4231-9DB8-F51229395488}"/>
          </ac:spMkLst>
        </pc:spChg>
      </pc:sldChg>
      <pc:sldChg chg="modSp mod">
        <pc:chgData name="Pavlína Bazalová" userId="e219d983-eaf7-45be-b67d-109fd92f69b5" providerId="ADAL" clId="{1C44B9F1-4265-4024-9A3F-8132601834A1}" dt="2022-10-08T15:49:06.033" v="5687" actId="20577"/>
        <pc:sldMkLst>
          <pc:docMk/>
          <pc:sldMk cId="2519310044" sldId="277"/>
        </pc:sldMkLst>
        <pc:spChg chg="mod">
          <ac:chgData name="Pavlína Bazalová" userId="e219d983-eaf7-45be-b67d-109fd92f69b5" providerId="ADAL" clId="{1C44B9F1-4265-4024-9A3F-8132601834A1}" dt="2022-10-02T05:36:30.197" v="431"/>
          <ac:spMkLst>
            <pc:docMk/>
            <pc:sldMk cId="2519310044" sldId="277"/>
            <ac:spMk id="2" creationId="{86A464A6-AE5E-4947-88C6-4D616B2A0724}"/>
          </ac:spMkLst>
        </pc:spChg>
        <pc:spChg chg="mod">
          <ac:chgData name="Pavlína Bazalová" userId="e219d983-eaf7-45be-b67d-109fd92f69b5" providerId="ADAL" clId="{1C44B9F1-4265-4024-9A3F-8132601834A1}" dt="2022-10-08T15:49:06.033" v="5687" actId="20577"/>
          <ac:spMkLst>
            <pc:docMk/>
            <pc:sldMk cId="2519310044" sldId="277"/>
            <ac:spMk id="3" creationId="{B07B91CC-BA48-4C91-9781-0CA02D522DF3}"/>
          </ac:spMkLst>
        </pc:spChg>
      </pc:sldChg>
      <pc:sldChg chg="delSp modSp mod setBg delDesignElem">
        <pc:chgData name="Pavlína Bazalová" userId="e219d983-eaf7-45be-b67d-109fd92f69b5" providerId="ADAL" clId="{1C44B9F1-4265-4024-9A3F-8132601834A1}" dt="2022-10-08T15:54:25.503" v="5696" actId="1076"/>
        <pc:sldMkLst>
          <pc:docMk/>
          <pc:sldMk cId="2301315500" sldId="278"/>
        </pc:sldMkLst>
        <pc:spChg chg="mod">
          <ac:chgData name="Pavlína Bazalová" userId="e219d983-eaf7-45be-b67d-109fd92f69b5" providerId="ADAL" clId="{1C44B9F1-4265-4024-9A3F-8132601834A1}" dt="2022-10-08T15:54:25.503" v="5696" actId="1076"/>
          <ac:spMkLst>
            <pc:docMk/>
            <pc:sldMk cId="2301315500" sldId="278"/>
            <ac:spMk id="2" creationId="{FE7F7E61-D207-4843-A289-E3D62A634647}"/>
          </ac:spMkLst>
        </pc:spChg>
        <pc:spChg chg="mod">
          <ac:chgData name="Pavlína Bazalová" userId="e219d983-eaf7-45be-b67d-109fd92f69b5" providerId="ADAL" clId="{1C44B9F1-4265-4024-9A3F-8132601834A1}" dt="2022-10-08T15:54:04.877" v="5691"/>
          <ac:spMkLst>
            <pc:docMk/>
            <pc:sldMk cId="2301315500" sldId="278"/>
            <ac:spMk id="3" creationId="{A7026CB9-C504-4210-A4B6-8E3AD6F9AA79}"/>
          </ac:spMkLst>
        </pc:spChg>
        <pc:spChg chg="del">
          <ac:chgData name="Pavlína Bazalová" userId="e219d983-eaf7-45be-b67d-109fd92f69b5" providerId="ADAL" clId="{1C44B9F1-4265-4024-9A3F-8132601834A1}" dt="2022-10-02T05:20:31.007" v="17"/>
          <ac:spMkLst>
            <pc:docMk/>
            <pc:sldMk cId="2301315500" sldId="278"/>
            <ac:spMk id="9" creationId="{5DECD56C-FF89-48FE-A3C5-9D8B341854CD}"/>
          </ac:spMkLst>
        </pc:spChg>
        <pc:spChg chg="del">
          <ac:chgData name="Pavlína Bazalová" userId="e219d983-eaf7-45be-b67d-109fd92f69b5" providerId="ADAL" clId="{1C44B9F1-4265-4024-9A3F-8132601834A1}" dt="2022-10-02T05:20:31.007" v="17"/>
          <ac:spMkLst>
            <pc:docMk/>
            <pc:sldMk cId="2301315500" sldId="278"/>
            <ac:spMk id="11" creationId="{9C581D33-59DD-4E2E-83E1-EC7AECD501E7}"/>
          </ac:spMkLst>
        </pc:spChg>
        <pc:spChg chg="del">
          <ac:chgData name="Pavlína Bazalová" userId="e219d983-eaf7-45be-b67d-109fd92f69b5" providerId="ADAL" clId="{1C44B9F1-4265-4024-9A3F-8132601834A1}" dt="2022-10-02T05:20:31.007" v="17"/>
          <ac:spMkLst>
            <pc:docMk/>
            <pc:sldMk cId="2301315500" sldId="278"/>
            <ac:spMk id="13" creationId="{E3777CD7-95C1-45EB-91AE-369E6C965649}"/>
          </ac:spMkLst>
        </pc:spChg>
        <pc:picChg chg="mod">
          <ac:chgData name="Pavlína Bazalová" userId="e219d983-eaf7-45be-b67d-109fd92f69b5" providerId="ADAL" clId="{1C44B9F1-4265-4024-9A3F-8132601834A1}" dt="2022-10-08T15:53:18.421" v="5688" actId="208"/>
          <ac:picMkLst>
            <pc:docMk/>
            <pc:sldMk cId="2301315500" sldId="278"/>
            <ac:picMk id="4" creationId="{CFF452E7-4811-4A11-996A-041CEABBF6C0}"/>
          </ac:picMkLst>
        </pc:picChg>
      </pc:sldChg>
      <pc:sldChg chg="delSp delDesignElem">
        <pc:chgData name="Pavlína Bazalová" userId="e219d983-eaf7-45be-b67d-109fd92f69b5" providerId="ADAL" clId="{1C44B9F1-4265-4024-9A3F-8132601834A1}" dt="2022-10-02T05:20:31.007" v="17"/>
        <pc:sldMkLst>
          <pc:docMk/>
          <pc:sldMk cId="2586990341" sldId="281"/>
        </pc:sldMkLst>
        <pc:spChg chg="del">
          <ac:chgData name="Pavlína Bazalová" userId="e219d983-eaf7-45be-b67d-109fd92f69b5" providerId="ADAL" clId="{1C44B9F1-4265-4024-9A3F-8132601834A1}" dt="2022-10-02T05:20:31.007" v="17"/>
          <ac:spMkLst>
            <pc:docMk/>
            <pc:sldMk cId="2586990341" sldId="281"/>
            <ac:spMk id="7" creationId="{8775F366-526C-4C42-8931-696FFE8AA517}"/>
          </ac:spMkLst>
        </pc:spChg>
        <pc:spChg chg="del">
          <ac:chgData name="Pavlína Bazalová" userId="e219d983-eaf7-45be-b67d-109fd92f69b5" providerId="ADAL" clId="{1C44B9F1-4265-4024-9A3F-8132601834A1}" dt="2022-10-02T05:20:31.007" v="17"/>
          <ac:spMkLst>
            <pc:docMk/>
            <pc:sldMk cId="2586990341" sldId="281"/>
            <ac:spMk id="9" creationId="{597EA66B-2AAB-42B0-9F9D-38920D8D82D7}"/>
          </ac:spMkLst>
        </pc:spChg>
        <pc:spChg chg="del">
          <ac:chgData name="Pavlína Bazalová" userId="e219d983-eaf7-45be-b67d-109fd92f69b5" providerId="ADAL" clId="{1C44B9F1-4265-4024-9A3F-8132601834A1}" dt="2022-10-02T05:20:31.007" v="17"/>
          <ac:spMkLst>
            <pc:docMk/>
            <pc:sldMk cId="2586990341" sldId="281"/>
            <ac:spMk id="11" creationId="{D360EBE3-31BB-422F-AA87-FA3873DAE484}"/>
          </ac:spMkLst>
        </pc:spChg>
      </pc:sldChg>
      <pc:sldChg chg="modSp mod">
        <pc:chgData name="Pavlína Bazalová" userId="e219d983-eaf7-45be-b67d-109fd92f69b5" providerId="ADAL" clId="{1C44B9F1-4265-4024-9A3F-8132601834A1}" dt="2022-10-02T18:32:05.235" v="2930" actId="20577"/>
        <pc:sldMkLst>
          <pc:docMk/>
          <pc:sldMk cId="2679311033" sldId="282"/>
        </pc:sldMkLst>
        <pc:spChg chg="mod">
          <ac:chgData name="Pavlína Bazalová" userId="e219d983-eaf7-45be-b67d-109fd92f69b5" providerId="ADAL" clId="{1C44B9F1-4265-4024-9A3F-8132601834A1}" dt="2022-10-02T05:36:30.197" v="431"/>
          <ac:spMkLst>
            <pc:docMk/>
            <pc:sldMk cId="2679311033" sldId="282"/>
            <ac:spMk id="2" creationId="{A49FC3A9-EB6F-4FBF-8339-8C5A0C66364B}"/>
          </ac:spMkLst>
        </pc:spChg>
        <pc:spChg chg="mod">
          <ac:chgData name="Pavlína Bazalová" userId="e219d983-eaf7-45be-b67d-109fd92f69b5" providerId="ADAL" clId="{1C44B9F1-4265-4024-9A3F-8132601834A1}" dt="2022-10-02T18:32:05.235" v="2930" actId="20577"/>
          <ac:spMkLst>
            <pc:docMk/>
            <pc:sldMk cId="2679311033" sldId="282"/>
            <ac:spMk id="6" creationId="{91A47E97-A293-4F58-9E0C-729161FDBEA6}"/>
          </ac:spMkLst>
        </pc:spChg>
      </pc:sldChg>
      <pc:sldChg chg="modSp">
        <pc:chgData name="Pavlína Bazalová" userId="e219d983-eaf7-45be-b67d-109fd92f69b5" providerId="ADAL" clId="{1C44B9F1-4265-4024-9A3F-8132601834A1}" dt="2022-10-02T05:36:30.197" v="431"/>
        <pc:sldMkLst>
          <pc:docMk/>
          <pc:sldMk cId="1248415557" sldId="283"/>
        </pc:sldMkLst>
        <pc:spChg chg="mod">
          <ac:chgData name="Pavlína Bazalová" userId="e219d983-eaf7-45be-b67d-109fd92f69b5" providerId="ADAL" clId="{1C44B9F1-4265-4024-9A3F-8132601834A1}" dt="2022-10-02T05:36:30.197" v="431"/>
          <ac:spMkLst>
            <pc:docMk/>
            <pc:sldMk cId="1248415557" sldId="283"/>
            <ac:spMk id="2" creationId="{34F2EAAE-36D9-475E-8694-403D8B9F4141}"/>
          </ac:spMkLst>
        </pc:spChg>
      </pc:sldChg>
      <pc:sldChg chg="modSp">
        <pc:chgData name="Pavlína Bazalová" userId="e219d983-eaf7-45be-b67d-109fd92f69b5" providerId="ADAL" clId="{1C44B9F1-4265-4024-9A3F-8132601834A1}" dt="2022-10-02T05:36:30.197" v="431"/>
        <pc:sldMkLst>
          <pc:docMk/>
          <pc:sldMk cId="1016509478" sldId="284"/>
        </pc:sldMkLst>
        <pc:spChg chg="mod">
          <ac:chgData name="Pavlína Bazalová" userId="e219d983-eaf7-45be-b67d-109fd92f69b5" providerId="ADAL" clId="{1C44B9F1-4265-4024-9A3F-8132601834A1}" dt="2022-10-02T05:36:30.197" v="431"/>
          <ac:spMkLst>
            <pc:docMk/>
            <pc:sldMk cId="1016509478" sldId="284"/>
            <ac:spMk id="3" creationId="{9B7EE2A8-C711-4AA1-B5C6-6BE7AC810CE6}"/>
          </ac:spMkLst>
        </pc:spChg>
      </pc:sldChg>
      <pc:sldChg chg="modSp">
        <pc:chgData name="Pavlína Bazalová" userId="e219d983-eaf7-45be-b67d-109fd92f69b5" providerId="ADAL" clId="{1C44B9F1-4265-4024-9A3F-8132601834A1}" dt="2022-10-02T05:36:30.197" v="431"/>
        <pc:sldMkLst>
          <pc:docMk/>
          <pc:sldMk cId="2707089556" sldId="285"/>
        </pc:sldMkLst>
        <pc:spChg chg="mod">
          <ac:chgData name="Pavlína Bazalová" userId="e219d983-eaf7-45be-b67d-109fd92f69b5" providerId="ADAL" clId="{1C44B9F1-4265-4024-9A3F-8132601834A1}" dt="2022-10-02T05:36:30.197" v="431"/>
          <ac:spMkLst>
            <pc:docMk/>
            <pc:sldMk cId="2707089556" sldId="285"/>
            <ac:spMk id="2" creationId="{735B68EA-6049-47A5-AE8E-421F161B9147}"/>
          </ac:spMkLst>
        </pc:spChg>
        <pc:spChg chg="mod">
          <ac:chgData name="Pavlína Bazalová" userId="e219d983-eaf7-45be-b67d-109fd92f69b5" providerId="ADAL" clId="{1C44B9F1-4265-4024-9A3F-8132601834A1}" dt="2022-10-02T05:36:30.197" v="431"/>
          <ac:spMkLst>
            <pc:docMk/>
            <pc:sldMk cId="2707089556" sldId="285"/>
            <ac:spMk id="3" creationId="{45D8100E-85C1-4965-9453-1E5F29408929}"/>
          </ac:spMkLst>
        </pc:spChg>
      </pc:sldChg>
      <pc:sldChg chg="modSp">
        <pc:chgData name="Pavlína Bazalová" userId="e219d983-eaf7-45be-b67d-109fd92f69b5" providerId="ADAL" clId="{1C44B9F1-4265-4024-9A3F-8132601834A1}" dt="2022-10-02T05:36:30.197" v="431"/>
        <pc:sldMkLst>
          <pc:docMk/>
          <pc:sldMk cId="1840394232" sldId="286"/>
        </pc:sldMkLst>
        <pc:spChg chg="mod">
          <ac:chgData name="Pavlína Bazalová" userId="e219d983-eaf7-45be-b67d-109fd92f69b5" providerId="ADAL" clId="{1C44B9F1-4265-4024-9A3F-8132601834A1}" dt="2022-10-02T05:36:30.197" v="431"/>
          <ac:spMkLst>
            <pc:docMk/>
            <pc:sldMk cId="1840394232" sldId="286"/>
            <ac:spMk id="2" creationId="{9EB86EF1-BFD3-485E-94F1-0C44773F34A9}"/>
          </ac:spMkLst>
        </pc:spChg>
      </pc:sldChg>
      <pc:sldChg chg="addSp delSp modSp mod setBg">
        <pc:chgData name="Pavlína Bazalová" userId="e219d983-eaf7-45be-b67d-109fd92f69b5" providerId="ADAL" clId="{1C44B9F1-4265-4024-9A3F-8132601834A1}" dt="2022-10-08T16:15:20.390" v="6242" actId="1076"/>
        <pc:sldMkLst>
          <pc:docMk/>
          <pc:sldMk cId="4021273324" sldId="287"/>
        </pc:sldMkLst>
        <pc:spChg chg="mod">
          <ac:chgData name="Pavlína Bazalová" userId="e219d983-eaf7-45be-b67d-109fd92f69b5" providerId="ADAL" clId="{1C44B9F1-4265-4024-9A3F-8132601834A1}" dt="2022-10-08T16:15:13.995" v="6241" actId="26606"/>
          <ac:spMkLst>
            <pc:docMk/>
            <pc:sldMk cId="4021273324" sldId="287"/>
            <ac:spMk id="2" creationId="{2710DF41-1F3F-4437-A00F-ADD57F205ECF}"/>
          </ac:spMkLst>
        </pc:spChg>
        <pc:spChg chg="mod">
          <ac:chgData name="Pavlína Bazalová" userId="e219d983-eaf7-45be-b67d-109fd92f69b5" providerId="ADAL" clId="{1C44B9F1-4265-4024-9A3F-8132601834A1}" dt="2022-10-08T16:15:20.390" v="6242" actId="1076"/>
          <ac:spMkLst>
            <pc:docMk/>
            <pc:sldMk cId="4021273324" sldId="287"/>
            <ac:spMk id="3" creationId="{860F7D44-0D44-4CF4-8104-0A191E9D7C2D}"/>
          </ac:spMkLst>
        </pc:spChg>
        <pc:spChg chg="add del">
          <ac:chgData name="Pavlína Bazalová" userId="e219d983-eaf7-45be-b67d-109fd92f69b5" providerId="ADAL" clId="{1C44B9F1-4265-4024-9A3F-8132601834A1}" dt="2022-10-08T16:15:13.995" v="6241" actId="26606"/>
          <ac:spMkLst>
            <pc:docMk/>
            <pc:sldMk cId="4021273324" sldId="287"/>
            <ac:spMk id="8" creationId="{9A6C2C86-63BF-47D5-AA3F-905111A238E2}"/>
          </ac:spMkLst>
        </pc:spChg>
        <pc:cxnChg chg="add del">
          <ac:chgData name="Pavlína Bazalová" userId="e219d983-eaf7-45be-b67d-109fd92f69b5" providerId="ADAL" clId="{1C44B9F1-4265-4024-9A3F-8132601834A1}" dt="2022-10-08T16:15:13.995" v="6241" actId="26606"/>
          <ac:cxnSpMkLst>
            <pc:docMk/>
            <pc:sldMk cId="4021273324" sldId="287"/>
            <ac:cxnSpMk id="10" creationId="{425A0768-3044-4AA9-A889-D2CAA68C517A}"/>
          </ac:cxnSpMkLst>
        </pc:cxnChg>
      </pc:sldChg>
      <pc:sldChg chg="modSp ord">
        <pc:chgData name="Pavlína Bazalová" userId="e219d983-eaf7-45be-b67d-109fd92f69b5" providerId="ADAL" clId="{1C44B9F1-4265-4024-9A3F-8132601834A1}" dt="2022-10-02T05:40:26.464" v="437"/>
        <pc:sldMkLst>
          <pc:docMk/>
          <pc:sldMk cId="1744332763" sldId="288"/>
        </pc:sldMkLst>
        <pc:spChg chg="mod">
          <ac:chgData name="Pavlína Bazalová" userId="e219d983-eaf7-45be-b67d-109fd92f69b5" providerId="ADAL" clId="{1C44B9F1-4265-4024-9A3F-8132601834A1}" dt="2022-10-02T05:36:30.197" v="431"/>
          <ac:spMkLst>
            <pc:docMk/>
            <pc:sldMk cId="1744332763" sldId="288"/>
            <ac:spMk id="2" creationId="{8FF88F6F-2A9F-4494-B16A-7A0729B3470F}"/>
          </ac:spMkLst>
        </pc:spChg>
      </pc:sldChg>
      <pc:sldChg chg="modSp ord">
        <pc:chgData name="Pavlína Bazalová" userId="e219d983-eaf7-45be-b67d-109fd92f69b5" providerId="ADAL" clId="{1C44B9F1-4265-4024-9A3F-8132601834A1}" dt="2022-10-02T05:40:28.147" v="439"/>
        <pc:sldMkLst>
          <pc:docMk/>
          <pc:sldMk cId="1039067877" sldId="289"/>
        </pc:sldMkLst>
        <pc:spChg chg="mod">
          <ac:chgData name="Pavlína Bazalová" userId="e219d983-eaf7-45be-b67d-109fd92f69b5" providerId="ADAL" clId="{1C44B9F1-4265-4024-9A3F-8132601834A1}" dt="2022-10-02T05:36:30.197" v="431"/>
          <ac:spMkLst>
            <pc:docMk/>
            <pc:sldMk cId="1039067877" sldId="289"/>
            <ac:spMk id="2" creationId="{EB2963F0-2E92-4018-9A21-DFA1112A62BF}"/>
          </ac:spMkLst>
        </pc:spChg>
      </pc:sldChg>
      <pc:sldChg chg="modSp mod">
        <pc:chgData name="Pavlína Bazalová" userId="e219d983-eaf7-45be-b67d-109fd92f69b5" providerId="ADAL" clId="{1C44B9F1-4265-4024-9A3F-8132601834A1}" dt="2022-10-02T05:41:00.713" v="466" actId="20577"/>
        <pc:sldMkLst>
          <pc:docMk/>
          <pc:sldMk cId="319325167" sldId="290"/>
        </pc:sldMkLst>
        <pc:spChg chg="mod">
          <ac:chgData name="Pavlína Bazalová" userId="e219d983-eaf7-45be-b67d-109fd92f69b5" providerId="ADAL" clId="{1C44B9F1-4265-4024-9A3F-8132601834A1}" dt="2022-10-02T05:41:00.713" v="466" actId="20577"/>
          <ac:spMkLst>
            <pc:docMk/>
            <pc:sldMk cId="319325167" sldId="290"/>
            <ac:spMk id="2" creationId="{426222E1-A8B9-4EF6-9255-B3429E14CBFA}"/>
          </ac:spMkLst>
        </pc:spChg>
      </pc:sldChg>
      <pc:sldChg chg="delSp modSp mod delDesignElem">
        <pc:chgData name="Pavlína Bazalová" userId="e219d983-eaf7-45be-b67d-109fd92f69b5" providerId="ADAL" clId="{1C44B9F1-4265-4024-9A3F-8132601834A1}" dt="2022-10-02T05:40:43.988" v="441" actId="1076"/>
        <pc:sldMkLst>
          <pc:docMk/>
          <pc:sldMk cId="52437469" sldId="291"/>
        </pc:sldMkLst>
        <pc:spChg chg="mod">
          <ac:chgData name="Pavlína Bazalová" userId="e219d983-eaf7-45be-b67d-109fd92f69b5" providerId="ADAL" clId="{1C44B9F1-4265-4024-9A3F-8132601834A1}" dt="2022-10-02T05:40:42.275" v="440" actId="1076"/>
          <ac:spMkLst>
            <pc:docMk/>
            <pc:sldMk cId="52437469" sldId="291"/>
            <ac:spMk id="4" creationId="{86C3D602-8CE7-482C-964A-77D9B5D6DFD4}"/>
          </ac:spMkLst>
        </pc:spChg>
        <pc:spChg chg="del">
          <ac:chgData name="Pavlína Bazalová" userId="e219d983-eaf7-45be-b67d-109fd92f69b5" providerId="ADAL" clId="{1C44B9F1-4265-4024-9A3F-8132601834A1}" dt="2022-10-02T05:20:31.007" v="17"/>
          <ac:spMkLst>
            <pc:docMk/>
            <pc:sldMk cId="52437469" sldId="291"/>
            <ac:spMk id="71" creationId="{732012F0-A79F-4166-AAFD-796C07F49415}"/>
          </ac:spMkLst>
        </pc:spChg>
        <pc:picChg chg="mod">
          <ac:chgData name="Pavlína Bazalová" userId="e219d983-eaf7-45be-b67d-109fd92f69b5" providerId="ADAL" clId="{1C44B9F1-4265-4024-9A3F-8132601834A1}" dt="2022-10-02T05:40:43.988" v="441" actId="1076"/>
          <ac:picMkLst>
            <pc:docMk/>
            <pc:sldMk cId="52437469" sldId="291"/>
            <ac:picMk id="8194" creationId="{08A06567-A233-4B85-A4D2-95319B9FAB63}"/>
          </ac:picMkLst>
        </pc:picChg>
      </pc:sldChg>
      <pc:sldChg chg="modSp">
        <pc:chgData name="Pavlína Bazalová" userId="e219d983-eaf7-45be-b67d-109fd92f69b5" providerId="ADAL" clId="{1C44B9F1-4265-4024-9A3F-8132601834A1}" dt="2022-10-02T05:41:21.079" v="490" actId="20577"/>
        <pc:sldMkLst>
          <pc:docMk/>
          <pc:sldMk cId="828564928" sldId="292"/>
        </pc:sldMkLst>
        <pc:spChg chg="mod">
          <ac:chgData name="Pavlína Bazalová" userId="e219d983-eaf7-45be-b67d-109fd92f69b5" providerId="ADAL" clId="{1C44B9F1-4265-4024-9A3F-8132601834A1}" dt="2022-10-02T05:36:30.197" v="431"/>
          <ac:spMkLst>
            <pc:docMk/>
            <pc:sldMk cId="828564928" sldId="292"/>
            <ac:spMk id="2" creationId="{EF377A58-960D-4332-9BDA-9A9A80E2B61F}"/>
          </ac:spMkLst>
        </pc:spChg>
        <pc:graphicFrameChg chg="mod">
          <ac:chgData name="Pavlína Bazalová" userId="e219d983-eaf7-45be-b67d-109fd92f69b5" providerId="ADAL" clId="{1C44B9F1-4265-4024-9A3F-8132601834A1}" dt="2022-10-02T05:41:21.079" v="490" actId="20577"/>
          <ac:graphicFrameMkLst>
            <pc:docMk/>
            <pc:sldMk cId="828564928" sldId="292"/>
            <ac:graphicFrameMk id="5" creationId="{4D2F5E09-7DDB-4F9C-2F56-7DD4D34EDCF9}"/>
          </ac:graphicFrameMkLst>
        </pc:graphicFrameChg>
      </pc:sldChg>
      <pc:sldChg chg="addSp delSp modSp mod addAnim setClrOvrMap delDesignElem">
        <pc:chgData name="Pavlína Bazalová" userId="e219d983-eaf7-45be-b67d-109fd92f69b5" providerId="ADAL" clId="{1C44B9F1-4265-4024-9A3F-8132601834A1}" dt="2022-10-02T17:40:18.135" v="2450" actId="403"/>
        <pc:sldMkLst>
          <pc:docMk/>
          <pc:sldMk cId="3874400733" sldId="293"/>
        </pc:sldMkLst>
        <pc:spChg chg="mod">
          <ac:chgData name="Pavlína Bazalová" userId="e219d983-eaf7-45be-b67d-109fd92f69b5" providerId="ADAL" clId="{1C44B9F1-4265-4024-9A3F-8132601834A1}" dt="2022-10-02T17:40:18.135" v="2450" actId="403"/>
          <ac:spMkLst>
            <pc:docMk/>
            <pc:sldMk cId="3874400733" sldId="293"/>
            <ac:spMk id="2" creationId="{01820882-5C73-4583-A79E-8A09CFFF94F2}"/>
          </ac:spMkLst>
        </pc:spChg>
        <pc:spChg chg="add">
          <ac:chgData name="Pavlína Bazalová" userId="e219d983-eaf7-45be-b67d-109fd92f69b5" providerId="ADAL" clId="{1C44B9F1-4265-4024-9A3F-8132601834A1}" dt="2022-10-02T17:40:08.325" v="2443" actId="26606"/>
          <ac:spMkLst>
            <pc:docMk/>
            <pc:sldMk cId="3874400733" sldId="293"/>
            <ac:spMk id="4" creationId="{2BFC186A-5A9F-4A9A-A72D-DFBBE9934418}"/>
          </ac:spMkLst>
        </pc:spChg>
        <pc:spChg chg="add">
          <ac:chgData name="Pavlína Bazalová" userId="e219d983-eaf7-45be-b67d-109fd92f69b5" providerId="ADAL" clId="{1C44B9F1-4265-4024-9A3F-8132601834A1}" dt="2022-10-02T17:40:08.325" v="2443" actId="26606"/>
          <ac:spMkLst>
            <pc:docMk/>
            <pc:sldMk cId="3874400733" sldId="293"/>
            <ac:spMk id="5" creationId="{E8EE1E2B-262B-4EE5-9AB3-125FAB1A8A40}"/>
          </ac:spMkLst>
        </pc:spChg>
        <pc:spChg chg="del">
          <ac:chgData name="Pavlína Bazalová" userId="e219d983-eaf7-45be-b67d-109fd92f69b5" providerId="ADAL" clId="{1C44B9F1-4265-4024-9A3F-8132601834A1}" dt="2022-10-02T05:20:31.007" v="17"/>
          <ac:spMkLst>
            <pc:docMk/>
            <pc:sldMk cId="3874400733" sldId="293"/>
            <ac:spMk id="7" creationId="{8775F366-526C-4C42-8931-696FFE8AA517}"/>
          </ac:spMkLst>
        </pc:spChg>
        <pc:spChg chg="del">
          <ac:chgData name="Pavlína Bazalová" userId="e219d983-eaf7-45be-b67d-109fd92f69b5" providerId="ADAL" clId="{1C44B9F1-4265-4024-9A3F-8132601834A1}" dt="2022-10-02T05:20:31.007" v="17"/>
          <ac:spMkLst>
            <pc:docMk/>
            <pc:sldMk cId="3874400733" sldId="293"/>
            <ac:spMk id="9" creationId="{2FE8DED1-24FF-4A79-873B-ECE3ABE73035}"/>
          </ac:spMkLst>
        </pc:spChg>
        <pc:spChg chg="del">
          <ac:chgData name="Pavlína Bazalová" userId="e219d983-eaf7-45be-b67d-109fd92f69b5" providerId="ADAL" clId="{1C44B9F1-4265-4024-9A3F-8132601834A1}" dt="2022-10-02T05:20:31.007" v="17"/>
          <ac:spMkLst>
            <pc:docMk/>
            <pc:sldMk cId="3874400733" sldId="293"/>
            <ac:spMk id="11" creationId="{0AA6A048-501A-4387-906B-B8A8543E7B11}"/>
          </ac:spMkLst>
        </pc:spChg>
        <pc:cxnChg chg="add">
          <ac:chgData name="Pavlína Bazalová" userId="e219d983-eaf7-45be-b67d-109fd92f69b5" providerId="ADAL" clId="{1C44B9F1-4265-4024-9A3F-8132601834A1}" dt="2022-10-02T17:40:08.325" v="2443" actId="26606"/>
          <ac:cxnSpMkLst>
            <pc:docMk/>
            <pc:sldMk cId="3874400733" sldId="293"/>
            <ac:cxnSpMk id="6" creationId="{862CADB7-E9BE-4376-8036-0D21CBDC96A7}"/>
          </ac:cxnSpMkLst>
        </pc:cxnChg>
      </pc:sldChg>
      <pc:sldChg chg="delSp modSp mod delDesignElem">
        <pc:chgData name="Pavlína Bazalová" userId="e219d983-eaf7-45be-b67d-109fd92f69b5" providerId="ADAL" clId="{1C44B9F1-4265-4024-9A3F-8132601834A1}" dt="2022-10-02T06:36:31.204" v="1105" actId="1076"/>
        <pc:sldMkLst>
          <pc:docMk/>
          <pc:sldMk cId="1214240348" sldId="294"/>
        </pc:sldMkLst>
        <pc:spChg chg="mod">
          <ac:chgData name="Pavlína Bazalová" userId="e219d983-eaf7-45be-b67d-109fd92f69b5" providerId="ADAL" clId="{1C44B9F1-4265-4024-9A3F-8132601834A1}" dt="2022-10-02T06:36:31.204" v="1105" actId="1076"/>
          <ac:spMkLst>
            <pc:docMk/>
            <pc:sldMk cId="1214240348" sldId="294"/>
            <ac:spMk id="2" creationId="{BC2F1E9C-AA13-41E4-8715-4CDBA67FB0D9}"/>
          </ac:spMkLst>
        </pc:spChg>
        <pc:spChg chg="del">
          <ac:chgData name="Pavlína Bazalová" userId="e219d983-eaf7-45be-b67d-109fd92f69b5" providerId="ADAL" clId="{1C44B9F1-4265-4024-9A3F-8132601834A1}" dt="2022-10-02T05:20:31.007" v="17"/>
          <ac:spMkLst>
            <pc:docMk/>
            <pc:sldMk cId="1214240348" sldId="294"/>
            <ac:spMk id="71" creationId="{DAD47858-7A44-47E5-AC94-E528B41D13BB}"/>
          </ac:spMkLst>
        </pc:spChg>
        <pc:spChg chg="del">
          <ac:chgData name="Pavlína Bazalová" userId="e219d983-eaf7-45be-b67d-109fd92f69b5" providerId="ADAL" clId="{1C44B9F1-4265-4024-9A3F-8132601834A1}" dt="2022-10-02T05:20:31.007" v="17"/>
          <ac:spMkLst>
            <pc:docMk/>
            <pc:sldMk cId="1214240348" sldId="294"/>
            <ac:spMk id="73" creationId="{8463C51E-4C59-4602-8432-5BB95E37812E}"/>
          </ac:spMkLst>
        </pc:spChg>
        <pc:spChg chg="del">
          <ac:chgData name="Pavlína Bazalová" userId="e219d983-eaf7-45be-b67d-109fd92f69b5" providerId="ADAL" clId="{1C44B9F1-4265-4024-9A3F-8132601834A1}" dt="2022-10-02T05:20:31.007" v="17"/>
          <ac:spMkLst>
            <pc:docMk/>
            <pc:sldMk cId="1214240348" sldId="294"/>
            <ac:spMk id="75" creationId="{53BD741A-3F41-45C2-A7D1-440BB2354A52}"/>
          </ac:spMkLst>
        </pc:spChg>
      </pc:sldChg>
      <pc:sldChg chg="modSp">
        <pc:chgData name="Pavlína Bazalová" userId="e219d983-eaf7-45be-b67d-109fd92f69b5" providerId="ADAL" clId="{1C44B9F1-4265-4024-9A3F-8132601834A1}" dt="2022-10-02T05:20:31.007" v="17"/>
        <pc:sldMkLst>
          <pc:docMk/>
          <pc:sldMk cId="1604902837" sldId="295"/>
        </pc:sldMkLst>
        <pc:spChg chg="mod">
          <ac:chgData name="Pavlína Bazalová" userId="e219d983-eaf7-45be-b67d-109fd92f69b5" providerId="ADAL" clId="{1C44B9F1-4265-4024-9A3F-8132601834A1}" dt="2022-10-02T05:20:31.007" v="17"/>
          <ac:spMkLst>
            <pc:docMk/>
            <pc:sldMk cId="1604902837" sldId="295"/>
            <ac:spMk id="2" creationId="{0FCE5433-C505-406F-B597-02F55C7A1BF9}"/>
          </ac:spMkLst>
        </pc:spChg>
      </pc:sldChg>
      <pc:sldChg chg="delSp delDesignElem">
        <pc:chgData name="Pavlína Bazalová" userId="e219d983-eaf7-45be-b67d-109fd92f69b5" providerId="ADAL" clId="{1C44B9F1-4265-4024-9A3F-8132601834A1}" dt="2022-10-02T05:20:31.007" v="17"/>
        <pc:sldMkLst>
          <pc:docMk/>
          <pc:sldMk cId="2527208012" sldId="296"/>
        </pc:sldMkLst>
        <pc:spChg chg="del">
          <ac:chgData name="Pavlína Bazalová" userId="e219d983-eaf7-45be-b67d-109fd92f69b5" providerId="ADAL" clId="{1C44B9F1-4265-4024-9A3F-8132601834A1}" dt="2022-10-02T05:20:31.007" v="17"/>
          <ac:spMkLst>
            <pc:docMk/>
            <pc:sldMk cId="2527208012" sldId="296"/>
            <ac:spMk id="71" creationId="{54C1EE6B-C083-4C1C-8B8B-609D7C6644F9}"/>
          </ac:spMkLst>
        </pc:spChg>
      </pc:sldChg>
      <pc:sldChg chg="delSp delDesignElem">
        <pc:chgData name="Pavlína Bazalová" userId="e219d983-eaf7-45be-b67d-109fd92f69b5" providerId="ADAL" clId="{1C44B9F1-4265-4024-9A3F-8132601834A1}" dt="2022-10-02T05:20:31.007" v="17"/>
        <pc:sldMkLst>
          <pc:docMk/>
          <pc:sldMk cId="1566590854" sldId="297"/>
        </pc:sldMkLst>
        <pc:spChg chg="del">
          <ac:chgData name="Pavlína Bazalová" userId="e219d983-eaf7-45be-b67d-109fd92f69b5" providerId="ADAL" clId="{1C44B9F1-4265-4024-9A3F-8132601834A1}" dt="2022-10-02T05:20:31.007" v="17"/>
          <ac:spMkLst>
            <pc:docMk/>
            <pc:sldMk cId="1566590854" sldId="297"/>
            <ac:spMk id="7" creationId="{8775F366-526C-4C42-8931-696FFE8AA517}"/>
          </ac:spMkLst>
        </pc:spChg>
        <pc:spChg chg="del">
          <ac:chgData name="Pavlína Bazalová" userId="e219d983-eaf7-45be-b67d-109fd92f69b5" providerId="ADAL" clId="{1C44B9F1-4265-4024-9A3F-8132601834A1}" dt="2022-10-02T05:20:31.007" v="17"/>
          <ac:spMkLst>
            <pc:docMk/>
            <pc:sldMk cId="1566590854" sldId="297"/>
            <ac:spMk id="9" creationId="{597EA66B-2AAB-42B0-9F9D-38920D8D82D7}"/>
          </ac:spMkLst>
        </pc:spChg>
        <pc:spChg chg="del">
          <ac:chgData name="Pavlína Bazalová" userId="e219d983-eaf7-45be-b67d-109fd92f69b5" providerId="ADAL" clId="{1C44B9F1-4265-4024-9A3F-8132601834A1}" dt="2022-10-02T05:20:31.007" v="17"/>
          <ac:spMkLst>
            <pc:docMk/>
            <pc:sldMk cId="1566590854" sldId="297"/>
            <ac:spMk id="11" creationId="{D360EBE3-31BB-422F-AA87-FA3873DAE484}"/>
          </ac:spMkLst>
        </pc:spChg>
      </pc:sldChg>
      <pc:sldChg chg="delSp delDesignElem">
        <pc:chgData name="Pavlína Bazalová" userId="e219d983-eaf7-45be-b67d-109fd92f69b5" providerId="ADAL" clId="{1C44B9F1-4265-4024-9A3F-8132601834A1}" dt="2022-10-02T05:20:31.007" v="17"/>
        <pc:sldMkLst>
          <pc:docMk/>
          <pc:sldMk cId="3682517654" sldId="298"/>
        </pc:sldMkLst>
        <pc:spChg chg="del">
          <ac:chgData name="Pavlína Bazalová" userId="e219d983-eaf7-45be-b67d-109fd92f69b5" providerId="ADAL" clId="{1C44B9F1-4265-4024-9A3F-8132601834A1}" dt="2022-10-02T05:20:31.007" v="17"/>
          <ac:spMkLst>
            <pc:docMk/>
            <pc:sldMk cId="3682517654" sldId="298"/>
            <ac:spMk id="73" creationId="{8463C51E-4C59-4602-8432-5BB95E37812E}"/>
          </ac:spMkLst>
        </pc:spChg>
        <pc:spChg chg="del">
          <ac:chgData name="Pavlína Bazalová" userId="e219d983-eaf7-45be-b67d-109fd92f69b5" providerId="ADAL" clId="{1C44B9F1-4265-4024-9A3F-8132601834A1}" dt="2022-10-02T05:20:31.007" v="17"/>
          <ac:spMkLst>
            <pc:docMk/>
            <pc:sldMk cId="3682517654" sldId="298"/>
            <ac:spMk id="75" creationId="{53BD741A-3F41-45C2-A7D1-440BB2354A52}"/>
          </ac:spMkLst>
        </pc:spChg>
        <pc:spChg chg="del">
          <ac:chgData name="Pavlína Bazalová" userId="e219d983-eaf7-45be-b67d-109fd92f69b5" providerId="ADAL" clId="{1C44B9F1-4265-4024-9A3F-8132601834A1}" dt="2022-10-02T05:20:31.007" v="17"/>
          <ac:spMkLst>
            <pc:docMk/>
            <pc:sldMk cId="3682517654" sldId="298"/>
            <ac:spMk id="12292" creationId="{DAD47858-7A44-47E5-AC94-E528B41D13BB}"/>
          </ac:spMkLst>
        </pc:spChg>
      </pc:sldChg>
      <pc:sldChg chg="modSp mod">
        <pc:chgData name="Pavlína Bazalová" userId="e219d983-eaf7-45be-b67d-109fd92f69b5" providerId="ADAL" clId="{1C44B9F1-4265-4024-9A3F-8132601834A1}" dt="2022-10-02T16:31:59.974" v="1650" actId="20577"/>
        <pc:sldMkLst>
          <pc:docMk/>
          <pc:sldMk cId="466267191" sldId="299"/>
        </pc:sldMkLst>
        <pc:spChg chg="mod">
          <ac:chgData name="Pavlína Bazalová" userId="e219d983-eaf7-45be-b67d-109fd92f69b5" providerId="ADAL" clId="{1C44B9F1-4265-4024-9A3F-8132601834A1}" dt="2022-10-02T05:36:30.197" v="431"/>
          <ac:spMkLst>
            <pc:docMk/>
            <pc:sldMk cId="466267191" sldId="299"/>
            <ac:spMk id="2" creationId="{1A1387BF-1ED2-48BF-A3BB-FD36ADD4C30D}"/>
          </ac:spMkLst>
        </pc:spChg>
        <pc:spChg chg="mod">
          <ac:chgData name="Pavlína Bazalová" userId="e219d983-eaf7-45be-b67d-109fd92f69b5" providerId="ADAL" clId="{1C44B9F1-4265-4024-9A3F-8132601834A1}" dt="2022-10-02T16:31:59.974" v="1650" actId="20577"/>
          <ac:spMkLst>
            <pc:docMk/>
            <pc:sldMk cId="466267191" sldId="299"/>
            <ac:spMk id="4" creationId="{7328CBA6-690C-47ED-83D4-78AAC5F148D1}"/>
          </ac:spMkLst>
        </pc:spChg>
      </pc:sldChg>
      <pc:sldChg chg="modSp mod">
        <pc:chgData name="Pavlína Bazalová" userId="e219d983-eaf7-45be-b67d-109fd92f69b5" providerId="ADAL" clId="{1C44B9F1-4265-4024-9A3F-8132601834A1}" dt="2022-10-02T16:28:43.808" v="1626" actId="20577"/>
        <pc:sldMkLst>
          <pc:docMk/>
          <pc:sldMk cId="3282991963" sldId="300"/>
        </pc:sldMkLst>
        <pc:spChg chg="mod">
          <ac:chgData name="Pavlína Bazalová" userId="e219d983-eaf7-45be-b67d-109fd92f69b5" providerId="ADAL" clId="{1C44B9F1-4265-4024-9A3F-8132601834A1}" dt="2022-10-02T05:36:30.197" v="431"/>
          <ac:spMkLst>
            <pc:docMk/>
            <pc:sldMk cId="3282991963" sldId="300"/>
            <ac:spMk id="2" creationId="{4157B884-4732-4F34-9465-967E7B106BE2}"/>
          </ac:spMkLst>
        </pc:spChg>
        <pc:spChg chg="mod">
          <ac:chgData name="Pavlína Bazalová" userId="e219d983-eaf7-45be-b67d-109fd92f69b5" providerId="ADAL" clId="{1C44B9F1-4265-4024-9A3F-8132601834A1}" dt="2022-10-02T16:28:43.808" v="1626" actId="20577"/>
          <ac:spMkLst>
            <pc:docMk/>
            <pc:sldMk cId="3282991963" sldId="300"/>
            <ac:spMk id="3" creationId="{65545F46-A646-46DF-8391-9E6B10588546}"/>
          </ac:spMkLst>
        </pc:spChg>
      </pc:sldChg>
      <pc:sldChg chg="addSp delSp modSp mod setBg">
        <pc:chgData name="Pavlína Bazalová" userId="e219d983-eaf7-45be-b67d-109fd92f69b5" providerId="ADAL" clId="{1C44B9F1-4265-4024-9A3F-8132601834A1}" dt="2022-10-02T16:27:34.244" v="1625" actId="1076"/>
        <pc:sldMkLst>
          <pc:docMk/>
          <pc:sldMk cId="2248870571" sldId="301"/>
        </pc:sldMkLst>
        <pc:spChg chg="mod">
          <ac:chgData name="Pavlína Bazalová" userId="e219d983-eaf7-45be-b67d-109fd92f69b5" providerId="ADAL" clId="{1C44B9F1-4265-4024-9A3F-8132601834A1}" dt="2022-10-02T16:22:25.904" v="1613" actId="26606"/>
          <ac:spMkLst>
            <pc:docMk/>
            <pc:sldMk cId="2248870571" sldId="301"/>
            <ac:spMk id="3" creationId="{30EB4F9D-547D-423F-BB9F-C72CEF918B04}"/>
          </ac:spMkLst>
        </pc:spChg>
        <pc:spChg chg="mod">
          <ac:chgData name="Pavlína Bazalová" userId="e219d983-eaf7-45be-b67d-109fd92f69b5" providerId="ADAL" clId="{1C44B9F1-4265-4024-9A3F-8132601834A1}" dt="2022-10-02T16:26:41.569" v="1618" actId="26606"/>
          <ac:spMkLst>
            <pc:docMk/>
            <pc:sldMk cId="2248870571" sldId="301"/>
            <ac:spMk id="4" creationId="{5792908C-C33D-49F4-93CD-7B79DA62E287}"/>
          </ac:spMkLst>
        </pc:spChg>
        <pc:spChg chg="add del">
          <ac:chgData name="Pavlína Bazalová" userId="e219d983-eaf7-45be-b67d-109fd92f69b5" providerId="ADAL" clId="{1C44B9F1-4265-4024-9A3F-8132601834A1}" dt="2022-10-02T16:23:11.404" v="1615" actId="478"/>
          <ac:spMkLst>
            <pc:docMk/>
            <pc:sldMk cId="2248870571" sldId="301"/>
            <ac:spMk id="5" creationId="{CCE49549-B6AC-98E0-3EFE-A438A474A652}"/>
          </ac:spMkLst>
        </pc:spChg>
        <pc:spChg chg="add mod">
          <ac:chgData name="Pavlína Bazalová" userId="e219d983-eaf7-45be-b67d-109fd92f69b5" providerId="ADAL" clId="{1C44B9F1-4265-4024-9A3F-8132601834A1}" dt="2022-10-02T16:27:32.300" v="1624" actId="1076"/>
          <ac:spMkLst>
            <pc:docMk/>
            <pc:sldMk cId="2248870571" sldId="301"/>
            <ac:spMk id="8" creationId="{6541E23F-340D-BC51-6CFE-D1822953D9CA}"/>
          </ac:spMkLst>
        </pc:spChg>
        <pc:picChg chg="add mod">
          <ac:chgData name="Pavlína Bazalová" userId="e219d983-eaf7-45be-b67d-109fd92f69b5" providerId="ADAL" clId="{1C44B9F1-4265-4024-9A3F-8132601834A1}" dt="2022-10-02T16:27:34.244" v="1625" actId="1076"/>
          <ac:picMkLst>
            <pc:docMk/>
            <pc:sldMk cId="2248870571" sldId="301"/>
            <ac:picMk id="6" creationId="{E7A1F8A9-EB66-17EC-EA05-509DE983B755}"/>
          </ac:picMkLst>
        </pc:picChg>
        <pc:picChg chg="add del mod">
          <ac:chgData name="Pavlína Bazalová" userId="e219d983-eaf7-45be-b67d-109fd92f69b5" providerId="ADAL" clId="{1C44B9F1-4265-4024-9A3F-8132601834A1}" dt="2022-10-02T16:26:31.280" v="1616" actId="478"/>
          <ac:picMkLst>
            <pc:docMk/>
            <pc:sldMk cId="2248870571" sldId="301"/>
            <ac:picMk id="3074" creationId="{9470DEF2-1036-3BA9-28C7-5C30C2C6F70F}"/>
          </ac:picMkLst>
        </pc:picChg>
      </pc:sldChg>
      <pc:sldChg chg="modSp">
        <pc:chgData name="Pavlína Bazalová" userId="e219d983-eaf7-45be-b67d-109fd92f69b5" providerId="ADAL" clId="{1C44B9F1-4265-4024-9A3F-8132601834A1}" dt="2022-10-02T05:20:31.007" v="17"/>
        <pc:sldMkLst>
          <pc:docMk/>
          <pc:sldMk cId="1388006706" sldId="302"/>
        </pc:sldMkLst>
        <pc:picChg chg="mod">
          <ac:chgData name="Pavlína Bazalová" userId="e219d983-eaf7-45be-b67d-109fd92f69b5" providerId="ADAL" clId="{1C44B9F1-4265-4024-9A3F-8132601834A1}" dt="2022-10-02T05:20:31.007" v="17"/>
          <ac:picMkLst>
            <pc:docMk/>
            <pc:sldMk cId="1388006706" sldId="302"/>
            <ac:picMk id="13316" creationId="{F998BD5A-C9AD-4DC9-94C3-B99E7ADD25B3}"/>
          </ac:picMkLst>
        </pc:picChg>
      </pc:sldChg>
      <pc:sldChg chg="modSp">
        <pc:chgData name="Pavlína Bazalová" userId="e219d983-eaf7-45be-b67d-109fd92f69b5" providerId="ADAL" clId="{1C44B9F1-4265-4024-9A3F-8132601834A1}" dt="2022-10-02T16:58:08.238" v="1778" actId="20577"/>
        <pc:sldMkLst>
          <pc:docMk/>
          <pc:sldMk cId="3770497745" sldId="303"/>
        </pc:sldMkLst>
        <pc:spChg chg="mod">
          <ac:chgData name="Pavlína Bazalová" userId="e219d983-eaf7-45be-b67d-109fd92f69b5" providerId="ADAL" clId="{1C44B9F1-4265-4024-9A3F-8132601834A1}" dt="2022-10-02T05:36:30.197" v="431"/>
          <ac:spMkLst>
            <pc:docMk/>
            <pc:sldMk cId="3770497745" sldId="303"/>
            <ac:spMk id="2" creationId="{D981B946-89DE-4811-BA95-97D8E188DBC2}"/>
          </ac:spMkLst>
        </pc:spChg>
        <pc:graphicFrameChg chg="mod">
          <ac:chgData name="Pavlína Bazalová" userId="e219d983-eaf7-45be-b67d-109fd92f69b5" providerId="ADAL" clId="{1C44B9F1-4265-4024-9A3F-8132601834A1}" dt="2022-10-02T16:58:08.238" v="1778" actId="20577"/>
          <ac:graphicFrameMkLst>
            <pc:docMk/>
            <pc:sldMk cId="3770497745" sldId="303"/>
            <ac:graphicFrameMk id="5" creationId="{4E663B1E-DE6C-C614-10F3-F6E81C396CA9}"/>
          </ac:graphicFrameMkLst>
        </pc:graphicFrameChg>
      </pc:sldChg>
      <pc:sldChg chg="delSp modSp delDesignElem">
        <pc:chgData name="Pavlína Bazalová" userId="e219d983-eaf7-45be-b67d-109fd92f69b5" providerId="ADAL" clId="{1C44B9F1-4265-4024-9A3F-8132601834A1}" dt="2022-10-02T16:58:33.037" v="1804" actId="20577"/>
        <pc:sldMkLst>
          <pc:docMk/>
          <pc:sldMk cId="1081152381" sldId="304"/>
        </pc:sldMkLst>
        <pc:spChg chg="mod">
          <ac:chgData name="Pavlína Bazalová" userId="e219d983-eaf7-45be-b67d-109fd92f69b5" providerId="ADAL" clId="{1C44B9F1-4265-4024-9A3F-8132601834A1}" dt="2022-10-02T05:36:30.197" v="431"/>
          <ac:spMkLst>
            <pc:docMk/>
            <pc:sldMk cId="1081152381" sldId="304"/>
            <ac:spMk id="2" creationId="{B36E1A1D-04D4-475E-875B-2248869B01ED}"/>
          </ac:spMkLst>
        </pc:spChg>
        <pc:spChg chg="del">
          <ac:chgData name="Pavlína Bazalová" userId="e219d983-eaf7-45be-b67d-109fd92f69b5" providerId="ADAL" clId="{1C44B9F1-4265-4024-9A3F-8132601834A1}" dt="2022-10-02T05:20:31.007" v="17"/>
          <ac:spMkLst>
            <pc:docMk/>
            <pc:sldMk cId="1081152381" sldId="304"/>
            <ac:spMk id="9" creationId="{C3DB5541-D156-4B14-AD5E-D54317AEA0D2}"/>
          </ac:spMkLst>
        </pc:spChg>
        <pc:spChg chg="del">
          <ac:chgData name="Pavlína Bazalová" userId="e219d983-eaf7-45be-b67d-109fd92f69b5" providerId="ADAL" clId="{1C44B9F1-4265-4024-9A3F-8132601834A1}" dt="2022-10-02T05:20:31.007" v="17"/>
          <ac:spMkLst>
            <pc:docMk/>
            <pc:sldMk cId="1081152381" sldId="304"/>
            <ac:spMk id="11" creationId="{1425B494-7EBC-49BB-B941-CDD9B7042FBD}"/>
          </ac:spMkLst>
        </pc:spChg>
        <pc:graphicFrameChg chg="mod">
          <ac:chgData name="Pavlína Bazalová" userId="e219d983-eaf7-45be-b67d-109fd92f69b5" providerId="ADAL" clId="{1C44B9F1-4265-4024-9A3F-8132601834A1}" dt="2022-10-02T16:58:33.037" v="1804" actId="20577"/>
          <ac:graphicFrameMkLst>
            <pc:docMk/>
            <pc:sldMk cId="1081152381" sldId="304"/>
            <ac:graphicFrameMk id="5" creationId="{3A94098B-C961-CB24-0E1F-A4F04DEFB210}"/>
          </ac:graphicFrameMkLst>
        </pc:graphicFrameChg>
      </pc:sldChg>
      <pc:sldChg chg="delSp delDesignElem">
        <pc:chgData name="Pavlína Bazalová" userId="e219d983-eaf7-45be-b67d-109fd92f69b5" providerId="ADAL" clId="{1C44B9F1-4265-4024-9A3F-8132601834A1}" dt="2022-10-02T05:20:31.007" v="17"/>
        <pc:sldMkLst>
          <pc:docMk/>
          <pc:sldMk cId="105588827" sldId="305"/>
        </pc:sldMkLst>
        <pc:spChg chg="del">
          <ac:chgData name="Pavlína Bazalová" userId="e219d983-eaf7-45be-b67d-109fd92f69b5" providerId="ADAL" clId="{1C44B9F1-4265-4024-9A3F-8132601834A1}" dt="2022-10-02T05:20:31.007" v="17"/>
          <ac:spMkLst>
            <pc:docMk/>
            <pc:sldMk cId="105588827" sldId="305"/>
            <ac:spMk id="7" creationId="{8775F366-526C-4C42-8931-696FFE8AA517}"/>
          </ac:spMkLst>
        </pc:spChg>
        <pc:spChg chg="del">
          <ac:chgData name="Pavlína Bazalová" userId="e219d983-eaf7-45be-b67d-109fd92f69b5" providerId="ADAL" clId="{1C44B9F1-4265-4024-9A3F-8132601834A1}" dt="2022-10-02T05:20:31.007" v="17"/>
          <ac:spMkLst>
            <pc:docMk/>
            <pc:sldMk cId="105588827" sldId="305"/>
            <ac:spMk id="9" creationId="{12839A1C-34CB-4C3C-8531-CA67525FDE9E}"/>
          </ac:spMkLst>
        </pc:spChg>
        <pc:spChg chg="del">
          <ac:chgData name="Pavlína Bazalová" userId="e219d983-eaf7-45be-b67d-109fd92f69b5" providerId="ADAL" clId="{1C44B9F1-4265-4024-9A3F-8132601834A1}" dt="2022-10-02T05:20:31.007" v="17"/>
          <ac:spMkLst>
            <pc:docMk/>
            <pc:sldMk cId="105588827" sldId="305"/>
            <ac:spMk id="11" creationId="{FAC94EAF-F7F7-4727-AE69-A7036B4A5122}"/>
          </ac:spMkLst>
        </pc:spChg>
      </pc:sldChg>
      <pc:sldChg chg="modSp">
        <pc:chgData name="Pavlína Bazalová" userId="e219d983-eaf7-45be-b67d-109fd92f69b5" providerId="ADAL" clId="{1C44B9F1-4265-4024-9A3F-8132601834A1}" dt="2022-10-02T05:36:30.197" v="431"/>
        <pc:sldMkLst>
          <pc:docMk/>
          <pc:sldMk cId="4077559234" sldId="306"/>
        </pc:sldMkLst>
        <pc:spChg chg="mod">
          <ac:chgData name="Pavlína Bazalová" userId="e219d983-eaf7-45be-b67d-109fd92f69b5" providerId="ADAL" clId="{1C44B9F1-4265-4024-9A3F-8132601834A1}" dt="2022-10-02T05:36:30.197" v="431"/>
          <ac:spMkLst>
            <pc:docMk/>
            <pc:sldMk cId="4077559234" sldId="306"/>
            <ac:spMk id="2" creationId="{8B471162-7F9A-462E-B135-0B9594045AC7}"/>
          </ac:spMkLst>
        </pc:spChg>
      </pc:sldChg>
      <pc:sldChg chg="addSp modSp mod">
        <pc:chgData name="Pavlína Bazalová" userId="e219d983-eaf7-45be-b67d-109fd92f69b5" providerId="ADAL" clId="{1C44B9F1-4265-4024-9A3F-8132601834A1}" dt="2022-10-02T18:34:01.130" v="2939" actId="1076"/>
        <pc:sldMkLst>
          <pc:docMk/>
          <pc:sldMk cId="2905901634" sldId="307"/>
        </pc:sldMkLst>
        <pc:picChg chg="add mod">
          <ac:chgData name="Pavlína Bazalová" userId="e219d983-eaf7-45be-b67d-109fd92f69b5" providerId="ADAL" clId="{1C44B9F1-4265-4024-9A3F-8132601834A1}" dt="2022-10-02T18:34:01.130" v="2939" actId="1076"/>
          <ac:picMkLst>
            <pc:docMk/>
            <pc:sldMk cId="2905901634" sldId="307"/>
            <ac:picMk id="11" creationId="{ADBD7976-F3C4-016E-91B1-7083B59AAF49}"/>
          </ac:picMkLst>
        </pc:picChg>
        <pc:cxnChg chg="add mod">
          <ac:chgData name="Pavlína Bazalová" userId="e219d983-eaf7-45be-b67d-109fd92f69b5" providerId="ADAL" clId="{1C44B9F1-4265-4024-9A3F-8132601834A1}" dt="2022-10-02T18:33:20.512" v="2935" actId="13822"/>
          <ac:cxnSpMkLst>
            <pc:docMk/>
            <pc:sldMk cId="2905901634" sldId="307"/>
            <ac:cxnSpMk id="3" creationId="{AD18738B-4F3E-1722-4C70-7BF70BAC4B2E}"/>
          </ac:cxnSpMkLst>
        </pc:cxnChg>
      </pc:sldChg>
      <pc:sldChg chg="modSp mod">
        <pc:chgData name="Pavlína Bazalová" userId="e219d983-eaf7-45be-b67d-109fd92f69b5" providerId="ADAL" clId="{1C44B9F1-4265-4024-9A3F-8132601834A1}" dt="2022-10-02T18:40:13.344" v="2959" actId="27636"/>
        <pc:sldMkLst>
          <pc:docMk/>
          <pc:sldMk cId="3587036265" sldId="308"/>
        </pc:sldMkLst>
        <pc:spChg chg="mod">
          <ac:chgData name="Pavlína Bazalová" userId="e219d983-eaf7-45be-b67d-109fd92f69b5" providerId="ADAL" clId="{1C44B9F1-4265-4024-9A3F-8132601834A1}" dt="2022-10-02T05:36:30.197" v="431"/>
          <ac:spMkLst>
            <pc:docMk/>
            <pc:sldMk cId="3587036265" sldId="308"/>
            <ac:spMk id="2" creationId="{5F13A269-C0D8-43F2-AD57-6C442951BD8E}"/>
          </ac:spMkLst>
        </pc:spChg>
        <pc:spChg chg="mod">
          <ac:chgData name="Pavlína Bazalová" userId="e219d983-eaf7-45be-b67d-109fd92f69b5" providerId="ADAL" clId="{1C44B9F1-4265-4024-9A3F-8132601834A1}" dt="2022-10-02T18:40:13.344" v="2959" actId="27636"/>
          <ac:spMkLst>
            <pc:docMk/>
            <pc:sldMk cId="3587036265" sldId="308"/>
            <ac:spMk id="3" creationId="{5046FF5C-2369-48EB-A989-979BD064A4A6}"/>
          </ac:spMkLst>
        </pc:spChg>
      </pc:sldChg>
      <pc:sldChg chg="modSp new mod">
        <pc:chgData name="Pavlína Bazalová" userId="e219d983-eaf7-45be-b67d-109fd92f69b5" providerId="ADAL" clId="{1C44B9F1-4265-4024-9A3F-8132601834A1}" dt="2022-10-02T06:00:21.548" v="604" actId="113"/>
        <pc:sldMkLst>
          <pc:docMk/>
          <pc:sldMk cId="2955186077" sldId="309"/>
        </pc:sldMkLst>
        <pc:spChg chg="mod">
          <ac:chgData name="Pavlína Bazalová" userId="e219d983-eaf7-45be-b67d-109fd92f69b5" providerId="ADAL" clId="{1C44B9F1-4265-4024-9A3F-8132601834A1}" dt="2022-10-02T05:36:30.197" v="431"/>
          <ac:spMkLst>
            <pc:docMk/>
            <pc:sldMk cId="2955186077" sldId="309"/>
            <ac:spMk id="2" creationId="{CD43B7E7-F166-A508-BB59-36D57DCE9FE0}"/>
          </ac:spMkLst>
        </pc:spChg>
        <pc:spChg chg="mod">
          <ac:chgData name="Pavlína Bazalová" userId="e219d983-eaf7-45be-b67d-109fd92f69b5" providerId="ADAL" clId="{1C44B9F1-4265-4024-9A3F-8132601834A1}" dt="2022-10-02T06:00:21.548" v="604" actId="113"/>
          <ac:spMkLst>
            <pc:docMk/>
            <pc:sldMk cId="2955186077" sldId="309"/>
            <ac:spMk id="3" creationId="{7027ACEB-50D9-3D89-2F23-8E46F96D6030}"/>
          </ac:spMkLst>
        </pc:spChg>
      </pc:sldChg>
      <pc:sldChg chg="addSp delSp modSp new mod">
        <pc:chgData name="Pavlína Bazalová" userId="e219d983-eaf7-45be-b67d-109fd92f69b5" providerId="ADAL" clId="{1C44B9F1-4265-4024-9A3F-8132601834A1}" dt="2022-10-02T05:45:40.677" v="570" actId="20577"/>
        <pc:sldMkLst>
          <pc:docMk/>
          <pc:sldMk cId="2690530894" sldId="310"/>
        </pc:sldMkLst>
        <pc:spChg chg="mod">
          <ac:chgData name="Pavlína Bazalová" userId="e219d983-eaf7-45be-b67d-109fd92f69b5" providerId="ADAL" clId="{1C44B9F1-4265-4024-9A3F-8132601834A1}" dt="2022-10-02T05:45:40.677" v="570" actId="20577"/>
          <ac:spMkLst>
            <pc:docMk/>
            <pc:sldMk cId="2690530894" sldId="310"/>
            <ac:spMk id="2" creationId="{F0557B87-7148-7655-46C3-66B85A5EDB8E}"/>
          </ac:spMkLst>
        </pc:spChg>
        <pc:spChg chg="del">
          <ac:chgData name="Pavlína Bazalová" userId="e219d983-eaf7-45be-b67d-109fd92f69b5" providerId="ADAL" clId="{1C44B9F1-4265-4024-9A3F-8132601834A1}" dt="2022-10-02T05:42:59.240" v="497" actId="478"/>
          <ac:spMkLst>
            <pc:docMk/>
            <pc:sldMk cId="2690530894" sldId="310"/>
            <ac:spMk id="3" creationId="{A38F4983-0873-B1FC-D808-ADB55084086A}"/>
          </ac:spMkLst>
        </pc:spChg>
        <pc:spChg chg="add del">
          <ac:chgData name="Pavlína Bazalová" userId="e219d983-eaf7-45be-b67d-109fd92f69b5" providerId="ADAL" clId="{1C44B9F1-4265-4024-9A3F-8132601834A1}" dt="2022-10-02T05:42:55.557" v="495" actId="22"/>
          <ac:spMkLst>
            <pc:docMk/>
            <pc:sldMk cId="2690530894" sldId="310"/>
            <ac:spMk id="5" creationId="{43D6C4D3-4669-B285-567A-41C1E6C35E33}"/>
          </ac:spMkLst>
        </pc:spChg>
        <pc:spChg chg="add mod">
          <ac:chgData name="Pavlína Bazalová" userId="e219d983-eaf7-45be-b67d-109fd92f69b5" providerId="ADAL" clId="{1C44B9F1-4265-4024-9A3F-8132601834A1}" dt="2022-10-02T05:45:04.104" v="527" actId="20577"/>
          <ac:spMkLst>
            <pc:docMk/>
            <pc:sldMk cId="2690530894" sldId="310"/>
            <ac:spMk id="7" creationId="{01B53E7A-B01C-3C99-E288-7D64DE44B7ED}"/>
          </ac:spMkLst>
        </pc:spChg>
        <pc:spChg chg="add mod">
          <ac:chgData name="Pavlína Bazalová" userId="e219d983-eaf7-45be-b67d-109fd92f69b5" providerId="ADAL" clId="{1C44B9F1-4265-4024-9A3F-8132601834A1}" dt="2022-10-02T05:44:43.167" v="525" actId="1076"/>
          <ac:spMkLst>
            <pc:docMk/>
            <pc:sldMk cId="2690530894" sldId="310"/>
            <ac:spMk id="9" creationId="{E25CC247-602E-E821-9D96-EB804D0D8065}"/>
          </ac:spMkLst>
        </pc:spChg>
        <pc:picChg chg="add mod">
          <ac:chgData name="Pavlína Bazalová" userId="e219d983-eaf7-45be-b67d-109fd92f69b5" providerId="ADAL" clId="{1C44B9F1-4265-4024-9A3F-8132601834A1}" dt="2022-10-02T05:44:47.555" v="526" actId="14100"/>
          <ac:picMkLst>
            <pc:docMk/>
            <pc:sldMk cId="2690530894" sldId="310"/>
            <ac:picMk id="8" creationId="{DDF1C090-2436-3FEA-9E5C-30B85894CE41}"/>
          </ac:picMkLst>
        </pc:picChg>
      </pc:sldChg>
      <pc:sldChg chg="addSp delSp modSp new mod">
        <pc:chgData name="Pavlína Bazalová" userId="e219d983-eaf7-45be-b67d-109fd92f69b5" providerId="ADAL" clId="{1C44B9F1-4265-4024-9A3F-8132601834A1}" dt="2022-10-02T05:55:27.968" v="603" actId="1076"/>
        <pc:sldMkLst>
          <pc:docMk/>
          <pc:sldMk cId="2668758395" sldId="311"/>
        </pc:sldMkLst>
        <pc:spChg chg="mod">
          <ac:chgData name="Pavlína Bazalová" userId="e219d983-eaf7-45be-b67d-109fd92f69b5" providerId="ADAL" clId="{1C44B9F1-4265-4024-9A3F-8132601834A1}" dt="2022-10-02T05:47:17.160" v="596" actId="20577"/>
          <ac:spMkLst>
            <pc:docMk/>
            <pc:sldMk cId="2668758395" sldId="311"/>
            <ac:spMk id="2" creationId="{B2CEAA52-4C9F-21DB-012B-53894BEDDBAF}"/>
          </ac:spMkLst>
        </pc:spChg>
        <pc:spChg chg="del">
          <ac:chgData name="Pavlína Bazalová" userId="e219d983-eaf7-45be-b67d-109fd92f69b5" providerId="ADAL" clId="{1C44B9F1-4265-4024-9A3F-8132601834A1}" dt="2022-10-02T05:47:00.118" v="575" actId="478"/>
          <ac:spMkLst>
            <pc:docMk/>
            <pc:sldMk cId="2668758395" sldId="311"/>
            <ac:spMk id="3" creationId="{6C1FD8F2-6FE4-D3B9-3FDF-E79C7D63E5C5}"/>
          </ac:spMkLst>
        </pc:spChg>
        <pc:spChg chg="add mod">
          <ac:chgData name="Pavlína Bazalová" userId="e219d983-eaf7-45be-b67d-109fd92f69b5" providerId="ADAL" clId="{1C44B9F1-4265-4024-9A3F-8132601834A1}" dt="2022-10-02T05:46:54.238" v="574" actId="207"/>
          <ac:spMkLst>
            <pc:docMk/>
            <pc:sldMk cId="2668758395" sldId="311"/>
            <ac:spMk id="6" creationId="{69264B36-E53D-EDC3-F6E1-1221D27E9FC8}"/>
          </ac:spMkLst>
        </pc:spChg>
        <pc:spChg chg="add mod">
          <ac:chgData name="Pavlína Bazalová" userId="e219d983-eaf7-45be-b67d-109fd92f69b5" providerId="ADAL" clId="{1C44B9F1-4265-4024-9A3F-8132601834A1}" dt="2022-10-02T05:55:27.968" v="603" actId="1076"/>
          <ac:spMkLst>
            <pc:docMk/>
            <pc:sldMk cId="2668758395" sldId="311"/>
            <ac:spMk id="8" creationId="{B38AA239-BF77-69E8-D84A-C0EC24ED4608}"/>
          </ac:spMkLst>
        </pc:spChg>
        <pc:grpChg chg="add mod">
          <ac:chgData name="Pavlína Bazalová" userId="e219d983-eaf7-45be-b67d-109fd92f69b5" providerId="ADAL" clId="{1C44B9F1-4265-4024-9A3F-8132601834A1}" dt="2022-10-02T05:47:09.051" v="577" actId="1076"/>
          <ac:grpSpMkLst>
            <pc:docMk/>
            <pc:sldMk cId="2668758395" sldId="311"/>
            <ac:grpSpMk id="4" creationId="{75CD5217-F51E-8E6D-FBBD-B98283ADCB7C}"/>
          </ac:grpSpMkLst>
        </pc:grpChg>
        <pc:picChg chg="add mod">
          <ac:chgData name="Pavlína Bazalová" userId="e219d983-eaf7-45be-b67d-109fd92f69b5" providerId="ADAL" clId="{1C44B9F1-4265-4024-9A3F-8132601834A1}" dt="2022-10-02T05:46:44.605" v="572"/>
          <ac:picMkLst>
            <pc:docMk/>
            <pc:sldMk cId="2668758395" sldId="311"/>
            <ac:picMk id="5" creationId="{1198ED18-C8EE-3319-4D3F-6281192B9FE0}"/>
          </ac:picMkLst>
        </pc:picChg>
        <pc:picChg chg="add mod">
          <ac:chgData name="Pavlína Bazalová" userId="e219d983-eaf7-45be-b67d-109fd92f69b5" providerId="ADAL" clId="{1C44B9F1-4265-4024-9A3F-8132601834A1}" dt="2022-10-02T05:55:23.407" v="602" actId="1076"/>
          <ac:picMkLst>
            <pc:docMk/>
            <pc:sldMk cId="2668758395" sldId="311"/>
            <ac:picMk id="9" creationId="{519F6D1B-B6C9-6AF6-58C7-FEFC0DF13B34}"/>
          </ac:picMkLst>
        </pc:picChg>
      </pc:sldChg>
      <pc:sldChg chg="addSp modSp new mod">
        <pc:chgData name="Pavlína Bazalová" userId="e219d983-eaf7-45be-b67d-109fd92f69b5" providerId="ADAL" clId="{1C44B9F1-4265-4024-9A3F-8132601834A1}" dt="2022-10-02T06:15:01.747" v="872" actId="20577"/>
        <pc:sldMkLst>
          <pc:docMk/>
          <pc:sldMk cId="3712163390" sldId="312"/>
        </pc:sldMkLst>
        <pc:spChg chg="mod">
          <ac:chgData name="Pavlína Bazalová" userId="e219d983-eaf7-45be-b67d-109fd92f69b5" providerId="ADAL" clId="{1C44B9F1-4265-4024-9A3F-8132601834A1}" dt="2022-10-02T06:00:31.551" v="620" actId="20577"/>
          <ac:spMkLst>
            <pc:docMk/>
            <pc:sldMk cId="3712163390" sldId="312"/>
            <ac:spMk id="2" creationId="{D89789D1-9DB4-A598-6CE4-334113A8C948}"/>
          </ac:spMkLst>
        </pc:spChg>
        <pc:spChg chg="mod">
          <ac:chgData name="Pavlína Bazalová" userId="e219d983-eaf7-45be-b67d-109fd92f69b5" providerId="ADAL" clId="{1C44B9F1-4265-4024-9A3F-8132601834A1}" dt="2022-10-02T06:15:01.747" v="872" actId="20577"/>
          <ac:spMkLst>
            <pc:docMk/>
            <pc:sldMk cId="3712163390" sldId="312"/>
            <ac:spMk id="3" creationId="{C1EF7E4A-28F4-227B-7220-B082CFDA330A}"/>
          </ac:spMkLst>
        </pc:spChg>
        <pc:spChg chg="add mod">
          <ac:chgData name="Pavlína Bazalová" userId="e219d983-eaf7-45be-b67d-109fd92f69b5" providerId="ADAL" clId="{1C44B9F1-4265-4024-9A3F-8132601834A1}" dt="2022-10-02T06:14:43.236" v="870" actId="1076"/>
          <ac:spMkLst>
            <pc:docMk/>
            <pc:sldMk cId="3712163390" sldId="312"/>
            <ac:spMk id="5" creationId="{9FC2A217-D620-69E6-F57F-F0B36BAA1C4D}"/>
          </ac:spMkLst>
        </pc:spChg>
        <pc:picChg chg="add mod">
          <ac:chgData name="Pavlína Bazalová" userId="e219d983-eaf7-45be-b67d-109fd92f69b5" providerId="ADAL" clId="{1C44B9F1-4265-4024-9A3F-8132601834A1}" dt="2022-10-02T06:13:34.488" v="865" actId="1076"/>
          <ac:picMkLst>
            <pc:docMk/>
            <pc:sldMk cId="3712163390" sldId="312"/>
            <ac:picMk id="1026" creationId="{5DDB49BD-0923-D005-E90B-CBB6C3F9C213}"/>
          </ac:picMkLst>
        </pc:picChg>
      </pc:sldChg>
      <pc:sldChg chg="addSp delSp modSp new mod">
        <pc:chgData name="Pavlína Bazalová" userId="e219d983-eaf7-45be-b67d-109fd92f69b5" providerId="ADAL" clId="{1C44B9F1-4265-4024-9A3F-8132601834A1}" dt="2022-10-02T06:22:19.509" v="911" actId="14100"/>
        <pc:sldMkLst>
          <pc:docMk/>
          <pc:sldMk cId="2977207073" sldId="313"/>
        </pc:sldMkLst>
        <pc:spChg chg="mod">
          <ac:chgData name="Pavlína Bazalová" userId="e219d983-eaf7-45be-b67d-109fd92f69b5" providerId="ADAL" clId="{1C44B9F1-4265-4024-9A3F-8132601834A1}" dt="2022-10-02T06:18:31.644" v="896" actId="20577"/>
          <ac:spMkLst>
            <pc:docMk/>
            <pc:sldMk cId="2977207073" sldId="313"/>
            <ac:spMk id="2" creationId="{ECA10C06-867A-07A4-DC94-EEC936B7642C}"/>
          </ac:spMkLst>
        </pc:spChg>
        <pc:spChg chg="del mod">
          <ac:chgData name="Pavlína Bazalová" userId="e219d983-eaf7-45be-b67d-109fd92f69b5" providerId="ADAL" clId="{1C44B9F1-4265-4024-9A3F-8132601834A1}" dt="2022-10-02T06:18:18.612" v="883" actId="478"/>
          <ac:spMkLst>
            <pc:docMk/>
            <pc:sldMk cId="2977207073" sldId="313"/>
            <ac:spMk id="3" creationId="{1FC9A46E-CBF9-93C3-731F-4E091D42348D}"/>
          </ac:spMkLst>
        </pc:spChg>
        <pc:spChg chg="add mod">
          <ac:chgData name="Pavlína Bazalová" userId="e219d983-eaf7-45be-b67d-109fd92f69b5" providerId="ADAL" clId="{1C44B9F1-4265-4024-9A3F-8132601834A1}" dt="2022-10-02T06:22:19.509" v="911" actId="14100"/>
          <ac:spMkLst>
            <pc:docMk/>
            <pc:sldMk cId="2977207073" sldId="313"/>
            <ac:spMk id="6" creationId="{EC8B6AA0-3F36-D06D-54D7-E2EFA380B3DC}"/>
          </ac:spMkLst>
        </pc:spChg>
        <pc:spChg chg="add mod">
          <ac:chgData name="Pavlína Bazalová" userId="e219d983-eaf7-45be-b67d-109fd92f69b5" providerId="ADAL" clId="{1C44B9F1-4265-4024-9A3F-8132601834A1}" dt="2022-10-02T06:22:11.940" v="909" actId="1076"/>
          <ac:spMkLst>
            <pc:docMk/>
            <pc:sldMk cId="2977207073" sldId="313"/>
            <ac:spMk id="8" creationId="{EB0F6664-64C4-CA66-8F83-E2E2924C6EE4}"/>
          </ac:spMkLst>
        </pc:spChg>
        <pc:picChg chg="add mod">
          <ac:chgData name="Pavlína Bazalová" userId="e219d983-eaf7-45be-b67d-109fd92f69b5" providerId="ADAL" clId="{1C44B9F1-4265-4024-9A3F-8132601834A1}" dt="2022-10-02T06:21:51.179" v="906" actId="14100"/>
          <ac:picMkLst>
            <pc:docMk/>
            <pc:sldMk cId="2977207073" sldId="313"/>
            <ac:picMk id="4" creationId="{E72BC260-6993-8EBC-2A36-074B1883C238}"/>
          </ac:picMkLst>
        </pc:picChg>
        <pc:picChg chg="add mod">
          <ac:chgData name="Pavlína Bazalová" userId="e219d983-eaf7-45be-b67d-109fd92f69b5" providerId="ADAL" clId="{1C44B9F1-4265-4024-9A3F-8132601834A1}" dt="2022-10-02T06:22:09.148" v="908" actId="1076"/>
          <ac:picMkLst>
            <pc:docMk/>
            <pc:sldMk cId="2977207073" sldId="313"/>
            <ac:picMk id="2050" creationId="{9E229FFF-2C23-F829-8CD2-5757E2848E8C}"/>
          </ac:picMkLst>
        </pc:picChg>
      </pc:sldChg>
      <pc:sldChg chg="addSp delSp modSp new mod">
        <pc:chgData name="Pavlína Bazalová" userId="e219d983-eaf7-45be-b67d-109fd92f69b5" providerId="ADAL" clId="{1C44B9F1-4265-4024-9A3F-8132601834A1}" dt="2022-10-02T06:27:30.684" v="929" actId="20577"/>
        <pc:sldMkLst>
          <pc:docMk/>
          <pc:sldMk cId="4013465215" sldId="314"/>
        </pc:sldMkLst>
        <pc:spChg chg="mod">
          <ac:chgData name="Pavlína Bazalová" userId="e219d983-eaf7-45be-b67d-109fd92f69b5" providerId="ADAL" clId="{1C44B9F1-4265-4024-9A3F-8132601834A1}" dt="2022-10-02T06:27:30.684" v="929" actId="20577"/>
          <ac:spMkLst>
            <pc:docMk/>
            <pc:sldMk cId="4013465215" sldId="314"/>
            <ac:spMk id="2" creationId="{C495472D-28A0-6971-1786-5F970391B894}"/>
          </ac:spMkLst>
        </pc:spChg>
        <pc:spChg chg="del">
          <ac:chgData name="Pavlína Bazalová" userId="e219d983-eaf7-45be-b67d-109fd92f69b5" providerId="ADAL" clId="{1C44B9F1-4265-4024-9A3F-8132601834A1}" dt="2022-10-02T06:27:25.005" v="916" actId="478"/>
          <ac:spMkLst>
            <pc:docMk/>
            <pc:sldMk cId="4013465215" sldId="314"/>
            <ac:spMk id="3" creationId="{04A38BC8-18F9-8F50-C5F0-CFBDF4DFB059}"/>
          </ac:spMkLst>
        </pc:spChg>
        <pc:picChg chg="add mod">
          <ac:chgData name="Pavlína Bazalová" userId="e219d983-eaf7-45be-b67d-109fd92f69b5" providerId="ADAL" clId="{1C44B9F1-4265-4024-9A3F-8132601834A1}" dt="2022-10-02T06:27:23.023" v="915" actId="1076"/>
          <ac:picMkLst>
            <pc:docMk/>
            <pc:sldMk cId="4013465215" sldId="314"/>
            <ac:picMk id="4" creationId="{C882F760-DD63-1B18-8067-1B98E2097AFD}"/>
          </ac:picMkLst>
        </pc:picChg>
      </pc:sldChg>
      <pc:sldChg chg="addSp modSp new mod">
        <pc:chgData name="Pavlína Bazalová" userId="e219d983-eaf7-45be-b67d-109fd92f69b5" providerId="ADAL" clId="{1C44B9F1-4265-4024-9A3F-8132601834A1}" dt="2022-10-02T06:32:19.098" v="1075" actId="1076"/>
        <pc:sldMkLst>
          <pc:docMk/>
          <pc:sldMk cId="2589340494" sldId="315"/>
        </pc:sldMkLst>
        <pc:spChg chg="mod">
          <ac:chgData name="Pavlína Bazalová" userId="e219d983-eaf7-45be-b67d-109fd92f69b5" providerId="ADAL" clId="{1C44B9F1-4265-4024-9A3F-8132601834A1}" dt="2022-10-02T06:28:04.106" v="963" actId="20577"/>
          <ac:spMkLst>
            <pc:docMk/>
            <pc:sldMk cId="2589340494" sldId="315"/>
            <ac:spMk id="2" creationId="{DC426260-8464-5B5E-4E8B-C738ACF75475}"/>
          </ac:spMkLst>
        </pc:spChg>
        <pc:spChg chg="mod">
          <ac:chgData name="Pavlína Bazalová" userId="e219d983-eaf7-45be-b67d-109fd92f69b5" providerId="ADAL" clId="{1C44B9F1-4265-4024-9A3F-8132601834A1}" dt="2022-10-02T06:31:58.134" v="1071" actId="1076"/>
          <ac:spMkLst>
            <pc:docMk/>
            <pc:sldMk cId="2589340494" sldId="315"/>
            <ac:spMk id="3" creationId="{4B20D4FE-32E4-15EA-13A2-559305212B6D}"/>
          </ac:spMkLst>
        </pc:spChg>
        <pc:spChg chg="add mod">
          <ac:chgData name="Pavlína Bazalová" userId="e219d983-eaf7-45be-b67d-109fd92f69b5" providerId="ADAL" clId="{1C44B9F1-4265-4024-9A3F-8132601834A1}" dt="2022-10-02T06:32:19.098" v="1075" actId="1076"/>
          <ac:spMkLst>
            <pc:docMk/>
            <pc:sldMk cId="2589340494" sldId="315"/>
            <ac:spMk id="6" creationId="{7B5D1FAE-BE7E-05BA-0F8E-FCA6A7C8B0EF}"/>
          </ac:spMkLst>
        </pc:spChg>
        <pc:picChg chg="add mod">
          <ac:chgData name="Pavlína Bazalová" userId="e219d983-eaf7-45be-b67d-109fd92f69b5" providerId="ADAL" clId="{1C44B9F1-4265-4024-9A3F-8132601834A1}" dt="2022-10-02T06:31:51.635" v="1069" actId="1076"/>
          <ac:picMkLst>
            <pc:docMk/>
            <pc:sldMk cId="2589340494" sldId="315"/>
            <ac:picMk id="4" creationId="{A6536EEE-1D0B-459E-FD2A-07B62F5925CD}"/>
          </ac:picMkLst>
        </pc:picChg>
      </pc:sldChg>
      <pc:sldChg chg="addSp delSp modSp new mod">
        <pc:chgData name="Pavlína Bazalová" userId="e219d983-eaf7-45be-b67d-109fd92f69b5" providerId="ADAL" clId="{1C44B9F1-4265-4024-9A3F-8132601834A1}" dt="2022-10-02T06:37:14.871" v="1111" actId="113"/>
        <pc:sldMkLst>
          <pc:docMk/>
          <pc:sldMk cId="1310138437" sldId="316"/>
        </pc:sldMkLst>
        <pc:spChg chg="add del">
          <ac:chgData name="Pavlína Bazalová" userId="e219d983-eaf7-45be-b67d-109fd92f69b5" providerId="ADAL" clId="{1C44B9F1-4265-4024-9A3F-8132601834A1}" dt="2022-10-02T06:34:35.644" v="1078" actId="22"/>
          <ac:spMkLst>
            <pc:docMk/>
            <pc:sldMk cId="1310138437" sldId="316"/>
            <ac:spMk id="3" creationId="{6CB74BF3-D061-8A29-1CA6-B1A89235EBAA}"/>
          </ac:spMkLst>
        </pc:spChg>
        <pc:spChg chg="add mod">
          <ac:chgData name="Pavlína Bazalová" userId="e219d983-eaf7-45be-b67d-109fd92f69b5" providerId="ADAL" clId="{1C44B9F1-4265-4024-9A3F-8132601834A1}" dt="2022-10-02T06:37:14.871" v="1111" actId="113"/>
          <ac:spMkLst>
            <pc:docMk/>
            <pc:sldMk cId="1310138437" sldId="316"/>
            <ac:spMk id="5" creationId="{47C20B29-DB1F-6BE3-660F-AFD93C2DB611}"/>
          </ac:spMkLst>
        </pc:spChg>
        <pc:spChg chg="add mod">
          <ac:chgData name="Pavlína Bazalová" userId="e219d983-eaf7-45be-b67d-109fd92f69b5" providerId="ADAL" clId="{1C44B9F1-4265-4024-9A3F-8132601834A1}" dt="2022-10-02T06:36:49.491" v="1109" actId="1076"/>
          <ac:spMkLst>
            <pc:docMk/>
            <pc:sldMk cId="1310138437" sldId="316"/>
            <ac:spMk id="6" creationId="{AEB3B2A8-1B5B-5252-40DA-3909A3E90191}"/>
          </ac:spMkLst>
        </pc:spChg>
      </pc:sldChg>
      <pc:sldChg chg="addSp delSp modSp new mod">
        <pc:chgData name="Pavlína Bazalová" userId="e219d983-eaf7-45be-b67d-109fd92f69b5" providerId="ADAL" clId="{1C44B9F1-4265-4024-9A3F-8132601834A1}" dt="2022-10-02T06:52:28.792" v="1586" actId="20577"/>
        <pc:sldMkLst>
          <pc:docMk/>
          <pc:sldMk cId="760238592" sldId="317"/>
        </pc:sldMkLst>
        <pc:spChg chg="mod">
          <ac:chgData name="Pavlína Bazalová" userId="e219d983-eaf7-45be-b67d-109fd92f69b5" providerId="ADAL" clId="{1C44B9F1-4265-4024-9A3F-8132601834A1}" dt="2022-10-02T06:41:09.389" v="1168" actId="20577"/>
          <ac:spMkLst>
            <pc:docMk/>
            <pc:sldMk cId="760238592" sldId="317"/>
            <ac:spMk id="2" creationId="{A375196A-2643-78FB-91EE-19E518D33814}"/>
          </ac:spMkLst>
        </pc:spChg>
        <pc:spChg chg="mod">
          <ac:chgData name="Pavlína Bazalová" userId="e219d983-eaf7-45be-b67d-109fd92f69b5" providerId="ADAL" clId="{1C44B9F1-4265-4024-9A3F-8132601834A1}" dt="2022-10-02T06:49:03.844" v="1564" actId="20577"/>
          <ac:spMkLst>
            <pc:docMk/>
            <pc:sldMk cId="760238592" sldId="317"/>
            <ac:spMk id="3" creationId="{9C1FBC68-300B-CD2B-71EC-1CB4B0A65E0F}"/>
          </ac:spMkLst>
        </pc:spChg>
        <pc:spChg chg="add mod">
          <ac:chgData name="Pavlína Bazalová" userId="e219d983-eaf7-45be-b67d-109fd92f69b5" providerId="ADAL" clId="{1C44B9F1-4265-4024-9A3F-8132601834A1}" dt="2022-10-02T06:48:05.086" v="1481" actId="1076"/>
          <ac:spMkLst>
            <pc:docMk/>
            <pc:sldMk cId="760238592" sldId="317"/>
            <ac:spMk id="6" creationId="{FAC69E22-B5B7-D6FC-1DFF-26DEBF310742}"/>
          </ac:spMkLst>
        </pc:spChg>
        <pc:spChg chg="add mod">
          <ac:chgData name="Pavlína Bazalová" userId="e219d983-eaf7-45be-b67d-109fd92f69b5" providerId="ADAL" clId="{1C44B9F1-4265-4024-9A3F-8132601834A1}" dt="2022-10-02T06:52:28.792" v="1586" actId="20577"/>
          <ac:spMkLst>
            <pc:docMk/>
            <pc:sldMk cId="760238592" sldId="317"/>
            <ac:spMk id="9" creationId="{DE959C74-F163-4834-E504-B1DA424BDAD1}"/>
          </ac:spMkLst>
        </pc:spChg>
        <pc:spChg chg="add del mod">
          <ac:chgData name="Pavlína Bazalová" userId="e219d983-eaf7-45be-b67d-109fd92f69b5" providerId="ADAL" clId="{1C44B9F1-4265-4024-9A3F-8132601834A1}" dt="2022-10-02T06:52:06.649" v="1575" actId="478"/>
          <ac:spMkLst>
            <pc:docMk/>
            <pc:sldMk cId="760238592" sldId="317"/>
            <ac:spMk id="10" creationId="{D3C6BDCD-6F7D-AAAA-E052-21545D79B08C}"/>
          </ac:spMkLst>
        </pc:spChg>
        <pc:picChg chg="add mod modCrop">
          <ac:chgData name="Pavlína Bazalová" userId="e219d983-eaf7-45be-b67d-109fd92f69b5" providerId="ADAL" clId="{1C44B9F1-4265-4024-9A3F-8132601834A1}" dt="2022-10-02T06:48:02.680" v="1480" actId="1076"/>
          <ac:picMkLst>
            <pc:docMk/>
            <pc:sldMk cId="760238592" sldId="317"/>
            <ac:picMk id="5" creationId="{5BF9A39C-BB61-0F1B-6F65-ED80B93C8738}"/>
          </ac:picMkLst>
        </pc:picChg>
        <pc:picChg chg="add mod modCrop">
          <ac:chgData name="Pavlína Bazalová" userId="e219d983-eaf7-45be-b67d-109fd92f69b5" providerId="ADAL" clId="{1C44B9F1-4265-4024-9A3F-8132601834A1}" dt="2022-10-02T06:51:51.273" v="1571" actId="1076"/>
          <ac:picMkLst>
            <pc:docMk/>
            <pc:sldMk cId="760238592" sldId="317"/>
            <ac:picMk id="8" creationId="{8797DE12-6770-2B15-C31F-C372564C4922}"/>
          </ac:picMkLst>
        </pc:picChg>
      </pc:sldChg>
      <pc:sldChg chg="addSp delSp modSp new mod modAnim">
        <pc:chgData name="Pavlína Bazalová" userId="e219d983-eaf7-45be-b67d-109fd92f69b5" providerId="ADAL" clId="{1C44B9F1-4265-4024-9A3F-8132601834A1}" dt="2022-10-02T16:09:26.401" v="1611" actId="20577"/>
        <pc:sldMkLst>
          <pc:docMk/>
          <pc:sldMk cId="115528993" sldId="318"/>
        </pc:sldMkLst>
        <pc:spChg chg="del">
          <ac:chgData name="Pavlína Bazalová" userId="e219d983-eaf7-45be-b67d-109fd92f69b5" providerId="ADAL" clId="{1C44B9F1-4265-4024-9A3F-8132601834A1}" dt="2022-10-02T16:08:44.678" v="1589" actId="478"/>
          <ac:spMkLst>
            <pc:docMk/>
            <pc:sldMk cId="115528993" sldId="318"/>
            <ac:spMk id="2" creationId="{BBA4788A-CED4-ECCC-315B-5991A9B2CC3B}"/>
          </ac:spMkLst>
        </pc:spChg>
        <pc:spChg chg="del">
          <ac:chgData name="Pavlína Bazalová" userId="e219d983-eaf7-45be-b67d-109fd92f69b5" providerId="ADAL" clId="{1C44B9F1-4265-4024-9A3F-8132601834A1}" dt="2022-10-02T16:08:36.263" v="1588"/>
          <ac:spMkLst>
            <pc:docMk/>
            <pc:sldMk cId="115528993" sldId="318"/>
            <ac:spMk id="3" creationId="{FF5FED14-95CE-184B-E77C-F746FA7302B3}"/>
          </ac:spMkLst>
        </pc:spChg>
        <pc:spChg chg="add mod">
          <ac:chgData name="Pavlína Bazalová" userId="e219d983-eaf7-45be-b67d-109fd92f69b5" providerId="ADAL" clId="{1C44B9F1-4265-4024-9A3F-8132601834A1}" dt="2022-10-02T16:09:26.401" v="1611" actId="20577"/>
          <ac:spMkLst>
            <pc:docMk/>
            <pc:sldMk cId="115528993" sldId="318"/>
            <ac:spMk id="6" creationId="{C0F834F7-10D2-6070-6094-5F4898ACC696}"/>
          </ac:spMkLst>
        </pc:spChg>
        <pc:picChg chg="add mod">
          <ac:chgData name="Pavlína Bazalová" userId="e219d983-eaf7-45be-b67d-109fd92f69b5" providerId="ADAL" clId="{1C44B9F1-4265-4024-9A3F-8132601834A1}" dt="2022-10-02T16:08:58.709" v="1594" actId="1076"/>
          <ac:picMkLst>
            <pc:docMk/>
            <pc:sldMk cId="115528993" sldId="318"/>
            <ac:picMk id="4" creationId="{6D6CDFE7-0336-FAF7-4518-D5B499AD6025}"/>
          </ac:picMkLst>
        </pc:picChg>
      </pc:sldChg>
      <pc:sldChg chg="addSp modSp new mod">
        <pc:chgData name="Pavlína Bazalová" userId="e219d983-eaf7-45be-b67d-109fd92f69b5" providerId="ADAL" clId="{1C44B9F1-4265-4024-9A3F-8132601834A1}" dt="2022-10-02T16:56:28.857" v="1772" actId="20577"/>
        <pc:sldMkLst>
          <pc:docMk/>
          <pc:sldMk cId="2783084550" sldId="319"/>
        </pc:sldMkLst>
        <pc:spChg chg="add mod">
          <ac:chgData name="Pavlína Bazalová" userId="e219d983-eaf7-45be-b67d-109fd92f69b5" providerId="ADAL" clId="{1C44B9F1-4265-4024-9A3F-8132601834A1}" dt="2022-10-02T16:56:28.857" v="1772" actId="20577"/>
          <ac:spMkLst>
            <pc:docMk/>
            <pc:sldMk cId="2783084550" sldId="319"/>
            <ac:spMk id="2" creationId="{F0DD7861-8268-D0F2-1E51-56B0375D3C87}"/>
          </ac:spMkLst>
        </pc:spChg>
      </pc:sldChg>
      <pc:sldChg chg="addSp delSp modSp new mod setBg">
        <pc:chgData name="Pavlína Bazalová" userId="e219d983-eaf7-45be-b67d-109fd92f69b5" providerId="ADAL" clId="{1C44B9F1-4265-4024-9A3F-8132601834A1}" dt="2022-10-02T17:08:19.611" v="1962" actId="5793"/>
        <pc:sldMkLst>
          <pc:docMk/>
          <pc:sldMk cId="2929265636" sldId="320"/>
        </pc:sldMkLst>
        <pc:spChg chg="mod">
          <ac:chgData name="Pavlína Bazalová" userId="e219d983-eaf7-45be-b67d-109fd92f69b5" providerId="ADAL" clId="{1C44B9F1-4265-4024-9A3F-8132601834A1}" dt="2022-10-02T17:05:15.051" v="1953" actId="26606"/>
          <ac:spMkLst>
            <pc:docMk/>
            <pc:sldMk cId="2929265636" sldId="320"/>
            <ac:spMk id="2" creationId="{B918B1F6-6192-F22C-7253-3CA163A85B8B}"/>
          </ac:spMkLst>
        </pc:spChg>
        <pc:spChg chg="mod">
          <ac:chgData name="Pavlína Bazalová" userId="e219d983-eaf7-45be-b67d-109fd92f69b5" providerId="ADAL" clId="{1C44B9F1-4265-4024-9A3F-8132601834A1}" dt="2022-10-02T17:08:19.611" v="1962" actId="5793"/>
          <ac:spMkLst>
            <pc:docMk/>
            <pc:sldMk cId="2929265636" sldId="320"/>
            <ac:spMk id="3" creationId="{B573E4AA-D8A4-3097-B27B-05E26BCF0A1C}"/>
          </ac:spMkLst>
        </pc:spChg>
        <pc:spChg chg="add">
          <ac:chgData name="Pavlína Bazalová" userId="e219d983-eaf7-45be-b67d-109fd92f69b5" providerId="ADAL" clId="{1C44B9F1-4265-4024-9A3F-8132601834A1}" dt="2022-10-02T17:05:15.051" v="1953" actId="26606"/>
          <ac:spMkLst>
            <pc:docMk/>
            <pc:sldMk cId="2929265636" sldId="320"/>
            <ac:spMk id="4108" creationId="{9A6C2C86-63BF-47D5-AA3F-905111A238E2}"/>
          </ac:spMkLst>
        </pc:spChg>
        <pc:picChg chg="add del mod">
          <ac:chgData name="Pavlína Bazalová" userId="e219d983-eaf7-45be-b67d-109fd92f69b5" providerId="ADAL" clId="{1C44B9F1-4265-4024-9A3F-8132601834A1}" dt="2022-10-02T17:05:09.503" v="1952" actId="478"/>
          <ac:picMkLst>
            <pc:docMk/>
            <pc:sldMk cId="2929265636" sldId="320"/>
            <ac:picMk id="4098" creationId="{732E6061-3156-7A80-7BA5-3F10F9933F21}"/>
          </ac:picMkLst>
        </pc:picChg>
        <pc:picChg chg="add del">
          <ac:chgData name="Pavlína Bazalová" userId="e219d983-eaf7-45be-b67d-109fd92f69b5" providerId="ADAL" clId="{1C44B9F1-4265-4024-9A3F-8132601834A1}" dt="2022-10-02T17:05:15.051" v="1953" actId="26606"/>
          <ac:picMkLst>
            <pc:docMk/>
            <pc:sldMk cId="2929265636" sldId="320"/>
            <ac:picMk id="4103" creationId="{AD661026-DE64-47F1-9F88-0847B5FB3560}"/>
          </ac:picMkLst>
        </pc:picChg>
        <pc:cxnChg chg="add">
          <ac:chgData name="Pavlína Bazalová" userId="e219d983-eaf7-45be-b67d-109fd92f69b5" providerId="ADAL" clId="{1C44B9F1-4265-4024-9A3F-8132601834A1}" dt="2022-10-02T17:05:15.051" v="1953" actId="26606"/>
          <ac:cxnSpMkLst>
            <pc:docMk/>
            <pc:sldMk cId="2929265636" sldId="320"/>
            <ac:cxnSpMk id="4110" creationId="{425A0768-3044-4AA9-A889-D2CAA68C517A}"/>
          </ac:cxnSpMkLst>
        </pc:cxnChg>
      </pc:sldChg>
      <pc:sldChg chg="addSp delSp modSp new mod">
        <pc:chgData name="Pavlína Bazalová" userId="e219d983-eaf7-45be-b67d-109fd92f69b5" providerId="ADAL" clId="{1C44B9F1-4265-4024-9A3F-8132601834A1}" dt="2022-10-02T17:06:27.792" v="1959" actId="478"/>
        <pc:sldMkLst>
          <pc:docMk/>
          <pc:sldMk cId="4181207946" sldId="321"/>
        </pc:sldMkLst>
        <pc:spChg chg="del">
          <ac:chgData name="Pavlína Bazalová" userId="e219d983-eaf7-45be-b67d-109fd92f69b5" providerId="ADAL" clId="{1C44B9F1-4265-4024-9A3F-8132601834A1}" dt="2022-10-02T17:06:27.792" v="1959" actId="478"/>
          <ac:spMkLst>
            <pc:docMk/>
            <pc:sldMk cId="4181207946" sldId="321"/>
            <ac:spMk id="2" creationId="{06CB0D6F-C655-58A5-8EC9-42761678F6D3}"/>
          </ac:spMkLst>
        </pc:spChg>
        <pc:spChg chg="del">
          <ac:chgData name="Pavlína Bazalová" userId="e219d983-eaf7-45be-b67d-109fd92f69b5" providerId="ADAL" clId="{1C44B9F1-4265-4024-9A3F-8132601834A1}" dt="2022-10-02T17:05:05.116" v="1951" actId="478"/>
          <ac:spMkLst>
            <pc:docMk/>
            <pc:sldMk cId="4181207946" sldId="321"/>
            <ac:spMk id="3" creationId="{ADA3AE97-0FAA-FFD1-A89C-2F90E4460407}"/>
          </ac:spMkLst>
        </pc:spChg>
        <pc:spChg chg="add mod">
          <ac:chgData name="Pavlína Bazalová" userId="e219d983-eaf7-45be-b67d-109fd92f69b5" providerId="ADAL" clId="{1C44B9F1-4265-4024-9A3F-8132601834A1}" dt="2022-10-02T17:06:25.047" v="1958" actId="1076"/>
          <ac:spMkLst>
            <pc:docMk/>
            <pc:sldMk cId="4181207946" sldId="321"/>
            <ac:spMk id="5" creationId="{3FE3AFCA-6097-B56A-6763-B917414F93A7}"/>
          </ac:spMkLst>
        </pc:spChg>
        <pc:picChg chg="add mod">
          <ac:chgData name="Pavlína Bazalová" userId="e219d983-eaf7-45be-b67d-109fd92f69b5" providerId="ADAL" clId="{1C44B9F1-4265-4024-9A3F-8132601834A1}" dt="2022-10-02T17:05:03.263" v="1950" actId="1076"/>
          <ac:picMkLst>
            <pc:docMk/>
            <pc:sldMk cId="4181207946" sldId="321"/>
            <ac:picMk id="5122" creationId="{B259005B-5271-D47B-99C9-9562408D112F}"/>
          </ac:picMkLst>
        </pc:picChg>
      </pc:sldChg>
      <pc:sldChg chg="modSp new mod">
        <pc:chgData name="Pavlína Bazalová" userId="e219d983-eaf7-45be-b67d-109fd92f69b5" providerId="ADAL" clId="{1C44B9F1-4265-4024-9A3F-8132601834A1}" dt="2022-10-02T17:13:58.155" v="2078" actId="20577"/>
        <pc:sldMkLst>
          <pc:docMk/>
          <pc:sldMk cId="262528191" sldId="322"/>
        </pc:sldMkLst>
        <pc:spChg chg="mod">
          <ac:chgData name="Pavlína Bazalová" userId="e219d983-eaf7-45be-b67d-109fd92f69b5" providerId="ADAL" clId="{1C44B9F1-4265-4024-9A3F-8132601834A1}" dt="2022-10-02T17:10:04.196" v="1998" actId="20577"/>
          <ac:spMkLst>
            <pc:docMk/>
            <pc:sldMk cId="262528191" sldId="322"/>
            <ac:spMk id="2" creationId="{5A855E95-C2CB-B82F-2B8D-B941DC290322}"/>
          </ac:spMkLst>
        </pc:spChg>
        <pc:spChg chg="mod">
          <ac:chgData name="Pavlína Bazalová" userId="e219d983-eaf7-45be-b67d-109fd92f69b5" providerId="ADAL" clId="{1C44B9F1-4265-4024-9A3F-8132601834A1}" dt="2022-10-02T17:13:58.155" v="2078" actId="20577"/>
          <ac:spMkLst>
            <pc:docMk/>
            <pc:sldMk cId="262528191" sldId="322"/>
            <ac:spMk id="3" creationId="{FA4CD558-3567-2556-1D18-6EDD357EA101}"/>
          </ac:spMkLst>
        </pc:spChg>
      </pc:sldChg>
      <pc:sldChg chg="modSp new mod">
        <pc:chgData name="Pavlína Bazalová" userId="e219d983-eaf7-45be-b67d-109fd92f69b5" providerId="ADAL" clId="{1C44B9F1-4265-4024-9A3F-8132601834A1}" dt="2022-10-02T17:18:24.713" v="2331" actId="20577"/>
        <pc:sldMkLst>
          <pc:docMk/>
          <pc:sldMk cId="3208854274" sldId="323"/>
        </pc:sldMkLst>
        <pc:spChg chg="mod">
          <ac:chgData name="Pavlína Bazalová" userId="e219d983-eaf7-45be-b67d-109fd92f69b5" providerId="ADAL" clId="{1C44B9F1-4265-4024-9A3F-8132601834A1}" dt="2022-10-02T17:14:36.087" v="2093" actId="20577"/>
          <ac:spMkLst>
            <pc:docMk/>
            <pc:sldMk cId="3208854274" sldId="323"/>
            <ac:spMk id="2" creationId="{6ECF7121-00F7-73C6-630B-AA235A9AC9CB}"/>
          </ac:spMkLst>
        </pc:spChg>
        <pc:spChg chg="mod">
          <ac:chgData name="Pavlína Bazalová" userId="e219d983-eaf7-45be-b67d-109fd92f69b5" providerId="ADAL" clId="{1C44B9F1-4265-4024-9A3F-8132601834A1}" dt="2022-10-02T17:18:24.713" v="2331" actId="20577"/>
          <ac:spMkLst>
            <pc:docMk/>
            <pc:sldMk cId="3208854274" sldId="323"/>
            <ac:spMk id="3" creationId="{534FB86D-A245-D9EF-4660-200083CC9A74}"/>
          </ac:spMkLst>
        </pc:spChg>
      </pc:sldChg>
      <pc:sldChg chg="addSp delSp modSp new mod">
        <pc:chgData name="Pavlína Bazalová" userId="e219d983-eaf7-45be-b67d-109fd92f69b5" providerId="ADAL" clId="{1C44B9F1-4265-4024-9A3F-8132601834A1}" dt="2022-10-02T17:35:58.562" v="2438" actId="1076"/>
        <pc:sldMkLst>
          <pc:docMk/>
          <pc:sldMk cId="2679954457" sldId="324"/>
        </pc:sldMkLst>
        <pc:spChg chg="mod">
          <ac:chgData name="Pavlína Bazalová" userId="e219d983-eaf7-45be-b67d-109fd92f69b5" providerId="ADAL" clId="{1C44B9F1-4265-4024-9A3F-8132601834A1}" dt="2022-10-02T17:34:54.555" v="2354" actId="1076"/>
          <ac:spMkLst>
            <pc:docMk/>
            <pc:sldMk cId="2679954457" sldId="324"/>
            <ac:spMk id="2" creationId="{66309701-9D8D-A495-D203-6F8AC2EE09A3}"/>
          </ac:spMkLst>
        </pc:spChg>
        <pc:spChg chg="del">
          <ac:chgData name="Pavlína Bazalová" userId="e219d983-eaf7-45be-b67d-109fd92f69b5" providerId="ADAL" clId="{1C44B9F1-4265-4024-9A3F-8132601834A1}" dt="2022-10-02T17:34:57.734" v="2355" actId="478"/>
          <ac:spMkLst>
            <pc:docMk/>
            <pc:sldMk cId="2679954457" sldId="324"/>
            <ac:spMk id="3" creationId="{307DC27E-83FE-23BC-0601-502E910D6BA2}"/>
          </ac:spMkLst>
        </pc:spChg>
        <pc:spChg chg="add mod">
          <ac:chgData name="Pavlína Bazalová" userId="e219d983-eaf7-45be-b67d-109fd92f69b5" providerId="ADAL" clId="{1C44B9F1-4265-4024-9A3F-8132601834A1}" dt="2022-10-02T17:35:58.562" v="2438" actId="1076"/>
          <ac:spMkLst>
            <pc:docMk/>
            <pc:sldMk cId="2679954457" sldId="324"/>
            <ac:spMk id="8" creationId="{403DE92D-B278-D677-B15B-99E9E5CA1EB2}"/>
          </ac:spMkLst>
        </pc:spChg>
        <pc:picChg chg="add mod modCrop">
          <ac:chgData name="Pavlína Bazalová" userId="e219d983-eaf7-45be-b67d-109fd92f69b5" providerId="ADAL" clId="{1C44B9F1-4265-4024-9A3F-8132601834A1}" dt="2022-10-02T17:34:17.459" v="2343" actId="1076"/>
          <ac:picMkLst>
            <pc:docMk/>
            <pc:sldMk cId="2679954457" sldId="324"/>
            <ac:picMk id="5" creationId="{FD2A4188-E8CC-61D7-7892-85C121A31D37}"/>
          </ac:picMkLst>
        </pc:picChg>
        <pc:picChg chg="add mod modCrop">
          <ac:chgData name="Pavlína Bazalová" userId="e219d983-eaf7-45be-b67d-109fd92f69b5" providerId="ADAL" clId="{1C44B9F1-4265-4024-9A3F-8132601834A1}" dt="2022-10-02T17:34:14.395" v="2342" actId="1076"/>
          <ac:picMkLst>
            <pc:docMk/>
            <pc:sldMk cId="2679954457" sldId="324"/>
            <ac:picMk id="7" creationId="{979584DE-33EB-E143-C8DB-01148E2D7C36}"/>
          </ac:picMkLst>
        </pc:picChg>
      </pc:sldChg>
      <pc:sldChg chg="addSp modSp new mod">
        <pc:chgData name="Pavlína Bazalová" userId="e219d983-eaf7-45be-b67d-109fd92f69b5" providerId="ADAL" clId="{1C44B9F1-4265-4024-9A3F-8132601834A1}" dt="2022-10-02T17:53:59.556" v="2505" actId="1076"/>
        <pc:sldMkLst>
          <pc:docMk/>
          <pc:sldMk cId="3818443765" sldId="325"/>
        </pc:sldMkLst>
        <pc:spChg chg="mod">
          <ac:chgData name="Pavlína Bazalová" userId="e219d983-eaf7-45be-b67d-109fd92f69b5" providerId="ADAL" clId="{1C44B9F1-4265-4024-9A3F-8132601834A1}" dt="2022-10-02T17:53:50.784" v="2503" actId="20577"/>
          <ac:spMkLst>
            <pc:docMk/>
            <pc:sldMk cId="3818443765" sldId="325"/>
            <ac:spMk id="2" creationId="{C1468FE2-3DBC-6E5C-D12D-68A75ADE00A3}"/>
          </ac:spMkLst>
        </pc:spChg>
        <pc:spChg chg="add mod">
          <ac:chgData name="Pavlína Bazalová" userId="e219d983-eaf7-45be-b67d-109fd92f69b5" providerId="ADAL" clId="{1C44B9F1-4265-4024-9A3F-8132601834A1}" dt="2022-10-02T17:53:59.556" v="2505" actId="1076"/>
          <ac:spMkLst>
            <pc:docMk/>
            <pc:sldMk cId="3818443765" sldId="325"/>
            <ac:spMk id="5" creationId="{1CCB0D1C-809F-4BF4-F41C-9BFE7803259D}"/>
          </ac:spMkLst>
        </pc:spChg>
        <pc:picChg chg="add mod">
          <ac:chgData name="Pavlína Bazalová" userId="e219d983-eaf7-45be-b67d-109fd92f69b5" providerId="ADAL" clId="{1C44B9F1-4265-4024-9A3F-8132601834A1}" dt="2022-10-02T17:53:54.763" v="2504" actId="1076"/>
          <ac:picMkLst>
            <pc:docMk/>
            <pc:sldMk cId="3818443765" sldId="325"/>
            <ac:picMk id="3" creationId="{51F4FD60-DA96-F1FF-DD1B-48D742693354}"/>
          </ac:picMkLst>
        </pc:picChg>
      </pc:sldChg>
      <pc:sldChg chg="addSp modSp new mod">
        <pc:chgData name="Pavlína Bazalová" userId="e219d983-eaf7-45be-b67d-109fd92f69b5" providerId="ADAL" clId="{1C44B9F1-4265-4024-9A3F-8132601834A1}" dt="2022-10-02T17:58:06.489" v="2560" actId="20577"/>
        <pc:sldMkLst>
          <pc:docMk/>
          <pc:sldMk cId="2425177180" sldId="326"/>
        </pc:sldMkLst>
        <pc:spChg chg="mod">
          <ac:chgData name="Pavlína Bazalová" userId="e219d983-eaf7-45be-b67d-109fd92f69b5" providerId="ADAL" clId="{1C44B9F1-4265-4024-9A3F-8132601834A1}" dt="2022-10-02T17:58:06.489" v="2560" actId="20577"/>
          <ac:spMkLst>
            <pc:docMk/>
            <pc:sldMk cId="2425177180" sldId="326"/>
            <ac:spMk id="2" creationId="{12988208-63AF-0D2D-3ECA-7D1807A337D1}"/>
          </ac:spMkLst>
        </pc:spChg>
        <pc:spChg chg="add mod">
          <ac:chgData name="Pavlína Bazalová" userId="e219d983-eaf7-45be-b67d-109fd92f69b5" providerId="ADAL" clId="{1C44B9F1-4265-4024-9A3F-8132601834A1}" dt="2022-10-02T17:56:26.994" v="2514" actId="14100"/>
          <ac:spMkLst>
            <pc:docMk/>
            <pc:sldMk cId="2425177180" sldId="326"/>
            <ac:spMk id="5" creationId="{DC1EFC97-60FB-175F-9082-356A8FBE9FFF}"/>
          </ac:spMkLst>
        </pc:spChg>
        <pc:spChg chg="add mod">
          <ac:chgData name="Pavlína Bazalová" userId="e219d983-eaf7-45be-b67d-109fd92f69b5" providerId="ADAL" clId="{1C44B9F1-4265-4024-9A3F-8132601834A1}" dt="2022-10-02T17:57:57.369" v="2528" actId="1076"/>
          <ac:spMkLst>
            <pc:docMk/>
            <pc:sldMk cId="2425177180" sldId="326"/>
            <ac:spMk id="8" creationId="{F1307A15-77B5-9660-2DF0-166D6FDE951F}"/>
          </ac:spMkLst>
        </pc:spChg>
        <pc:picChg chg="add mod">
          <ac:chgData name="Pavlína Bazalová" userId="e219d983-eaf7-45be-b67d-109fd92f69b5" providerId="ADAL" clId="{1C44B9F1-4265-4024-9A3F-8132601834A1}" dt="2022-10-02T17:57:19.264" v="2521" actId="14100"/>
          <ac:picMkLst>
            <pc:docMk/>
            <pc:sldMk cId="2425177180" sldId="326"/>
            <ac:picMk id="3" creationId="{0BEF548D-EE1E-29BC-EAC5-EF744B232BBC}"/>
          </ac:picMkLst>
        </pc:picChg>
        <pc:picChg chg="add mod">
          <ac:chgData name="Pavlína Bazalová" userId="e219d983-eaf7-45be-b67d-109fd92f69b5" providerId="ADAL" clId="{1C44B9F1-4265-4024-9A3F-8132601834A1}" dt="2022-10-02T17:57:38.538" v="2524" actId="14100"/>
          <ac:picMkLst>
            <pc:docMk/>
            <pc:sldMk cId="2425177180" sldId="326"/>
            <ac:picMk id="6" creationId="{98A480EC-D52B-0557-03D0-FC06CF997E37}"/>
          </ac:picMkLst>
        </pc:picChg>
      </pc:sldChg>
      <pc:sldChg chg="addSp modSp new mod">
        <pc:chgData name="Pavlína Bazalová" userId="e219d983-eaf7-45be-b67d-109fd92f69b5" providerId="ADAL" clId="{1C44B9F1-4265-4024-9A3F-8132601834A1}" dt="2022-10-08T13:49:23.299" v="4154" actId="1076"/>
        <pc:sldMkLst>
          <pc:docMk/>
          <pc:sldMk cId="907640006" sldId="327"/>
        </pc:sldMkLst>
        <pc:spChg chg="mod">
          <ac:chgData name="Pavlína Bazalová" userId="e219d983-eaf7-45be-b67d-109fd92f69b5" providerId="ADAL" clId="{1C44B9F1-4265-4024-9A3F-8132601834A1}" dt="2022-10-08T13:49:23.299" v="4154" actId="1076"/>
          <ac:spMkLst>
            <pc:docMk/>
            <pc:sldMk cId="907640006" sldId="327"/>
            <ac:spMk id="2" creationId="{5FD459A1-6202-A666-0CDD-71C1793ED077}"/>
          </ac:spMkLst>
        </pc:spChg>
        <pc:spChg chg="add mod">
          <ac:chgData name="Pavlína Bazalová" userId="e219d983-eaf7-45be-b67d-109fd92f69b5" providerId="ADAL" clId="{1C44B9F1-4265-4024-9A3F-8132601834A1}" dt="2022-10-08T13:46:48.908" v="4152" actId="20577"/>
          <ac:spMkLst>
            <pc:docMk/>
            <pc:sldMk cId="907640006" sldId="327"/>
            <ac:spMk id="4" creationId="{D1C5EEFD-A938-AEB8-D127-555DD81F7261}"/>
          </ac:spMkLst>
        </pc:spChg>
        <pc:spChg chg="add mod">
          <ac:chgData name="Pavlína Bazalová" userId="e219d983-eaf7-45be-b67d-109fd92f69b5" providerId="ADAL" clId="{1C44B9F1-4265-4024-9A3F-8132601834A1}" dt="2022-10-02T18:02:13.174" v="2611" actId="1076"/>
          <ac:spMkLst>
            <pc:docMk/>
            <pc:sldMk cId="907640006" sldId="327"/>
            <ac:spMk id="5" creationId="{E4E11A4A-093E-2776-E549-2EB280896455}"/>
          </ac:spMkLst>
        </pc:spChg>
        <pc:spChg chg="add mod">
          <ac:chgData name="Pavlína Bazalová" userId="e219d983-eaf7-45be-b67d-109fd92f69b5" providerId="ADAL" clId="{1C44B9F1-4265-4024-9A3F-8132601834A1}" dt="2022-10-08T13:42:34.497" v="3758" actId="1076"/>
          <ac:spMkLst>
            <pc:docMk/>
            <pc:sldMk cId="907640006" sldId="327"/>
            <ac:spMk id="6" creationId="{EE6B65F8-3412-68AA-C8AE-851393345ECB}"/>
          </ac:spMkLst>
        </pc:spChg>
        <pc:picChg chg="add mod">
          <ac:chgData name="Pavlína Bazalová" userId="e219d983-eaf7-45be-b67d-109fd92f69b5" providerId="ADAL" clId="{1C44B9F1-4265-4024-9A3F-8132601834A1}" dt="2022-10-02T18:01:59.839" v="2608" actId="1076"/>
          <ac:picMkLst>
            <pc:docMk/>
            <pc:sldMk cId="907640006" sldId="327"/>
            <ac:picMk id="3" creationId="{55D537BD-0072-D473-8A3C-27700AEEDD85}"/>
          </ac:picMkLst>
        </pc:picChg>
      </pc:sldChg>
      <pc:sldChg chg="addSp modSp new mod modClrScheme chgLayout">
        <pc:chgData name="Pavlína Bazalová" userId="e219d983-eaf7-45be-b67d-109fd92f69b5" providerId="ADAL" clId="{1C44B9F1-4265-4024-9A3F-8132601834A1}" dt="2022-10-02T18:12:55.809" v="2908" actId="13822"/>
        <pc:sldMkLst>
          <pc:docMk/>
          <pc:sldMk cId="1965534667" sldId="328"/>
        </pc:sldMkLst>
        <pc:spChg chg="add mod">
          <ac:chgData name="Pavlína Bazalová" userId="e219d983-eaf7-45be-b67d-109fd92f69b5" providerId="ADAL" clId="{1C44B9F1-4265-4024-9A3F-8132601834A1}" dt="2022-10-02T18:12:55.809" v="2908" actId="13822"/>
          <ac:spMkLst>
            <pc:docMk/>
            <pc:sldMk cId="1965534667" sldId="328"/>
            <ac:spMk id="2" creationId="{319FA8F0-849F-2334-98E7-10096F2212A9}"/>
          </ac:spMkLst>
        </pc:spChg>
        <pc:spChg chg="add mod">
          <ac:chgData name="Pavlína Bazalová" userId="e219d983-eaf7-45be-b67d-109fd92f69b5" providerId="ADAL" clId="{1C44B9F1-4265-4024-9A3F-8132601834A1}" dt="2022-10-02T18:12:45.871" v="2906" actId="1076"/>
          <ac:spMkLst>
            <pc:docMk/>
            <pc:sldMk cId="1965534667" sldId="328"/>
            <ac:spMk id="4" creationId="{B630FFC5-3E0B-06D1-C2E4-650E88878B1D}"/>
          </ac:spMkLst>
        </pc:spChg>
        <pc:spChg chg="add mod">
          <ac:chgData name="Pavlína Bazalová" userId="e219d983-eaf7-45be-b67d-109fd92f69b5" providerId="ADAL" clId="{1C44B9F1-4265-4024-9A3F-8132601834A1}" dt="2022-10-02T18:12:40.880" v="2905" actId="14100"/>
          <ac:spMkLst>
            <pc:docMk/>
            <pc:sldMk cId="1965534667" sldId="328"/>
            <ac:spMk id="6" creationId="{A13BF9A6-2CFC-37F5-B0E4-047934A1D35B}"/>
          </ac:spMkLst>
        </pc:spChg>
        <pc:picChg chg="add mod">
          <ac:chgData name="Pavlína Bazalová" userId="e219d983-eaf7-45be-b67d-109fd92f69b5" providerId="ADAL" clId="{1C44B9F1-4265-4024-9A3F-8132601834A1}" dt="2022-10-02T18:08:56.186" v="2892" actId="1076"/>
          <ac:picMkLst>
            <pc:docMk/>
            <pc:sldMk cId="1965534667" sldId="328"/>
            <ac:picMk id="6146" creationId="{5871D6B3-378C-0BF3-0B78-947417875D9E}"/>
          </ac:picMkLst>
        </pc:picChg>
        <pc:picChg chg="add mod">
          <ac:chgData name="Pavlína Bazalová" userId="e219d983-eaf7-45be-b67d-109fd92f69b5" providerId="ADAL" clId="{1C44B9F1-4265-4024-9A3F-8132601834A1}" dt="2022-10-02T18:12:23.191" v="2901" actId="14100"/>
          <ac:picMkLst>
            <pc:docMk/>
            <pc:sldMk cId="1965534667" sldId="328"/>
            <ac:picMk id="6148" creationId="{1BB8311D-1E8E-38DA-7C69-194D64131286}"/>
          </ac:picMkLst>
        </pc:picChg>
      </pc:sldChg>
      <pc:sldChg chg="new del">
        <pc:chgData name="Pavlína Bazalová" userId="e219d983-eaf7-45be-b67d-109fd92f69b5" providerId="ADAL" clId="{1C44B9F1-4265-4024-9A3F-8132601834A1}" dt="2022-10-02T18:37:10.611" v="2941" actId="2696"/>
        <pc:sldMkLst>
          <pc:docMk/>
          <pc:sldMk cId="1870643684" sldId="329"/>
        </pc:sldMkLst>
      </pc:sldChg>
      <pc:sldChg chg="modSp mod">
        <pc:chgData name="Pavlína Bazalová" userId="e219d983-eaf7-45be-b67d-109fd92f69b5" providerId="ADAL" clId="{1C44B9F1-4265-4024-9A3F-8132601834A1}" dt="2022-10-02T18:38:26.935" v="2947" actId="20577"/>
        <pc:sldMkLst>
          <pc:docMk/>
          <pc:sldMk cId="1203600776" sldId="335"/>
        </pc:sldMkLst>
        <pc:spChg chg="mod">
          <ac:chgData name="Pavlína Bazalová" userId="e219d983-eaf7-45be-b67d-109fd92f69b5" providerId="ADAL" clId="{1C44B9F1-4265-4024-9A3F-8132601834A1}" dt="2022-10-02T18:38:26.935" v="2947" actId="20577"/>
          <ac:spMkLst>
            <pc:docMk/>
            <pc:sldMk cId="1203600776" sldId="335"/>
            <ac:spMk id="2" creationId="{F4A493C2-D550-FC16-4DE1-FDFCD08A7299}"/>
          </ac:spMkLst>
        </pc:spChg>
      </pc:sldChg>
      <pc:sldChg chg="modSp mod delDesignElem">
        <pc:chgData name="Pavlína Bazalová" userId="e219d983-eaf7-45be-b67d-109fd92f69b5" providerId="ADAL" clId="{1C44B9F1-4265-4024-9A3F-8132601834A1}" dt="2022-10-02T18:39:00.563" v="2951" actId="1076"/>
        <pc:sldMkLst>
          <pc:docMk/>
          <pc:sldMk cId="1575079629" sldId="336"/>
        </pc:sldMkLst>
        <pc:spChg chg="mod">
          <ac:chgData name="Pavlína Bazalová" userId="e219d983-eaf7-45be-b67d-109fd92f69b5" providerId="ADAL" clId="{1C44B9F1-4265-4024-9A3F-8132601834A1}" dt="2022-10-02T18:39:00.563" v="2951" actId="1076"/>
          <ac:spMkLst>
            <pc:docMk/>
            <pc:sldMk cId="1575079629" sldId="336"/>
            <ac:spMk id="4" creationId="{8376467B-FFEB-F2EF-2B84-9BE5E56AC8F3}"/>
          </ac:spMkLst>
        </pc:spChg>
      </pc:sldChg>
      <pc:sldChg chg="modSp mod">
        <pc:chgData name="Pavlína Bazalová" userId="e219d983-eaf7-45be-b67d-109fd92f69b5" providerId="ADAL" clId="{1C44B9F1-4265-4024-9A3F-8132601834A1}" dt="2022-10-02T18:39:39.830" v="2956" actId="20577"/>
        <pc:sldMkLst>
          <pc:docMk/>
          <pc:sldMk cId="1730762218" sldId="337"/>
        </pc:sldMkLst>
        <pc:spChg chg="mod">
          <ac:chgData name="Pavlína Bazalová" userId="e219d983-eaf7-45be-b67d-109fd92f69b5" providerId="ADAL" clId="{1C44B9F1-4265-4024-9A3F-8132601834A1}" dt="2022-10-02T18:39:39.830" v="2956" actId="20577"/>
          <ac:spMkLst>
            <pc:docMk/>
            <pc:sldMk cId="1730762218" sldId="337"/>
            <ac:spMk id="2" creationId="{27E0A46A-A592-68E2-B281-5D0E1FDE117C}"/>
          </ac:spMkLst>
        </pc:spChg>
      </pc:sldChg>
      <pc:sldChg chg="addSp delSp modSp new mod">
        <pc:chgData name="Pavlína Bazalová" userId="e219d983-eaf7-45be-b67d-109fd92f69b5" providerId="ADAL" clId="{1C44B9F1-4265-4024-9A3F-8132601834A1}" dt="2022-10-02T18:57:17.726" v="3204" actId="1076"/>
        <pc:sldMkLst>
          <pc:docMk/>
          <pc:sldMk cId="2999704531" sldId="338"/>
        </pc:sldMkLst>
        <pc:spChg chg="mod">
          <ac:chgData name="Pavlína Bazalová" userId="e219d983-eaf7-45be-b67d-109fd92f69b5" providerId="ADAL" clId="{1C44B9F1-4265-4024-9A3F-8132601834A1}" dt="2022-10-02T18:56:59.131" v="3201" actId="13822"/>
          <ac:spMkLst>
            <pc:docMk/>
            <pc:sldMk cId="2999704531" sldId="338"/>
            <ac:spMk id="2" creationId="{69FAFE12-EB6E-0A96-8FE3-30A25732D482}"/>
          </ac:spMkLst>
        </pc:spChg>
        <pc:spChg chg="mod">
          <ac:chgData name="Pavlína Bazalová" userId="e219d983-eaf7-45be-b67d-109fd92f69b5" providerId="ADAL" clId="{1C44B9F1-4265-4024-9A3F-8132601834A1}" dt="2022-10-02T18:57:06.712" v="3202" actId="1076"/>
          <ac:spMkLst>
            <pc:docMk/>
            <pc:sldMk cId="2999704531" sldId="338"/>
            <ac:spMk id="3" creationId="{225F68C5-88C2-8053-08C7-F0EF36EFB452}"/>
          </ac:spMkLst>
        </pc:spChg>
        <pc:spChg chg="add mod">
          <ac:chgData name="Pavlína Bazalová" userId="e219d983-eaf7-45be-b67d-109fd92f69b5" providerId="ADAL" clId="{1C44B9F1-4265-4024-9A3F-8132601834A1}" dt="2022-10-02T18:57:10.600" v="3203" actId="1076"/>
          <ac:spMkLst>
            <pc:docMk/>
            <pc:sldMk cId="2999704531" sldId="338"/>
            <ac:spMk id="4" creationId="{DBC72E64-F655-D0F9-12D7-390FEE0E1C7D}"/>
          </ac:spMkLst>
        </pc:spChg>
        <pc:spChg chg="add del mod">
          <ac:chgData name="Pavlína Bazalová" userId="e219d983-eaf7-45be-b67d-109fd92f69b5" providerId="ADAL" clId="{1C44B9F1-4265-4024-9A3F-8132601834A1}" dt="2022-10-02T18:55:37.842" v="3142"/>
          <ac:spMkLst>
            <pc:docMk/>
            <pc:sldMk cId="2999704531" sldId="338"/>
            <ac:spMk id="6" creationId="{92E3AC49-0BD9-797A-D63F-6CA343281F6B}"/>
          </ac:spMkLst>
        </pc:spChg>
        <pc:spChg chg="add mod">
          <ac:chgData name="Pavlína Bazalová" userId="e219d983-eaf7-45be-b67d-109fd92f69b5" providerId="ADAL" clId="{1C44B9F1-4265-4024-9A3F-8132601834A1}" dt="2022-10-02T18:55:42.828" v="3144" actId="5793"/>
          <ac:spMkLst>
            <pc:docMk/>
            <pc:sldMk cId="2999704531" sldId="338"/>
            <ac:spMk id="8" creationId="{786E9C0B-ADB3-8DF5-310D-6660A1BBEB63}"/>
          </ac:spMkLst>
        </pc:spChg>
        <pc:spChg chg="add mod">
          <ac:chgData name="Pavlína Bazalová" userId="e219d983-eaf7-45be-b67d-109fd92f69b5" providerId="ADAL" clId="{1C44B9F1-4265-4024-9A3F-8132601834A1}" dt="2022-10-02T18:57:17.726" v="3204" actId="1076"/>
          <ac:spMkLst>
            <pc:docMk/>
            <pc:sldMk cId="2999704531" sldId="338"/>
            <ac:spMk id="9" creationId="{DDBB7DDC-E3CD-ADB6-CF7C-24BCD16D360D}"/>
          </ac:spMkLst>
        </pc:spChg>
      </pc:sldChg>
      <pc:sldChg chg="delSp modSp new mod">
        <pc:chgData name="Pavlína Bazalová" userId="e219d983-eaf7-45be-b67d-109fd92f69b5" providerId="ADAL" clId="{1C44B9F1-4265-4024-9A3F-8132601834A1}" dt="2022-10-02T18:58:04.097" v="3229" actId="1076"/>
        <pc:sldMkLst>
          <pc:docMk/>
          <pc:sldMk cId="3882653115" sldId="339"/>
        </pc:sldMkLst>
        <pc:spChg chg="mod">
          <ac:chgData name="Pavlína Bazalová" userId="e219d983-eaf7-45be-b67d-109fd92f69b5" providerId="ADAL" clId="{1C44B9F1-4265-4024-9A3F-8132601834A1}" dt="2022-10-02T18:58:04.097" v="3229" actId="1076"/>
          <ac:spMkLst>
            <pc:docMk/>
            <pc:sldMk cId="3882653115" sldId="339"/>
            <ac:spMk id="2" creationId="{5A04DFFA-E7F3-3897-AADA-205B48137F9D}"/>
          </ac:spMkLst>
        </pc:spChg>
        <pc:spChg chg="del">
          <ac:chgData name="Pavlína Bazalová" userId="e219d983-eaf7-45be-b67d-109fd92f69b5" providerId="ADAL" clId="{1C44B9F1-4265-4024-9A3F-8132601834A1}" dt="2022-10-02T18:57:58.312" v="3228" actId="478"/>
          <ac:spMkLst>
            <pc:docMk/>
            <pc:sldMk cId="3882653115" sldId="339"/>
            <ac:spMk id="3" creationId="{D712DDE4-FEC2-7766-145F-ECFF6D7F836D}"/>
          </ac:spMkLst>
        </pc:spChg>
      </pc:sldChg>
      <pc:sldChg chg="new del">
        <pc:chgData name="Pavlína Bazalová" userId="e219d983-eaf7-45be-b67d-109fd92f69b5" providerId="ADAL" clId="{1C44B9F1-4265-4024-9A3F-8132601834A1}" dt="2022-10-02T19:00:18.217" v="3232" actId="2696"/>
        <pc:sldMkLst>
          <pc:docMk/>
          <pc:sldMk cId="2642192478" sldId="340"/>
        </pc:sldMkLst>
      </pc:sldChg>
      <pc:sldChg chg="addSp modSp new del mod modClrScheme chgLayout">
        <pc:chgData name="Pavlína Bazalová" userId="e219d983-eaf7-45be-b67d-109fd92f69b5" providerId="ADAL" clId="{1C44B9F1-4265-4024-9A3F-8132601834A1}" dt="2022-10-08T14:31:09.372" v="4170" actId="2696"/>
        <pc:sldMkLst>
          <pc:docMk/>
          <pc:sldMk cId="3154212981" sldId="350"/>
        </pc:sldMkLst>
        <pc:spChg chg="mod ord">
          <ac:chgData name="Pavlína Bazalová" userId="e219d983-eaf7-45be-b67d-109fd92f69b5" providerId="ADAL" clId="{1C44B9F1-4265-4024-9A3F-8132601834A1}" dt="2022-10-08T13:49:15.446" v="4153" actId="1076"/>
          <ac:spMkLst>
            <pc:docMk/>
            <pc:sldMk cId="3154212981" sldId="350"/>
            <ac:spMk id="2" creationId="{C65C627D-9179-112E-CA37-B80A9BD21907}"/>
          </ac:spMkLst>
        </pc:spChg>
        <pc:spChg chg="add mod ord">
          <ac:chgData name="Pavlína Bazalová" userId="e219d983-eaf7-45be-b67d-109fd92f69b5" providerId="ADAL" clId="{1C44B9F1-4265-4024-9A3F-8132601834A1}" dt="2022-10-08T09:05:06.723" v="3543" actId="15"/>
          <ac:spMkLst>
            <pc:docMk/>
            <pc:sldMk cId="3154212981" sldId="350"/>
            <ac:spMk id="3" creationId="{4314EDAF-516E-9497-1909-B09C1B3FD38A}"/>
          </ac:spMkLst>
        </pc:spChg>
        <pc:spChg chg="add mod">
          <ac:chgData name="Pavlína Bazalová" userId="e219d983-eaf7-45be-b67d-109fd92f69b5" providerId="ADAL" clId="{1C44B9F1-4265-4024-9A3F-8132601834A1}" dt="2022-10-08T09:13:43.691" v="3573" actId="1076"/>
          <ac:spMkLst>
            <pc:docMk/>
            <pc:sldMk cId="3154212981" sldId="350"/>
            <ac:spMk id="5" creationId="{7E8AAEDA-B6E9-70F2-61F4-68338AC4A05E}"/>
          </ac:spMkLst>
        </pc:spChg>
        <pc:spChg chg="add mod">
          <ac:chgData name="Pavlína Bazalová" userId="e219d983-eaf7-45be-b67d-109fd92f69b5" providerId="ADAL" clId="{1C44B9F1-4265-4024-9A3F-8132601834A1}" dt="2022-10-08T09:13:53.641" v="3574" actId="1076"/>
          <ac:spMkLst>
            <pc:docMk/>
            <pc:sldMk cId="3154212981" sldId="350"/>
            <ac:spMk id="7" creationId="{5B197A8F-D0EA-DE70-334C-F0D9B99FC636}"/>
          </ac:spMkLst>
        </pc:spChg>
        <pc:spChg chg="add mod">
          <ac:chgData name="Pavlína Bazalová" userId="e219d983-eaf7-45be-b67d-109fd92f69b5" providerId="ADAL" clId="{1C44B9F1-4265-4024-9A3F-8132601834A1}" dt="2022-10-08T09:13:58.057" v="3575" actId="1076"/>
          <ac:spMkLst>
            <pc:docMk/>
            <pc:sldMk cId="3154212981" sldId="350"/>
            <ac:spMk id="9" creationId="{CC9965E9-518C-CCD0-6A1D-6F507C15BB7E}"/>
          </ac:spMkLst>
        </pc:spChg>
        <pc:picChg chg="add mod">
          <ac:chgData name="Pavlína Bazalová" userId="e219d983-eaf7-45be-b67d-109fd92f69b5" providerId="ADAL" clId="{1C44B9F1-4265-4024-9A3F-8132601834A1}" dt="2022-10-08T09:14:04.369" v="3576" actId="14100"/>
          <ac:picMkLst>
            <pc:docMk/>
            <pc:sldMk cId="3154212981" sldId="350"/>
            <ac:picMk id="4" creationId="{B73059CB-1F02-0A0F-0767-F98E77FC169F}"/>
          </ac:picMkLst>
        </pc:picChg>
        <pc:picChg chg="add mod">
          <ac:chgData name="Pavlína Bazalová" userId="e219d983-eaf7-45be-b67d-109fd92f69b5" providerId="ADAL" clId="{1C44B9F1-4265-4024-9A3F-8132601834A1}" dt="2022-10-08T09:14:23.763" v="3578" actId="14100"/>
          <ac:picMkLst>
            <pc:docMk/>
            <pc:sldMk cId="3154212981" sldId="350"/>
            <ac:picMk id="6" creationId="{03E70659-3B28-5DB3-DFDE-C0E0F9098012}"/>
          </ac:picMkLst>
        </pc:picChg>
        <pc:picChg chg="add mod">
          <ac:chgData name="Pavlína Bazalová" userId="e219d983-eaf7-45be-b67d-109fd92f69b5" providerId="ADAL" clId="{1C44B9F1-4265-4024-9A3F-8132601834A1}" dt="2022-10-08T09:14:06.960" v="3577" actId="1076"/>
          <ac:picMkLst>
            <pc:docMk/>
            <pc:sldMk cId="3154212981" sldId="350"/>
            <ac:picMk id="8" creationId="{6682ED96-BF8E-4D74-CB9E-F12EB5D16E35}"/>
          </ac:picMkLst>
        </pc:picChg>
      </pc:sldChg>
      <pc:sldChg chg="addSp modSp new mod modClrScheme chgLayout">
        <pc:chgData name="Pavlína Bazalová" userId="e219d983-eaf7-45be-b67d-109fd92f69b5" providerId="ADAL" clId="{1C44B9F1-4265-4024-9A3F-8132601834A1}" dt="2022-10-08T13:35:00.388" v="3749" actId="1076"/>
        <pc:sldMkLst>
          <pc:docMk/>
          <pc:sldMk cId="2929851872" sldId="351"/>
        </pc:sldMkLst>
        <pc:spChg chg="mod ord">
          <ac:chgData name="Pavlína Bazalová" userId="e219d983-eaf7-45be-b67d-109fd92f69b5" providerId="ADAL" clId="{1C44B9F1-4265-4024-9A3F-8132601834A1}" dt="2022-10-08T13:29:32.801" v="3608" actId="700"/>
          <ac:spMkLst>
            <pc:docMk/>
            <pc:sldMk cId="2929851872" sldId="351"/>
            <ac:spMk id="2" creationId="{2318DAFD-5128-0932-FDB9-3532EA686FEE}"/>
          </ac:spMkLst>
        </pc:spChg>
        <pc:spChg chg="add mod ord">
          <ac:chgData name="Pavlína Bazalová" userId="e219d983-eaf7-45be-b67d-109fd92f69b5" providerId="ADAL" clId="{1C44B9F1-4265-4024-9A3F-8132601834A1}" dt="2022-10-08T13:30:44.663" v="3717" actId="20577"/>
          <ac:spMkLst>
            <pc:docMk/>
            <pc:sldMk cId="2929851872" sldId="351"/>
            <ac:spMk id="3" creationId="{82F57B97-B266-1C04-E6DC-71F840AA8C4D}"/>
          </ac:spMkLst>
        </pc:spChg>
        <pc:spChg chg="add mod">
          <ac:chgData name="Pavlína Bazalová" userId="e219d983-eaf7-45be-b67d-109fd92f69b5" providerId="ADAL" clId="{1C44B9F1-4265-4024-9A3F-8132601834A1}" dt="2022-10-08T13:35:00.388" v="3749" actId="1076"/>
          <ac:spMkLst>
            <pc:docMk/>
            <pc:sldMk cId="2929851872" sldId="351"/>
            <ac:spMk id="9" creationId="{10BB1C44-0A76-8AE5-3A38-A9A0FF044E86}"/>
          </ac:spMkLst>
        </pc:spChg>
        <pc:picChg chg="add mod modCrop">
          <ac:chgData name="Pavlína Bazalová" userId="e219d983-eaf7-45be-b67d-109fd92f69b5" providerId="ADAL" clId="{1C44B9F1-4265-4024-9A3F-8132601834A1}" dt="2022-10-08T13:33:22.932" v="3723" actId="14100"/>
          <ac:picMkLst>
            <pc:docMk/>
            <pc:sldMk cId="2929851872" sldId="351"/>
            <ac:picMk id="5" creationId="{9FF229DB-5679-9D77-2AF6-F04E793DCD5C}"/>
          </ac:picMkLst>
        </pc:picChg>
        <pc:picChg chg="add mod modCrop">
          <ac:chgData name="Pavlína Bazalová" userId="e219d983-eaf7-45be-b67d-109fd92f69b5" providerId="ADAL" clId="{1C44B9F1-4265-4024-9A3F-8132601834A1}" dt="2022-10-08T13:34:32.948" v="3730" actId="1076"/>
          <ac:picMkLst>
            <pc:docMk/>
            <pc:sldMk cId="2929851872" sldId="351"/>
            <ac:picMk id="7" creationId="{A675F192-815A-4138-8120-3274E57E37AA}"/>
          </ac:picMkLst>
        </pc:picChg>
      </pc:sldChg>
      <pc:sldChg chg="addSp modSp new mod">
        <pc:chgData name="Pavlína Bazalová" userId="e219d983-eaf7-45be-b67d-109fd92f69b5" providerId="ADAL" clId="{1C44B9F1-4265-4024-9A3F-8132601834A1}" dt="2022-10-08T14:27:01.667" v="4169" actId="20577"/>
        <pc:sldMkLst>
          <pc:docMk/>
          <pc:sldMk cId="2216764291" sldId="352"/>
        </pc:sldMkLst>
        <pc:spChg chg="mod">
          <ac:chgData name="Pavlína Bazalová" userId="e219d983-eaf7-45be-b67d-109fd92f69b5" providerId="ADAL" clId="{1C44B9F1-4265-4024-9A3F-8132601834A1}" dt="2022-10-08T14:27:01.667" v="4169" actId="20577"/>
          <ac:spMkLst>
            <pc:docMk/>
            <pc:sldMk cId="2216764291" sldId="352"/>
            <ac:spMk id="2" creationId="{ECE44755-EF95-FAE4-30BD-4FBAE3735BD3}"/>
          </ac:spMkLst>
        </pc:spChg>
        <pc:spChg chg="add mod">
          <ac:chgData name="Pavlína Bazalová" userId="e219d983-eaf7-45be-b67d-109fd92f69b5" providerId="ADAL" clId="{1C44B9F1-4265-4024-9A3F-8132601834A1}" dt="2022-10-08T14:26:54.129" v="4156" actId="1076"/>
          <ac:spMkLst>
            <pc:docMk/>
            <pc:sldMk cId="2216764291" sldId="352"/>
            <ac:spMk id="6" creationId="{FB19E9C2-5DA0-772D-B35A-C8878297EEAD}"/>
          </ac:spMkLst>
        </pc:spChg>
        <pc:picChg chg="add mod modCrop">
          <ac:chgData name="Pavlína Bazalová" userId="e219d983-eaf7-45be-b67d-109fd92f69b5" providerId="ADAL" clId="{1C44B9F1-4265-4024-9A3F-8132601834A1}" dt="2022-10-08T14:26:56.809" v="4157" actId="1076"/>
          <ac:picMkLst>
            <pc:docMk/>
            <pc:sldMk cId="2216764291" sldId="352"/>
            <ac:picMk id="4" creationId="{40B708F6-10CA-CC19-3884-9563C51F9707}"/>
          </ac:picMkLst>
        </pc:picChg>
      </pc:sldChg>
      <pc:sldChg chg="addSp modSp new mod">
        <pc:chgData name="Pavlína Bazalová" userId="e219d983-eaf7-45be-b67d-109fd92f69b5" providerId="ADAL" clId="{1C44B9F1-4265-4024-9A3F-8132601834A1}" dt="2022-10-08T14:56:49.082" v="4521" actId="13822"/>
        <pc:sldMkLst>
          <pc:docMk/>
          <pc:sldMk cId="2796508276" sldId="353"/>
        </pc:sldMkLst>
        <pc:spChg chg="mod">
          <ac:chgData name="Pavlína Bazalová" userId="e219d983-eaf7-45be-b67d-109fd92f69b5" providerId="ADAL" clId="{1C44B9F1-4265-4024-9A3F-8132601834A1}" dt="2022-10-08T14:35:29.617" v="4199" actId="20577"/>
          <ac:spMkLst>
            <pc:docMk/>
            <pc:sldMk cId="2796508276" sldId="353"/>
            <ac:spMk id="2" creationId="{B085C001-8824-3823-D1AF-9C9963A91E9E}"/>
          </ac:spMkLst>
        </pc:spChg>
        <pc:spChg chg="mod">
          <ac:chgData name="Pavlína Bazalová" userId="e219d983-eaf7-45be-b67d-109fd92f69b5" providerId="ADAL" clId="{1C44B9F1-4265-4024-9A3F-8132601834A1}" dt="2022-10-08T14:42:45.489" v="4378" actId="113"/>
          <ac:spMkLst>
            <pc:docMk/>
            <pc:sldMk cId="2796508276" sldId="353"/>
            <ac:spMk id="3" creationId="{A1A05C97-478D-4A7A-F4FE-D2F7A5991AFD}"/>
          </ac:spMkLst>
        </pc:spChg>
        <pc:spChg chg="add mod">
          <ac:chgData name="Pavlína Bazalová" userId="e219d983-eaf7-45be-b67d-109fd92f69b5" providerId="ADAL" clId="{1C44B9F1-4265-4024-9A3F-8132601834A1}" dt="2022-10-08T14:47:25.141" v="4389" actId="1076"/>
          <ac:spMkLst>
            <pc:docMk/>
            <pc:sldMk cId="2796508276" sldId="353"/>
            <ac:spMk id="7" creationId="{A0042E91-D8D6-D917-6EE6-0AEC09BC10D0}"/>
          </ac:spMkLst>
        </pc:spChg>
        <pc:spChg chg="add mod">
          <ac:chgData name="Pavlína Bazalová" userId="e219d983-eaf7-45be-b67d-109fd92f69b5" providerId="ADAL" clId="{1C44B9F1-4265-4024-9A3F-8132601834A1}" dt="2022-10-08T14:54:36.382" v="4470" actId="20577"/>
          <ac:spMkLst>
            <pc:docMk/>
            <pc:sldMk cId="2796508276" sldId="353"/>
            <ac:spMk id="8" creationId="{A666B812-D5BB-EACB-9110-C5EFC64DB779}"/>
          </ac:spMkLst>
        </pc:spChg>
        <pc:spChg chg="add mod">
          <ac:chgData name="Pavlína Bazalová" userId="e219d983-eaf7-45be-b67d-109fd92f69b5" providerId="ADAL" clId="{1C44B9F1-4265-4024-9A3F-8132601834A1}" dt="2022-10-08T14:56:49.082" v="4521" actId="13822"/>
          <ac:spMkLst>
            <pc:docMk/>
            <pc:sldMk cId="2796508276" sldId="353"/>
            <ac:spMk id="9" creationId="{733E1A4E-76F2-5E7B-6DC4-7B21B486BD47}"/>
          </ac:spMkLst>
        </pc:spChg>
        <pc:picChg chg="add mod modCrop">
          <ac:chgData name="Pavlína Bazalová" userId="e219d983-eaf7-45be-b67d-109fd92f69b5" providerId="ADAL" clId="{1C44B9F1-4265-4024-9A3F-8132601834A1}" dt="2022-10-08T14:45:39.095" v="4382" actId="1076"/>
          <ac:picMkLst>
            <pc:docMk/>
            <pc:sldMk cId="2796508276" sldId="353"/>
            <ac:picMk id="5" creationId="{4F8235C1-689E-7082-21F4-7A00BF1F168F}"/>
          </ac:picMkLst>
        </pc:picChg>
      </pc:sldChg>
      <pc:sldChg chg="addSp delSp modSp new mod">
        <pc:chgData name="Pavlína Bazalová" userId="e219d983-eaf7-45be-b67d-109fd92f69b5" providerId="ADAL" clId="{1C44B9F1-4265-4024-9A3F-8132601834A1}" dt="2022-10-08T15:17:56.622" v="5076" actId="1076"/>
        <pc:sldMkLst>
          <pc:docMk/>
          <pc:sldMk cId="3948703592" sldId="354"/>
        </pc:sldMkLst>
        <pc:spChg chg="mod">
          <ac:chgData name="Pavlína Bazalová" userId="e219d983-eaf7-45be-b67d-109fd92f69b5" providerId="ADAL" clId="{1C44B9F1-4265-4024-9A3F-8132601834A1}" dt="2022-10-08T15:02:06.899" v="4690" actId="13822"/>
          <ac:spMkLst>
            <pc:docMk/>
            <pc:sldMk cId="3948703592" sldId="354"/>
            <ac:spMk id="2" creationId="{D605A848-70BA-8CB4-F8B5-0C3055351317}"/>
          </ac:spMkLst>
        </pc:spChg>
        <pc:spChg chg="del mod">
          <ac:chgData name="Pavlína Bazalová" userId="e219d983-eaf7-45be-b67d-109fd92f69b5" providerId="ADAL" clId="{1C44B9F1-4265-4024-9A3F-8132601834A1}" dt="2022-10-08T15:02:45.846" v="4692" actId="478"/>
          <ac:spMkLst>
            <pc:docMk/>
            <pc:sldMk cId="3948703592" sldId="354"/>
            <ac:spMk id="3" creationId="{7F83F372-95D6-9937-454A-71227518EBD2}"/>
          </ac:spMkLst>
        </pc:spChg>
        <pc:spChg chg="add del mod">
          <ac:chgData name="Pavlína Bazalová" userId="e219d983-eaf7-45be-b67d-109fd92f69b5" providerId="ADAL" clId="{1C44B9F1-4265-4024-9A3F-8132601834A1}" dt="2022-10-08T15:17:43.825" v="5073" actId="478"/>
          <ac:spMkLst>
            <pc:docMk/>
            <pc:sldMk cId="3948703592" sldId="354"/>
            <ac:spMk id="5" creationId="{61524EC8-E059-7DD7-2A56-098EAAF1C1B4}"/>
          </ac:spMkLst>
        </pc:spChg>
        <pc:spChg chg="add mod">
          <ac:chgData name="Pavlína Bazalová" userId="e219d983-eaf7-45be-b67d-109fd92f69b5" providerId="ADAL" clId="{1C44B9F1-4265-4024-9A3F-8132601834A1}" dt="2022-10-08T15:17:56.622" v="5076" actId="1076"/>
          <ac:spMkLst>
            <pc:docMk/>
            <pc:sldMk cId="3948703592" sldId="354"/>
            <ac:spMk id="9" creationId="{9EE2BB19-332B-715C-18D6-77E2FBD1F268}"/>
          </ac:spMkLst>
        </pc:spChg>
        <pc:picChg chg="add mod">
          <ac:chgData name="Pavlína Bazalová" userId="e219d983-eaf7-45be-b67d-109fd92f69b5" providerId="ADAL" clId="{1C44B9F1-4265-4024-9A3F-8132601834A1}" dt="2022-10-08T15:17:37.070" v="5071" actId="1076"/>
          <ac:picMkLst>
            <pc:docMk/>
            <pc:sldMk cId="3948703592" sldId="354"/>
            <ac:picMk id="6" creationId="{4872F6D0-245B-A064-0BB4-88D150A5968E}"/>
          </ac:picMkLst>
        </pc:picChg>
        <pc:picChg chg="add mod">
          <ac:chgData name="Pavlína Bazalová" userId="e219d983-eaf7-45be-b67d-109fd92f69b5" providerId="ADAL" clId="{1C44B9F1-4265-4024-9A3F-8132601834A1}" dt="2022-10-08T15:17:31.398" v="5069" actId="1076"/>
          <ac:picMkLst>
            <pc:docMk/>
            <pc:sldMk cId="3948703592" sldId="354"/>
            <ac:picMk id="7" creationId="{443605AE-6C22-1023-6262-06F5783F3127}"/>
          </ac:picMkLst>
        </pc:picChg>
      </pc:sldChg>
      <pc:sldChg chg="addSp delSp modSp add mod">
        <pc:chgData name="Pavlína Bazalová" userId="e219d983-eaf7-45be-b67d-109fd92f69b5" providerId="ADAL" clId="{1C44B9F1-4265-4024-9A3F-8132601834A1}" dt="2022-10-08T15:20:06.143" v="5113" actId="20577"/>
        <pc:sldMkLst>
          <pc:docMk/>
          <pc:sldMk cId="1763786478" sldId="355"/>
        </pc:sldMkLst>
        <pc:spChg chg="mod">
          <ac:chgData name="Pavlína Bazalová" userId="e219d983-eaf7-45be-b67d-109fd92f69b5" providerId="ADAL" clId="{1C44B9F1-4265-4024-9A3F-8132601834A1}" dt="2022-10-08T15:20:06.143" v="5113" actId="20577"/>
          <ac:spMkLst>
            <pc:docMk/>
            <pc:sldMk cId="1763786478" sldId="355"/>
            <ac:spMk id="2" creationId="{D605A848-70BA-8CB4-F8B5-0C3055351317}"/>
          </ac:spMkLst>
        </pc:spChg>
        <pc:spChg chg="mod">
          <ac:chgData name="Pavlína Bazalová" userId="e219d983-eaf7-45be-b67d-109fd92f69b5" providerId="ADAL" clId="{1C44B9F1-4265-4024-9A3F-8132601834A1}" dt="2022-10-08T15:19:42.141" v="5086" actId="1076"/>
          <ac:spMkLst>
            <pc:docMk/>
            <pc:sldMk cId="1763786478" sldId="355"/>
            <ac:spMk id="3" creationId="{7F83F372-95D6-9937-454A-71227518EBD2}"/>
          </ac:spMkLst>
        </pc:spChg>
        <pc:spChg chg="add del">
          <ac:chgData name="Pavlína Bazalová" userId="e219d983-eaf7-45be-b67d-109fd92f69b5" providerId="ADAL" clId="{1C44B9F1-4265-4024-9A3F-8132601834A1}" dt="2022-10-08T15:19:14.992" v="5078" actId="22"/>
          <ac:spMkLst>
            <pc:docMk/>
            <pc:sldMk cId="1763786478" sldId="355"/>
            <ac:spMk id="5" creationId="{8AF18E8A-F971-2664-2549-EE447D887EBC}"/>
          </ac:spMkLst>
        </pc:spChg>
        <pc:spChg chg="add mod">
          <ac:chgData name="Pavlína Bazalová" userId="e219d983-eaf7-45be-b67d-109fd92f69b5" providerId="ADAL" clId="{1C44B9F1-4265-4024-9A3F-8132601834A1}" dt="2022-10-08T15:19:49.302" v="5087" actId="1076"/>
          <ac:spMkLst>
            <pc:docMk/>
            <pc:sldMk cId="1763786478" sldId="355"/>
            <ac:spMk id="7" creationId="{F5E41B13-F8F4-F1FE-5AD1-686C7E1AF586}"/>
          </ac:spMkLst>
        </pc:spChg>
      </pc:sldChg>
      <pc:sldChg chg="addSp delSp modSp add mod">
        <pc:chgData name="Pavlína Bazalová" userId="e219d983-eaf7-45be-b67d-109fd92f69b5" providerId="ADAL" clId="{1C44B9F1-4265-4024-9A3F-8132601834A1}" dt="2022-10-08T15:14:02.277" v="5061" actId="5793"/>
        <pc:sldMkLst>
          <pc:docMk/>
          <pc:sldMk cId="663043916" sldId="356"/>
        </pc:sldMkLst>
        <pc:spChg chg="mod">
          <ac:chgData name="Pavlína Bazalová" userId="e219d983-eaf7-45be-b67d-109fd92f69b5" providerId="ADAL" clId="{1C44B9F1-4265-4024-9A3F-8132601834A1}" dt="2022-10-08T15:08:20.021" v="4728" actId="20577"/>
          <ac:spMkLst>
            <pc:docMk/>
            <pc:sldMk cId="663043916" sldId="356"/>
            <ac:spMk id="2" creationId="{D605A848-70BA-8CB4-F8B5-0C3055351317}"/>
          </ac:spMkLst>
        </pc:spChg>
        <pc:spChg chg="add del mod">
          <ac:chgData name="Pavlína Bazalová" userId="e219d983-eaf7-45be-b67d-109fd92f69b5" providerId="ADAL" clId="{1C44B9F1-4265-4024-9A3F-8132601834A1}" dt="2022-10-08T15:14:02.277" v="5061" actId="5793"/>
          <ac:spMkLst>
            <pc:docMk/>
            <pc:sldMk cId="663043916" sldId="356"/>
            <ac:spMk id="3" creationId="{7F83F372-95D6-9937-454A-71227518EBD2}"/>
          </ac:spMkLst>
        </pc:spChg>
        <pc:spChg chg="add del mod">
          <ac:chgData name="Pavlína Bazalová" userId="e219d983-eaf7-45be-b67d-109fd92f69b5" providerId="ADAL" clId="{1C44B9F1-4265-4024-9A3F-8132601834A1}" dt="2022-10-08T15:08:04.677" v="4700"/>
          <ac:spMkLst>
            <pc:docMk/>
            <pc:sldMk cId="663043916" sldId="356"/>
            <ac:spMk id="4" creationId="{A7D64D06-A79B-F427-D4BF-C698CCDD8AB5}"/>
          </ac:spMkLst>
        </pc:spChg>
      </pc:sldChg>
      <pc:sldChg chg="addSp modSp new mod">
        <pc:chgData name="Pavlína Bazalová" userId="e219d983-eaf7-45be-b67d-109fd92f69b5" providerId="ADAL" clId="{1C44B9F1-4265-4024-9A3F-8132601834A1}" dt="2022-10-08T15:38:13.175" v="5490" actId="1076"/>
        <pc:sldMkLst>
          <pc:docMk/>
          <pc:sldMk cId="760412998" sldId="357"/>
        </pc:sldMkLst>
        <pc:spChg chg="mod">
          <ac:chgData name="Pavlína Bazalová" userId="e219d983-eaf7-45be-b67d-109fd92f69b5" providerId="ADAL" clId="{1C44B9F1-4265-4024-9A3F-8132601834A1}" dt="2022-10-08T15:32:12.727" v="5386" actId="20577"/>
          <ac:spMkLst>
            <pc:docMk/>
            <pc:sldMk cId="760412998" sldId="357"/>
            <ac:spMk id="2" creationId="{21D7A9D1-4FFA-1C35-A40C-EFEF6F9333B9}"/>
          </ac:spMkLst>
        </pc:spChg>
        <pc:spChg chg="mod">
          <ac:chgData name="Pavlína Bazalová" userId="e219d983-eaf7-45be-b67d-109fd92f69b5" providerId="ADAL" clId="{1C44B9F1-4265-4024-9A3F-8132601834A1}" dt="2022-10-08T15:37:45.239" v="5486" actId="113"/>
          <ac:spMkLst>
            <pc:docMk/>
            <pc:sldMk cId="760412998" sldId="357"/>
            <ac:spMk id="3" creationId="{4CCE352D-4327-EA6E-C6E7-4BDFBBFA5C34}"/>
          </ac:spMkLst>
        </pc:spChg>
        <pc:spChg chg="add mod">
          <ac:chgData name="Pavlína Bazalová" userId="e219d983-eaf7-45be-b67d-109fd92f69b5" providerId="ADAL" clId="{1C44B9F1-4265-4024-9A3F-8132601834A1}" dt="2022-10-08T15:38:13.175" v="5490" actId="1076"/>
          <ac:spMkLst>
            <pc:docMk/>
            <pc:sldMk cId="760412998" sldId="357"/>
            <ac:spMk id="7" creationId="{1943B896-EB01-FDDD-CB79-D47CDE098B48}"/>
          </ac:spMkLst>
        </pc:spChg>
        <pc:picChg chg="add mod modCrop">
          <ac:chgData name="Pavlína Bazalová" userId="e219d983-eaf7-45be-b67d-109fd92f69b5" providerId="ADAL" clId="{1C44B9F1-4265-4024-9A3F-8132601834A1}" dt="2022-10-08T15:37:31.323" v="5483" actId="1076"/>
          <ac:picMkLst>
            <pc:docMk/>
            <pc:sldMk cId="760412998" sldId="357"/>
            <ac:picMk id="5" creationId="{353BA228-F667-4B52-0FDB-5EE0BB1D6916}"/>
          </ac:picMkLst>
        </pc:picChg>
      </pc:sldChg>
      <pc:sldChg chg="modSp new mod">
        <pc:chgData name="Pavlína Bazalová" userId="e219d983-eaf7-45be-b67d-109fd92f69b5" providerId="ADAL" clId="{1C44B9F1-4265-4024-9A3F-8132601834A1}" dt="2022-10-08T15:41:25.389" v="5508" actId="20577"/>
        <pc:sldMkLst>
          <pc:docMk/>
          <pc:sldMk cId="4226109914" sldId="358"/>
        </pc:sldMkLst>
        <pc:spChg chg="mod">
          <ac:chgData name="Pavlína Bazalová" userId="e219d983-eaf7-45be-b67d-109fd92f69b5" providerId="ADAL" clId="{1C44B9F1-4265-4024-9A3F-8132601834A1}" dt="2022-10-08T15:41:25.389" v="5508" actId="20577"/>
          <ac:spMkLst>
            <pc:docMk/>
            <pc:sldMk cId="4226109914" sldId="358"/>
            <ac:spMk id="2" creationId="{B0AC5BAC-6052-451A-EFA8-CD5F6168E8CE}"/>
          </ac:spMkLst>
        </pc:spChg>
        <pc:spChg chg="mod">
          <ac:chgData name="Pavlína Bazalová" userId="e219d983-eaf7-45be-b67d-109fd92f69b5" providerId="ADAL" clId="{1C44B9F1-4265-4024-9A3F-8132601834A1}" dt="2022-10-08T15:40:25.661" v="5502"/>
          <ac:spMkLst>
            <pc:docMk/>
            <pc:sldMk cId="4226109914" sldId="358"/>
            <ac:spMk id="3" creationId="{A0533E60-B2F0-6F3D-138A-0190396A520A}"/>
          </ac:spMkLst>
        </pc:spChg>
      </pc:sldChg>
      <pc:sldChg chg="addSp delSp modSp new mod modClrScheme chgLayout">
        <pc:chgData name="Pavlína Bazalová" userId="e219d983-eaf7-45be-b67d-109fd92f69b5" providerId="ADAL" clId="{1C44B9F1-4265-4024-9A3F-8132601834A1}" dt="2022-10-08T16:11:08.334" v="6227" actId="20577"/>
        <pc:sldMkLst>
          <pc:docMk/>
          <pc:sldMk cId="1394742606" sldId="359"/>
        </pc:sldMkLst>
        <pc:spChg chg="del mod ord">
          <ac:chgData name="Pavlína Bazalová" userId="e219d983-eaf7-45be-b67d-109fd92f69b5" providerId="ADAL" clId="{1C44B9F1-4265-4024-9A3F-8132601834A1}" dt="2022-10-08T16:04:25.943" v="5698" actId="700"/>
          <ac:spMkLst>
            <pc:docMk/>
            <pc:sldMk cId="1394742606" sldId="359"/>
            <ac:spMk id="2" creationId="{05262E6F-AF47-06DA-967A-0A19B3F8BCE8}"/>
          </ac:spMkLst>
        </pc:spChg>
        <pc:spChg chg="del mod ord">
          <ac:chgData name="Pavlína Bazalová" userId="e219d983-eaf7-45be-b67d-109fd92f69b5" providerId="ADAL" clId="{1C44B9F1-4265-4024-9A3F-8132601834A1}" dt="2022-10-08T16:04:25.943" v="5698" actId="700"/>
          <ac:spMkLst>
            <pc:docMk/>
            <pc:sldMk cId="1394742606" sldId="359"/>
            <ac:spMk id="3" creationId="{E95FB9EA-637D-4A41-F35B-3EE620005EB9}"/>
          </ac:spMkLst>
        </pc:spChg>
        <pc:spChg chg="add del mod ord">
          <ac:chgData name="Pavlína Bazalová" userId="e219d983-eaf7-45be-b67d-109fd92f69b5" providerId="ADAL" clId="{1C44B9F1-4265-4024-9A3F-8132601834A1}" dt="2022-10-08T16:04:31.905" v="5699" actId="700"/>
          <ac:spMkLst>
            <pc:docMk/>
            <pc:sldMk cId="1394742606" sldId="359"/>
            <ac:spMk id="4" creationId="{F1183803-CFD4-488F-8062-32E98BAC6098}"/>
          </ac:spMkLst>
        </pc:spChg>
        <pc:spChg chg="add del mod ord">
          <ac:chgData name="Pavlína Bazalová" userId="e219d983-eaf7-45be-b67d-109fd92f69b5" providerId="ADAL" clId="{1C44B9F1-4265-4024-9A3F-8132601834A1}" dt="2022-10-08T16:04:31.905" v="5699" actId="700"/>
          <ac:spMkLst>
            <pc:docMk/>
            <pc:sldMk cId="1394742606" sldId="359"/>
            <ac:spMk id="5" creationId="{44DBD338-21EA-7706-3B13-CB600F9C6EC8}"/>
          </ac:spMkLst>
        </pc:spChg>
        <pc:spChg chg="add del mod ord">
          <ac:chgData name="Pavlína Bazalová" userId="e219d983-eaf7-45be-b67d-109fd92f69b5" providerId="ADAL" clId="{1C44B9F1-4265-4024-9A3F-8132601834A1}" dt="2022-10-08T16:04:31.905" v="5699" actId="700"/>
          <ac:spMkLst>
            <pc:docMk/>
            <pc:sldMk cId="1394742606" sldId="359"/>
            <ac:spMk id="6" creationId="{515AE15B-56D1-4F14-6DF7-7D12B2F2B837}"/>
          </ac:spMkLst>
        </pc:spChg>
        <pc:spChg chg="add del mod ord">
          <ac:chgData name="Pavlína Bazalová" userId="e219d983-eaf7-45be-b67d-109fd92f69b5" providerId="ADAL" clId="{1C44B9F1-4265-4024-9A3F-8132601834A1}" dt="2022-10-08T16:04:35.717" v="5700" actId="478"/>
          <ac:spMkLst>
            <pc:docMk/>
            <pc:sldMk cId="1394742606" sldId="359"/>
            <ac:spMk id="7" creationId="{3070353B-DC0A-A70D-7045-CAF059D4D392}"/>
          </ac:spMkLst>
        </pc:spChg>
        <pc:spChg chg="add mod ord">
          <ac:chgData name="Pavlína Bazalová" userId="e219d983-eaf7-45be-b67d-109fd92f69b5" providerId="ADAL" clId="{1C44B9F1-4265-4024-9A3F-8132601834A1}" dt="2022-10-08T16:04:46.828" v="5727" actId="20577"/>
          <ac:spMkLst>
            <pc:docMk/>
            <pc:sldMk cId="1394742606" sldId="359"/>
            <ac:spMk id="8" creationId="{DF21121E-C61C-10FD-57AE-AF22A47887D6}"/>
          </ac:spMkLst>
        </pc:spChg>
        <pc:spChg chg="add mod ord">
          <ac:chgData name="Pavlína Bazalová" userId="e219d983-eaf7-45be-b67d-109fd92f69b5" providerId="ADAL" clId="{1C44B9F1-4265-4024-9A3F-8132601834A1}" dt="2022-10-08T16:11:08.334" v="6227" actId="20577"/>
          <ac:spMkLst>
            <pc:docMk/>
            <pc:sldMk cId="1394742606" sldId="359"/>
            <ac:spMk id="9" creationId="{1EC9BA0F-3D9C-0044-4B97-4EF904D5F515}"/>
          </ac:spMkLst>
        </pc:spChg>
        <pc:spChg chg="add mod ord">
          <ac:chgData name="Pavlína Bazalová" userId="e219d983-eaf7-45be-b67d-109fd92f69b5" providerId="ADAL" clId="{1C44B9F1-4265-4024-9A3F-8132601834A1}" dt="2022-10-08T16:04:57.302" v="5758" actId="20577"/>
          <ac:spMkLst>
            <pc:docMk/>
            <pc:sldMk cId="1394742606" sldId="359"/>
            <ac:spMk id="10" creationId="{85F64BF3-F12E-120B-BB56-062BB8C1435D}"/>
          </ac:spMkLst>
        </pc:spChg>
        <pc:spChg chg="add mod ord">
          <ac:chgData name="Pavlína Bazalová" userId="e219d983-eaf7-45be-b67d-109fd92f69b5" providerId="ADAL" clId="{1C44B9F1-4265-4024-9A3F-8132601834A1}" dt="2022-10-08T16:10:59.610" v="6186" actId="27636"/>
          <ac:spMkLst>
            <pc:docMk/>
            <pc:sldMk cId="1394742606" sldId="359"/>
            <ac:spMk id="11" creationId="{617CB343-2BB5-96DE-373C-0BBFC4B3C582}"/>
          </ac:spMkLst>
        </pc:spChg>
      </pc:sldChg>
      <pc:sldChg chg="addSp delSp modSp new mod setBg modClrScheme chgLayout">
        <pc:chgData name="Pavlína Bazalová" userId="e219d983-eaf7-45be-b67d-109fd92f69b5" providerId="ADAL" clId="{1C44B9F1-4265-4024-9A3F-8132601834A1}" dt="2022-10-08T16:12:56.914" v="6233" actId="26606"/>
        <pc:sldMkLst>
          <pc:docMk/>
          <pc:sldMk cId="1794716971" sldId="360"/>
        </pc:sldMkLst>
        <pc:spChg chg="del">
          <ac:chgData name="Pavlína Bazalová" userId="e219d983-eaf7-45be-b67d-109fd92f69b5" providerId="ADAL" clId="{1C44B9F1-4265-4024-9A3F-8132601834A1}" dt="2022-10-08T16:12:52.649" v="6232" actId="700"/>
          <ac:spMkLst>
            <pc:docMk/>
            <pc:sldMk cId="1794716971" sldId="360"/>
            <ac:spMk id="2" creationId="{19B018BC-8B06-B89E-E08B-052FE2F5BD86}"/>
          </ac:spMkLst>
        </pc:spChg>
        <pc:spChg chg="del">
          <ac:chgData name="Pavlína Bazalová" userId="e219d983-eaf7-45be-b67d-109fd92f69b5" providerId="ADAL" clId="{1C44B9F1-4265-4024-9A3F-8132601834A1}" dt="2022-10-08T16:12:52.649" v="6232" actId="700"/>
          <ac:spMkLst>
            <pc:docMk/>
            <pc:sldMk cId="1794716971" sldId="360"/>
            <ac:spMk id="3" creationId="{BFF75D46-EA0A-C1F6-75CC-C3B278E5805F}"/>
          </ac:spMkLst>
        </pc:spChg>
        <pc:spChg chg="del">
          <ac:chgData name="Pavlína Bazalová" userId="e219d983-eaf7-45be-b67d-109fd92f69b5" providerId="ADAL" clId="{1C44B9F1-4265-4024-9A3F-8132601834A1}" dt="2022-10-08T16:12:52.649" v="6232" actId="700"/>
          <ac:spMkLst>
            <pc:docMk/>
            <pc:sldMk cId="1794716971" sldId="360"/>
            <ac:spMk id="4" creationId="{FA7206E3-D434-57A1-F3CC-F4B56EC18274}"/>
          </ac:spMkLst>
        </pc:spChg>
        <pc:spChg chg="del">
          <ac:chgData name="Pavlína Bazalová" userId="e219d983-eaf7-45be-b67d-109fd92f69b5" providerId="ADAL" clId="{1C44B9F1-4265-4024-9A3F-8132601834A1}" dt="2022-10-08T16:12:48.170" v="6231" actId="478"/>
          <ac:spMkLst>
            <pc:docMk/>
            <pc:sldMk cId="1794716971" sldId="360"/>
            <ac:spMk id="5" creationId="{60DF89F3-9C38-8008-159F-08D8ECBB5F72}"/>
          </ac:spMkLst>
        </pc:spChg>
        <pc:spChg chg="del">
          <ac:chgData name="Pavlína Bazalová" userId="e219d983-eaf7-45be-b67d-109fd92f69b5" providerId="ADAL" clId="{1C44B9F1-4265-4024-9A3F-8132601834A1}" dt="2022-10-08T16:12:46.655" v="6230" actId="478"/>
          <ac:spMkLst>
            <pc:docMk/>
            <pc:sldMk cId="1794716971" sldId="360"/>
            <ac:spMk id="6" creationId="{93D080A5-2C82-F8C6-95EC-7A9D8EDB68C8}"/>
          </ac:spMkLst>
        </pc:spChg>
        <pc:spChg chg="add">
          <ac:chgData name="Pavlína Bazalová" userId="e219d983-eaf7-45be-b67d-109fd92f69b5" providerId="ADAL" clId="{1C44B9F1-4265-4024-9A3F-8132601834A1}" dt="2022-10-08T16:12:56.914" v="6233" actId="26606"/>
          <ac:spMkLst>
            <pc:docMk/>
            <pc:sldMk cId="1794716971" sldId="360"/>
            <ac:spMk id="2055" creationId="{E24F7045-1B8B-4422-9330-0BC8BF6065E3}"/>
          </ac:spMkLst>
        </pc:spChg>
        <pc:spChg chg="add">
          <ac:chgData name="Pavlína Bazalová" userId="e219d983-eaf7-45be-b67d-109fd92f69b5" providerId="ADAL" clId="{1C44B9F1-4265-4024-9A3F-8132601834A1}" dt="2022-10-08T16:12:56.914" v="6233" actId="26606"/>
          <ac:spMkLst>
            <pc:docMk/>
            <pc:sldMk cId="1794716971" sldId="360"/>
            <ac:spMk id="2057" creationId="{7ED0B3BD-E968-4364-878A-47D3A6AEF099}"/>
          </ac:spMkLst>
        </pc:spChg>
        <pc:spChg chg="add">
          <ac:chgData name="Pavlína Bazalová" userId="e219d983-eaf7-45be-b67d-109fd92f69b5" providerId="ADAL" clId="{1C44B9F1-4265-4024-9A3F-8132601834A1}" dt="2022-10-08T16:12:56.914" v="6233" actId="26606"/>
          <ac:spMkLst>
            <pc:docMk/>
            <pc:sldMk cId="1794716971" sldId="360"/>
            <ac:spMk id="2059" creationId="{C8E5BCBF-E5D0-444B-A584-4A5FF79F9D7E}"/>
          </ac:spMkLst>
        </pc:spChg>
        <pc:picChg chg="add mod">
          <ac:chgData name="Pavlína Bazalová" userId="e219d983-eaf7-45be-b67d-109fd92f69b5" providerId="ADAL" clId="{1C44B9F1-4265-4024-9A3F-8132601834A1}" dt="2022-10-08T16:12:56.914" v="6233" actId="26606"/>
          <ac:picMkLst>
            <pc:docMk/>
            <pc:sldMk cId="1794716971" sldId="360"/>
            <ac:picMk id="2050" creationId="{B5B32359-4D73-55B8-4399-C364A9C2C6F2}"/>
          </ac:picMkLst>
        </pc:picChg>
      </pc:sldChg>
    </pc:docChg>
  </pc:docChgLst>
  <pc:docChgLst>
    <pc:chgData name="Pavlína Bazalová" userId="e219d983-eaf7-45be-b67d-109fd92f69b5" providerId="ADAL" clId="{4C37B329-FF36-4FE4-A51F-713BFFF6BA00}"/>
    <pc:docChg chg="undo redo custSel addSld modSld">
      <pc:chgData name="Pavlína Bazalová" userId="e219d983-eaf7-45be-b67d-109fd92f69b5" providerId="ADAL" clId="{4C37B329-FF36-4FE4-A51F-713BFFF6BA00}" dt="2022-04-10T14:52:50.458" v="2761" actId="20577"/>
      <pc:docMkLst>
        <pc:docMk/>
      </pc:docMkLst>
      <pc:sldChg chg="addSp delSp modSp mod setBg">
        <pc:chgData name="Pavlína Bazalová" userId="e219d983-eaf7-45be-b67d-109fd92f69b5" providerId="ADAL" clId="{4C37B329-FF36-4FE4-A51F-713BFFF6BA00}" dt="2022-04-10T09:48:34.022" v="1052" actId="1035"/>
        <pc:sldMkLst>
          <pc:docMk/>
          <pc:sldMk cId="3643877011" sldId="258"/>
        </pc:sldMkLst>
        <pc:spChg chg="mod">
          <ac:chgData name="Pavlína Bazalová" userId="e219d983-eaf7-45be-b67d-109fd92f69b5" providerId="ADAL" clId="{4C37B329-FF36-4FE4-A51F-713BFFF6BA00}" dt="2022-04-10T09:47:41.763" v="1042" actId="26606"/>
          <ac:spMkLst>
            <pc:docMk/>
            <pc:sldMk cId="3643877011" sldId="258"/>
            <ac:spMk id="2" creationId="{78957204-53C0-41D5-940D-A32E5E002D4E}"/>
          </ac:spMkLst>
        </pc:spChg>
        <pc:spChg chg="del">
          <ac:chgData name="Pavlína Bazalová" userId="e219d983-eaf7-45be-b67d-109fd92f69b5" providerId="ADAL" clId="{4C37B329-FF36-4FE4-A51F-713BFFF6BA00}" dt="2022-04-10T09:47:41.763" v="1042" actId="26606"/>
          <ac:spMkLst>
            <pc:docMk/>
            <pc:sldMk cId="3643877011" sldId="258"/>
            <ac:spMk id="3" creationId="{9D9C3700-61F3-450B-BABB-D69F6413A4FE}"/>
          </ac:spMkLst>
        </pc:spChg>
        <pc:spChg chg="add mod">
          <ac:chgData name="Pavlína Bazalová" userId="e219d983-eaf7-45be-b67d-109fd92f69b5" providerId="ADAL" clId="{4C37B329-FF36-4FE4-A51F-713BFFF6BA00}" dt="2022-04-10T09:48:29.915" v="1050" actId="1076"/>
          <ac:spMkLst>
            <pc:docMk/>
            <pc:sldMk cId="3643877011" sldId="258"/>
            <ac:spMk id="5" creationId="{B6D594EF-A1F8-4C26-8EE5-A173F3937603}"/>
          </ac:spMkLst>
        </pc:spChg>
        <pc:spChg chg="add">
          <ac:chgData name="Pavlína Bazalová" userId="e219d983-eaf7-45be-b67d-109fd92f69b5" providerId="ADAL" clId="{4C37B329-FF36-4FE4-A51F-713BFFF6BA00}" dt="2022-04-10T09:47:41.763" v="1042" actId="26606"/>
          <ac:spMkLst>
            <pc:docMk/>
            <pc:sldMk cId="3643877011" sldId="258"/>
            <ac:spMk id="9" creationId="{DAD47858-7A44-47E5-AC94-E528B41D13BB}"/>
          </ac:spMkLst>
        </pc:spChg>
        <pc:spChg chg="add">
          <ac:chgData name="Pavlína Bazalová" userId="e219d983-eaf7-45be-b67d-109fd92f69b5" providerId="ADAL" clId="{4C37B329-FF36-4FE4-A51F-713BFFF6BA00}" dt="2022-04-10T09:47:41.763" v="1042" actId="26606"/>
          <ac:spMkLst>
            <pc:docMk/>
            <pc:sldMk cId="3643877011" sldId="258"/>
            <ac:spMk id="11" creationId="{8463C51E-4C59-4602-8432-5BB95E37812E}"/>
          </ac:spMkLst>
        </pc:spChg>
        <pc:spChg chg="add">
          <ac:chgData name="Pavlína Bazalová" userId="e219d983-eaf7-45be-b67d-109fd92f69b5" providerId="ADAL" clId="{4C37B329-FF36-4FE4-A51F-713BFFF6BA00}" dt="2022-04-10T09:47:41.763" v="1042" actId="26606"/>
          <ac:spMkLst>
            <pc:docMk/>
            <pc:sldMk cId="3643877011" sldId="258"/>
            <ac:spMk id="13" creationId="{53BD741A-3F41-45C2-A7D1-440BB2354A52}"/>
          </ac:spMkLst>
        </pc:spChg>
        <pc:picChg chg="add mod">
          <ac:chgData name="Pavlína Bazalová" userId="e219d983-eaf7-45be-b67d-109fd92f69b5" providerId="ADAL" clId="{4C37B329-FF36-4FE4-A51F-713BFFF6BA00}" dt="2022-04-10T09:48:34.022" v="1052" actId="1035"/>
          <ac:picMkLst>
            <pc:docMk/>
            <pc:sldMk cId="3643877011" sldId="258"/>
            <ac:picMk id="4" creationId="{C9D2C85A-4278-4471-BB43-E62C8C63DB15}"/>
          </ac:picMkLst>
        </pc:picChg>
      </pc:sldChg>
      <pc:sldChg chg="addSp modSp new mod setBg modClrScheme setClrOvrMap chgLayout">
        <pc:chgData name="Pavlína Bazalová" userId="e219d983-eaf7-45be-b67d-109fd92f69b5" providerId="ADAL" clId="{4C37B329-FF36-4FE4-A51F-713BFFF6BA00}" dt="2022-04-10T09:12:43.670" v="113" actId="20577"/>
        <pc:sldMkLst>
          <pc:docMk/>
          <pc:sldMk cId="2586990341" sldId="281"/>
        </pc:sldMkLst>
        <pc:spChg chg="add mod">
          <ac:chgData name="Pavlína Bazalová" userId="e219d983-eaf7-45be-b67d-109fd92f69b5" providerId="ADAL" clId="{4C37B329-FF36-4FE4-A51F-713BFFF6BA00}" dt="2022-04-10T09:12:43.670" v="113" actId="20577"/>
          <ac:spMkLst>
            <pc:docMk/>
            <pc:sldMk cId="2586990341" sldId="281"/>
            <ac:spMk id="2" creationId="{2AE81897-0D30-4443-9910-02C7A4D850BF}"/>
          </ac:spMkLst>
        </pc:spChg>
        <pc:spChg chg="add">
          <ac:chgData name="Pavlína Bazalová" userId="e219d983-eaf7-45be-b67d-109fd92f69b5" providerId="ADAL" clId="{4C37B329-FF36-4FE4-A51F-713BFFF6BA00}" dt="2022-04-10T09:07:17.395" v="53" actId="26606"/>
          <ac:spMkLst>
            <pc:docMk/>
            <pc:sldMk cId="2586990341" sldId="281"/>
            <ac:spMk id="7" creationId="{8775F366-526C-4C42-8931-696FFE8AA517}"/>
          </ac:spMkLst>
        </pc:spChg>
        <pc:spChg chg="add">
          <ac:chgData name="Pavlína Bazalová" userId="e219d983-eaf7-45be-b67d-109fd92f69b5" providerId="ADAL" clId="{4C37B329-FF36-4FE4-A51F-713BFFF6BA00}" dt="2022-04-10T09:07:17.395" v="53" actId="26606"/>
          <ac:spMkLst>
            <pc:docMk/>
            <pc:sldMk cId="2586990341" sldId="281"/>
            <ac:spMk id="9" creationId="{597EA66B-2AAB-42B0-9F9D-38920D8D82D7}"/>
          </ac:spMkLst>
        </pc:spChg>
        <pc:spChg chg="add">
          <ac:chgData name="Pavlína Bazalová" userId="e219d983-eaf7-45be-b67d-109fd92f69b5" providerId="ADAL" clId="{4C37B329-FF36-4FE4-A51F-713BFFF6BA00}" dt="2022-04-10T09:07:17.395" v="53" actId="26606"/>
          <ac:spMkLst>
            <pc:docMk/>
            <pc:sldMk cId="2586990341" sldId="281"/>
            <ac:spMk id="11" creationId="{D360EBE3-31BB-422F-AA87-FA3873DAE484}"/>
          </ac:spMkLst>
        </pc:spChg>
      </pc:sldChg>
      <pc:sldChg chg="addSp delSp modSp new mod">
        <pc:chgData name="Pavlína Bazalová" userId="e219d983-eaf7-45be-b67d-109fd92f69b5" providerId="ADAL" clId="{4C37B329-FF36-4FE4-A51F-713BFFF6BA00}" dt="2022-04-10T09:13:03.094" v="129" actId="20577"/>
        <pc:sldMkLst>
          <pc:docMk/>
          <pc:sldMk cId="2679311033" sldId="282"/>
        </pc:sldMkLst>
        <pc:spChg chg="mod">
          <ac:chgData name="Pavlína Bazalová" userId="e219d983-eaf7-45be-b67d-109fd92f69b5" providerId="ADAL" clId="{4C37B329-FF36-4FE4-A51F-713BFFF6BA00}" dt="2022-04-10T09:13:03.094" v="129" actId="20577"/>
          <ac:spMkLst>
            <pc:docMk/>
            <pc:sldMk cId="2679311033" sldId="282"/>
            <ac:spMk id="2" creationId="{A49FC3A9-EB6F-4FBF-8339-8C5A0C66364B}"/>
          </ac:spMkLst>
        </pc:spChg>
        <pc:spChg chg="add del">
          <ac:chgData name="Pavlína Bazalová" userId="e219d983-eaf7-45be-b67d-109fd92f69b5" providerId="ADAL" clId="{4C37B329-FF36-4FE4-A51F-713BFFF6BA00}" dt="2022-04-10T09:08:39.031" v="64" actId="22"/>
          <ac:spMkLst>
            <pc:docMk/>
            <pc:sldMk cId="2679311033" sldId="282"/>
            <ac:spMk id="4" creationId="{139894B9-A9C9-449E-94B7-D366A3A6B093}"/>
          </ac:spMkLst>
        </pc:spChg>
        <pc:spChg chg="add mod">
          <ac:chgData name="Pavlína Bazalová" userId="e219d983-eaf7-45be-b67d-109fd92f69b5" providerId="ADAL" clId="{4C37B329-FF36-4FE4-A51F-713BFFF6BA00}" dt="2022-04-10T09:10:09.446" v="101" actId="20577"/>
          <ac:spMkLst>
            <pc:docMk/>
            <pc:sldMk cId="2679311033" sldId="282"/>
            <ac:spMk id="6" creationId="{91A47E97-A293-4F58-9E0C-729161FDBEA6}"/>
          </ac:spMkLst>
        </pc:spChg>
      </pc:sldChg>
      <pc:sldChg chg="addSp delSp modSp new mod">
        <pc:chgData name="Pavlína Bazalová" userId="e219d983-eaf7-45be-b67d-109fd92f69b5" providerId="ADAL" clId="{4C37B329-FF36-4FE4-A51F-713BFFF6BA00}" dt="2022-04-10T09:17:17.621" v="173" actId="20577"/>
        <pc:sldMkLst>
          <pc:docMk/>
          <pc:sldMk cId="1248415557" sldId="283"/>
        </pc:sldMkLst>
        <pc:spChg chg="mod">
          <ac:chgData name="Pavlína Bazalová" userId="e219d983-eaf7-45be-b67d-109fd92f69b5" providerId="ADAL" clId="{4C37B329-FF36-4FE4-A51F-713BFFF6BA00}" dt="2022-04-10T09:12:59.637" v="128" actId="20577"/>
          <ac:spMkLst>
            <pc:docMk/>
            <pc:sldMk cId="1248415557" sldId="283"/>
            <ac:spMk id="2" creationId="{34F2EAAE-36D9-475E-8694-403D8B9F4141}"/>
          </ac:spMkLst>
        </pc:spChg>
        <pc:spChg chg="add del">
          <ac:chgData name="Pavlína Bazalová" userId="e219d983-eaf7-45be-b67d-109fd92f69b5" providerId="ADAL" clId="{4C37B329-FF36-4FE4-A51F-713BFFF6BA00}" dt="2022-04-10T09:13:47.977" v="131" actId="22"/>
          <ac:spMkLst>
            <pc:docMk/>
            <pc:sldMk cId="1248415557" sldId="283"/>
            <ac:spMk id="4" creationId="{6618F994-5D7E-4A0F-A9F4-1EB342E1626D}"/>
          </ac:spMkLst>
        </pc:spChg>
        <pc:spChg chg="add mod">
          <ac:chgData name="Pavlína Bazalová" userId="e219d983-eaf7-45be-b67d-109fd92f69b5" providerId="ADAL" clId="{4C37B329-FF36-4FE4-A51F-713BFFF6BA00}" dt="2022-04-10T09:17:17.621" v="173" actId="20577"/>
          <ac:spMkLst>
            <pc:docMk/>
            <pc:sldMk cId="1248415557" sldId="283"/>
            <ac:spMk id="6" creationId="{5FA284CE-1468-40F8-944E-0AA19DC3216D}"/>
          </ac:spMkLst>
        </pc:spChg>
      </pc:sldChg>
      <pc:sldChg chg="addSp delSp modSp new mod modClrScheme chgLayout">
        <pc:chgData name="Pavlína Bazalová" userId="e219d983-eaf7-45be-b67d-109fd92f69b5" providerId="ADAL" clId="{4C37B329-FF36-4FE4-A51F-713BFFF6BA00}" dt="2022-04-10T09:28:10.948" v="454" actId="113"/>
        <pc:sldMkLst>
          <pc:docMk/>
          <pc:sldMk cId="1016509478" sldId="284"/>
        </pc:sldMkLst>
        <pc:spChg chg="del mod ord">
          <ac:chgData name="Pavlína Bazalová" userId="e219d983-eaf7-45be-b67d-109fd92f69b5" providerId="ADAL" clId="{4C37B329-FF36-4FE4-A51F-713BFFF6BA00}" dt="2022-04-10T09:18:32.348" v="175" actId="700"/>
          <ac:spMkLst>
            <pc:docMk/>
            <pc:sldMk cId="1016509478" sldId="284"/>
            <ac:spMk id="2" creationId="{3D8F8FA5-B246-4E68-9CF3-B0189F7EE5DC}"/>
          </ac:spMkLst>
        </pc:spChg>
        <pc:spChg chg="add mod ord">
          <ac:chgData name="Pavlína Bazalová" userId="e219d983-eaf7-45be-b67d-109fd92f69b5" providerId="ADAL" clId="{4C37B329-FF36-4FE4-A51F-713BFFF6BA00}" dt="2022-04-10T09:27:38.352" v="448" actId="20577"/>
          <ac:spMkLst>
            <pc:docMk/>
            <pc:sldMk cId="1016509478" sldId="284"/>
            <ac:spMk id="3" creationId="{9B7EE2A8-C711-4AA1-B5C6-6BE7AC810CE6}"/>
          </ac:spMkLst>
        </pc:spChg>
        <pc:spChg chg="add mod ord">
          <ac:chgData name="Pavlína Bazalová" userId="e219d983-eaf7-45be-b67d-109fd92f69b5" providerId="ADAL" clId="{4C37B329-FF36-4FE4-A51F-713BFFF6BA00}" dt="2022-04-10T09:28:10.948" v="454" actId="113"/>
          <ac:spMkLst>
            <pc:docMk/>
            <pc:sldMk cId="1016509478" sldId="284"/>
            <ac:spMk id="4" creationId="{0E603735-4E63-4748-9FF0-26A6438981E9}"/>
          </ac:spMkLst>
        </pc:spChg>
      </pc:sldChg>
      <pc:sldChg chg="modSp new mod">
        <pc:chgData name="Pavlína Bazalová" userId="e219d983-eaf7-45be-b67d-109fd92f69b5" providerId="ADAL" clId="{4C37B329-FF36-4FE4-A51F-713BFFF6BA00}" dt="2022-04-10T09:39:09.048" v="951" actId="20577"/>
        <pc:sldMkLst>
          <pc:docMk/>
          <pc:sldMk cId="2707089556" sldId="285"/>
        </pc:sldMkLst>
        <pc:spChg chg="mod">
          <ac:chgData name="Pavlína Bazalová" userId="e219d983-eaf7-45be-b67d-109fd92f69b5" providerId="ADAL" clId="{4C37B329-FF36-4FE4-A51F-713BFFF6BA00}" dt="2022-04-10T09:32:03.851" v="481" actId="20577"/>
          <ac:spMkLst>
            <pc:docMk/>
            <pc:sldMk cId="2707089556" sldId="285"/>
            <ac:spMk id="2" creationId="{735B68EA-6049-47A5-AE8E-421F161B9147}"/>
          </ac:spMkLst>
        </pc:spChg>
        <pc:spChg chg="mod">
          <ac:chgData name="Pavlína Bazalová" userId="e219d983-eaf7-45be-b67d-109fd92f69b5" providerId="ADAL" clId="{4C37B329-FF36-4FE4-A51F-713BFFF6BA00}" dt="2022-04-10T09:39:09.048" v="951" actId="20577"/>
          <ac:spMkLst>
            <pc:docMk/>
            <pc:sldMk cId="2707089556" sldId="285"/>
            <ac:spMk id="3" creationId="{45D8100E-85C1-4965-9453-1E5F29408929}"/>
          </ac:spMkLst>
        </pc:spChg>
      </pc:sldChg>
      <pc:sldChg chg="modSp new mod">
        <pc:chgData name="Pavlína Bazalová" userId="e219d983-eaf7-45be-b67d-109fd92f69b5" providerId="ADAL" clId="{4C37B329-FF36-4FE4-A51F-713BFFF6BA00}" dt="2022-04-10T09:41:48.254" v="992" actId="115"/>
        <pc:sldMkLst>
          <pc:docMk/>
          <pc:sldMk cId="1840394232" sldId="286"/>
        </pc:sldMkLst>
        <pc:spChg chg="mod">
          <ac:chgData name="Pavlína Bazalová" userId="e219d983-eaf7-45be-b67d-109fd92f69b5" providerId="ADAL" clId="{4C37B329-FF36-4FE4-A51F-713BFFF6BA00}" dt="2022-04-10T09:41:30.797" v="987" actId="20577"/>
          <ac:spMkLst>
            <pc:docMk/>
            <pc:sldMk cId="1840394232" sldId="286"/>
            <ac:spMk id="2" creationId="{9EB86EF1-BFD3-485E-94F1-0C44773F34A9}"/>
          </ac:spMkLst>
        </pc:spChg>
        <pc:spChg chg="mod">
          <ac:chgData name="Pavlína Bazalová" userId="e219d983-eaf7-45be-b67d-109fd92f69b5" providerId="ADAL" clId="{4C37B329-FF36-4FE4-A51F-713BFFF6BA00}" dt="2022-04-10T09:41:48.254" v="992" actId="115"/>
          <ac:spMkLst>
            <pc:docMk/>
            <pc:sldMk cId="1840394232" sldId="286"/>
            <ac:spMk id="3" creationId="{C7AB0324-28A3-434C-990A-65604AEDD72C}"/>
          </ac:spMkLst>
        </pc:spChg>
      </pc:sldChg>
      <pc:sldChg chg="modSp new mod">
        <pc:chgData name="Pavlína Bazalová" userId="e219d983-eaf7-45be-b67d-109fd92f69b5" providerId="ADAL" clId="{4C37B329-FF36-4FE4-A51F-713BFFF6BA00}" dt="2022-04-10T09:44:28.055" v="1040"/>
        <pc:sldMkLst>
          <pc:docMk/>
          <pc:sldMk cId="4021273324" sldId="287"/>
        </pc:sldMkLst>
        <pc:spChg chg="mod">
          <ac:chgData name="Pavlína Bazalová" userId="e219d983-eaf7-45be-b67d-109fd92f69b5" providerId="ADAL" clId="{4C37B329-FF36-4FE4-A51F-713BFFF6BA00}" dt="2022-04-10T09:44:28.055" v="1040"/>
          <ac:spMkLst>
            <pc:docMk/>
            <pc:sldMk cId="4021273324" sldId="287"/>
            <ac:spMk id="2" creationId="{2710DF41-1F3F-4437-A00F-ADD57F205ECF}"/>
          </ac:spMkLst>
        </pc:spChg>
        <pc:spChg chg="mod">
          <ac:chgData name="Pavlína Bazalová" userId="e219d983-eaf7-45be-b67d-109fd92f69b5" providerId="ADAL" clId="{4C37B329-FF36-4FE4-A51F-713BFFF6BA00}" dt="2022-04-10T09:44:14.630" v="1039" actId="115"/>
          <ac:spMkLst>
            <pc:docMk/>
            <pc:sldMk cId="4021273324" sldId="287"/>
            <ac:spMk id="3" creationId="{860F7D44-0D44-4CF4-8104-0A191E9D7C2D}"/>
          </ac:spMkLst>
        </pc:spChg>
      </pc:sldChg>
      <pc:sldChg chg="addSp modSp new mod">
        <pc:chgData name="Pavlína Bazalová" userId="e219d983-eaf7-45be-b67d-109fd92f69b5" providerId="ADAL" clId="{4C37B329-FF36-4FE4-A51F-713BFFF6BA00}" dt="2022-04-10T10:03:43.728" v="1285" actId="20577"/>
        <pc:sldMkLst>
          <pc:docMk/>
          <pc:sldMk cId="1744332763" sldId="288"/>
        </pc:sldMkLst>
        <pc:spChg chg="mod">
          <ac:chgData name="Pavlína Bazalová" userId="e219d983-eaf7-45be-b67d-109fd92f69b5" providerId="ADAL" clId="{4C37B329-FF36-4FE4-A51F-713BFFF6BA00}" dt="2022-04-10T09:49:12.372" v="1078" actId="20577"/>
          <ac:spMkLst>
            <pc:docMk/>
            <pc:sldMk cId="1744332763" sldId="288"/>
            <ac:spMk id="2" creationId="{8FF88F6F-2A9F-4494-B16A-7A0729B3470F}"/>
          </ac:spMkLst>
        </pc:spChg>
        <pc:spChg chg="mod">
          <ac:chgData name="Pavlína Bazalová" userId="e219d983-eaf7-45be-b67d-109fd92f69b5" providerId="ADAL" clId="{4C37B329-FF36-4FE4-A51F-713BFFF6BA00}" dt="2022-04-10T10:03:43.728" v="1285" actId="20577"/>
          <ac:spMkLst>
            <pc:docMk/>
            <pc:sldMk cId="1744332763" sldId="288"/>
            <ac:spMk id="3" creationId="{13E1AE75-6A23-4539-8601-C7C011DF01FF}"/>
          </ac:spMkLst>
        </pc:spChg>
        <pc:spChg chg="add mod">
          <ac:chgData name="Pavlína Bazalová" userId="e219d983-eaf7-45be-b67d-109fd92f69b5" providerId="ADAL" clId="{4C37B329-FF36-4FE4-A51F-713BFFF6BA00}" dt="2022-04-10T10:02:46.054" v="1283" actId="1076"/>
          <ac:spMkLst>
            <pc:docMk/>
            <pc:sldMk cId="1744332763" sldId="288"/>
            <ac:spMk id="4" creationId="{1915355A-7F82-4B7F-8FF3-8793C8DD5538}"/>
          </ac:spMkLst>
        </pc:spChg>
        <pc:picChg chg="add mod">
          <ac:chgData name="Pavlína Bazalová" userId="e219d983-eaf7-45be-b67d-109fd92f69b5" providerId="ADAL" clId="{4C37B329-FF36-4FE4-A51F-713BFFF6BA00}" dt="2022-04-10T10:02:18.357" v="1277" actId="1076"/>
          <ac:picMkLst>
            <pc:docMk/>
            <pc:sldMk cId="1744332763" sldId="288"/>
            <ac:picMk id="5122" creationId="{1AAF98A2-DD2E-42E0-954D-8365D21D1E9F}"/>
          </ac:picMkLst>
        </pc:picChg>
      </pc:sldChg>
      <pc:sldChg chg="addSp delSp modSp new mod setBg addAnim delAnim">
        <pc:chgData name="Pavlína Bazalová" userId="e219d983-eaf7-45be-b67d-109fd92f69b5" providerId="ADAL" clId="{4C37B329-FF36-4FE4-A51F-713BFFF6BA00}" dt="2022-04-10T10:08:28.221" v="1344" actId="1076"/>
        <pc:sldMkLst>
          <pc:docMk/>
          <pc:sldMk cId="1039067877" sldId="289"/>
        </pc:sldMkLst>
        <pc:spChg chg="mod ord">
          <ac:chgData name="Pavlína Bazalová" userId="e219d983-eaf7-45be-b67d-109fd92f69b5" providerId="ADAL" clId="{4C37B329-FF36-4FE4-A51F-713BFFF6BA00}" dt="2022-04-10T10:08:08.693" v="1342" actId="26606"/>
          <ac:spMkLst>
            <pc:docMk/>
            <pc:sldMk cId="1039067877" sldId="289"/>
            <ac:spMk id="2" creationId="{EB2963F0-2E92-4018-9A21-DFA1112A62BF}"/>
          </ac:spMkLst>
        </pc:spChg>
        <pc:spChg chg="del">
          <ac:chgData name="Pavlína Bazalová" userId="e219d983-eaf7-45be-b67d-109fd92f69b5" providerId="ADAL" clId="{4C37B329-FF36-4FE4-A51F-713BFFF6BA00}" dt="2022-04-10T10:06:42.354" v="1288" actId="478"/>
          <ac:spMkLst>
            <pc:docMk/>
            <pc:sldMk cId="1039067877" sldId="289"/>
            <ac:spMk id="3" creationId="{390923E9-9B0B-4C19-9737-901B833AE1E7}"/>
          </ac:spMkLst>
        </pc:spChg>
        <pc:spChg chg="add del">
          <ac:chgData name="Pavlína Bazalová" userId="e219d983-eaf7-45be-b67d-109fd92f69b5" providerId="ADAL" clId="{4C37B329-FF36-4FE4-A51F-713BFFF6BA00}" dt="2022-04-10T10:08:08.693" v="1342" actId="26606"/>
          <ac:spMkLst>
            <pc:docMk/>
            <pc:sldMk cId="1039067877" sldId="289"/>
            <ac:spMk id="71" creationId="{A14CE2B0-0F0F-433D-8ED6-770921C984DF}"/>
          </ac:spMkLst>
        </pc:spChg>
        <pc:spChg chg="add del">
          <ac:chgData name="Pavlína Bazalová" userId="e219d983-eaf7-45be-b67d-109fd92f69b5" providerId="ADAL" clId="{4C37B329-FF36-4FE4-A51F-713BFFF6BA00}" dt="2022-04-10T10:08:08.693" v="1342" actId="26606"/>
          <ac:spMkLst>
            <pc:docMk/>
            <pc:sldMk cId="1039067877" sldId="289"/>
            <ac:spMk id="73" creationId="{02AB05CC-4371-4DE4-AAE6-20E4B1579643}"/>
          </ac:spMkLst>
        </pc:spChg>
        <pc:picChg chg="add mod">
          <ac:chgData name="Pavlína Bazalová" userId="e219d983-eaf7-45be-b67d-109fd92f69b5" providerId="ADAL" clId="{4C37B329-FF36-4FE4-A51F-713BFFF6BA00}" dt="2022-04-10T10:08:28.221" v="1344" actId="1076"/>
          <ac:picMkLst>
            <pc:docMk/>
            <pc:sldMk cId="1039067877" sldId="289"/>
            <ac:picMk id="6146" creationId="{4420F828-5DCC-4BC5-BF6F-DA5A25DBEFCF}"/>
          </ac:picMkLst>
        </pc:picChg>
      </pc:sldChg>
      <pc:sldChg chg="addSp delSp modSp new mod">
        <pc:chgData name="Pavlína Bazalová" userId="e219d983-eaf7-45be-b67d-109fd92f69b5" providerId="ADAL" clId="{4C37B329-FF36-4FE4-A51F-713BFFF6BA00}" dt="2022-04-10T10:13:42.948" v="1405" actId="255"/>
        <pc:sldMkLst>
          <pc:docMk/>
          <pc:sldMk cId="319325167" sldId="290"/>
        </pc:sldMkLst>
        <pc:spChg chg="mod">
          <ac:chgData name="Pavlína Bazalová" userId="e219d983-eaf7-45be-b67d-109fd92f69b5" providerId="ADAL" clId="{4C37B329-FF36-4FE4-A51F-713BFFF6BA00}" dt="2022-04-10T10:11:27.916" v="1365" actId="20577"/>
          <ac:spMkLst>
            <pc:docMk/>
            <pc:sldMk cId="319325167" sldId="290"/>
            <ac:spMk id="2" creationId="{426222E1-A8B9-4EF6-9255-B3429E14CBFA}"/>
          </ac:spMkLst>
        </pc:spChg>
        <pc:spChg chg="del">
          <ac:chgData name="Pavlína Bazalová" userId="e219d983-eaf7-45be-b67d-109fd92f69b5" providerId="ADAL" clId="{4C37B329-FF36-4FE4-A51F-713BFFF6BA00}" dt="2022-04-10T10:11:34.742" v="1366"/>
          <ac:spMkLst>
            <pc:docMk/>
            <pc:sldMk cId="319325167" sldId="290"/>
            <ac:spMk id="3" creationId="{1A8FD031-6EF5-45FB-8907-7B0B7C08E0BE}"/>
          </ac:spMkLst>
        </pc:spChg>
        <pc:spChg chg="add mod">
          <ac:chgData name="Pavlína Bazalová" userId="e219d983-eaf7-45be-b67d-109fd92f69b5" providerId="ADAL" clId="{4C37B329-FF36-4FE4-A51F-713BFFF6BA00}" dt="2022-04-10T10:13:42.948" v="1405" actId="255"/>
          <ac:spMkLst>
            <pc:docMk/>
            <pc:sldMk cId="319325167" sldId="290"/>
            <ac:spMk id="4" creationId="{D335C932-CA6C-4C28-858C-F223C02613E7}"/>
          </ac:spMkLst>
        </pc:spChg>
        <pc:picChg chg="add mod">
          <ac:chgData name="Pavlína Bazalová" userId="e219d983-eaf7-45be-b67d-109fd92f69b5" providerId="ADAL" clId="{4C37B329-FF36-4FE4-A51F-713BFFF6BA00}" dt="2022-04-10T10:12:07.696" v="1401" actId="1035"/>
          <ac:picMkLst>
            <pc:docMk/>
            <pc:sldMk cId="319325167" sldId="290"/>
            <ac:picMk id="7170" creationId="{624AFE65-81E0-4620-A48B-52A821AF9FC5}"/>
          </ac:picMkLst>
        </pc:picChg>
      </pc:sldChg>
      <pc:sldChg chg="addSp delSp modSp new mod setBg modClrScheme chgLayout">
        <pc:chgData name="Pavlína Bazalová" userId="e219d983-eaf7-45be-b67d-109fd92f69b5" providerId="ADAL" clId="{4C37B329-FF36-4FE4-A51F-713BFFF6BA00}" dt="2022-04-10T10:16:52.864" v="1421" actId="14100"/>
        <pc:sldMkLst>
          <pc:docMk/>
          <pc:sldMk cId="52437469" sldId="291"/>
        </pc:sldMkLst>
        <pc:spChg chg="del">
          <ac:chgData name="Pavlína Bazalová" userId="e219d983-eaf7-45be-b67d-109fd92f69b5" providerId="ADAL" clId="{4C37B329-FF36-4FE4-A51F-713BFFF6BA00}" dt="2022-04-10T10:15:15.446" v="1407" actId="700"/>
          <ac:spMkLst>
            <pc:docMk/>
            <pc:sldMk cId="52437469" sldId="291"/>
            <ac:spMk id="2" creationId="{4EAD8F48-F6D4-4A76-967D-0C70CFC87998}"/>
          </ac:spMkLst>
        </pc:spChg>
        <pc:spChg chg="del">
          <ac:chgData name="Pavlína Bazalová" userId="e219d983-eaf7-45be-b67d-109fd92f69b5" providerId="ADAL" clId="{4C37B329-FF36-4FE4-A51F-713BFFF6BA00}" dt="2022-04-10T10:15:15.446" v="1407" actId="700"/>
          <ac:spMkLst>
            <pc:docMk/>
            <pc:sldMk cId="52437469" sldId="291"/>
            <ac:spMk id="3" creationId="{DDFC3821-D8B6-4C20-BDE7-3B4F5F3FD165}"/>
          </ac:spMkLst>
        </pc:spChg>
        <pc:spChg chg="add mod">
          <ac:chgData name="Pavlína Bazalová" userId="e219d983-eaf7-45be-b67d-109fd92f69b5" providerId="ADAL" clId="{4C37B329-FF36-4FE4-A51F-713BFFF6BA00}" dt="2022-04-10T10:15:49.014" v="1413" actId="1076"/>
          <ac:spMkLst>
            <pc:docMk/>
            <pc:sldMk cId="52437469" sldId="291"/>
            <ac:spMk id="4" creationId="{86C3D602-8CE7-482C-964A-77D9B5D6DFD4}"/>
          </ac:spMkLst>
        </pc:spChg>
        <pc:spChg chg="add">
          <ac:chgData name="Pavlína Bazalová" userId="e219d983-eaf7-45be-b67d-109fd92f69b5" providerId="ADAL" clId="{4C37B329-FF36-4FE4-A51F-713BFFF6BA00}" dt="2022-04-10T10:15:21.098" v="1409" actId="26606"/>
          <ac:spMkLst>
            <pc:docMk/>
            <pc:sldMk cId="52437469" sldId="291"/>
            <ac:spMk id="71" creationId="{732012F0-A79F-4166-AAFD-796C07F49415}"/>
          </ac:spMkLst>
        </pc:spChg>
        <pc:picChg chg="add mod">
          <ac:chgData name="Pavlína Bazalová" userId="e219d983-eaf7-45be-b67d-109fd92f69b5" providerId="ADAL" clId="{4C37B329-FF36-4FE4-A51F-713BFFF6BA00}" dt="2022-04-10T10:15:21.098" v="1409" actId="26606"/>
          <ac:picMkLst>
            <pc:docMk/>
            <pc:sldMk cId="52437469" sldId="291"/>
            <ac:picMk id="8194" creationId="{08A06567-A233-4B85-A4D2-95319B9FAB63}"/>
          </ac:picMkLst>
        </pc:picChg>
        <pc:cxnChg chg="add mod">
          <ac:chgData name="Pavlína Bazalová" userId="e219d983-eaf7-45be-b67d-109fd92f69b5" providerId="ADAL" clId="{4C37B329-FF36-4FE4-A51F-713BFFF6BA00}" dt="2022-04-10T10:16:37.487" v="1418" actId="1582"/>
          <ac:cxnSpMkLst>
            <pc:docMk/>
            <pc:sldMk cId="52437469" sldId="291"/>
            <ac:cxnSpMk id="6" creationId="{04D86944-ADAD-450C-8FA8-42C9EB3DFD72}"/>
          </ac:cxnSpMkLst>
        </pc:cxnChg>
        <pc:cxnChg chg="add mod">
          <ac:chgData name="Pavlína Bazalová" userId="e219d983-eaf7-45be-b67d-109fd92f69b5" providerId="ADAL" clId="{4C37B329-FF36-4FE4-A51F-713BFFF6BA00}" dt="2022-04-10T10:16:52.864" v="1421" actId="14100"/>
          <ac:cxnSpMkLst>
            <pc:docMk/>
            <pc:sldMk cId="52437469" sldId="291"/>
            <ac:cxnSpMk id="10" creationId="{EFA85B3A-F770-40F1-86B3-FCB3A57F9DCB}"/>
          </ac:cxnSpMkLst>
        </pc:cxnChg>
      </pc:sldChg>
      <pc:sldChg chg="addSp delSp modSp new mod setBg modClrScheme setClrOvrMap chgLayout">
        <pc:chgData name="Pavlína Bazalová" userId="e219d983-eaf7-45be-b67d-109fd92f69b5" providerId="ADAL" clId="{4C37B329-FF36-4FE4-A51F-713BFFF6BA00}" dt="2022-04-10T10:21:52.942" v="1722" actId="26606"/>
        <pc:sldMkLst>
          <pc:docMk/>
          <pc:sldMk cId="828564928" sldId="292"/>
        </pc:sldMkLst>
        <pc:spChg chg="add mod">
          <ac:chgData name="Pavlína Bazalová" userId="e219d983-eaf7-45be-b67d-109fd92f69b5" providerId="ADAL" clId="{4C37B329-FF36-4FE4-A51F-713BFFF6BA00}" dt="2022-04-10T10:20:46.932" v="1639" actId="26606"/>
          <ac:spMkLst>
            <pc:docMk/>
            <pc:sldMk cId="828564928" sldId="292"/>
            <ac:spMk id="2" creationId="{EF377A58-960D-4332-9BDA-9A9A80E2B61F}"/>
          </ac:spMkLst>
        </pc:spChg>
        <pc:spChg chg="add del mod">
          <ac:chgData name="Pavlína Bazalová" userId="e219d983-eaf7-45be-b67d-109fd92f69b5" providerId="ADAL" clId="{4C37B329-FF36-4FE4-A51F-713BFFF6BA00}" dt="2022-04-10T10:20:24.061" v="1637" actId="26606"/>
          <ac:spMkLst>
            <pc:docMk/>
            <pc:sldMk cId="828564928" sldId="292"/>
            <ac:spMk id="3" creationId="{A4869398-F314-43F2-B890-41DA987C95AE}"/>
          </ac:spMkLst>
        </pc:spChg>
        <pc:spChg chg="add del">
          <ac:chgData name="Pavlína Bazalová" userId="e219d983-eaf7-45be-b67d-109fd92f69b5" providerId="ADAL" clId="{4C37B329-FF36-4FE4-A51F-713BFFF6BA00}" dt="2022-04-10T10:20:46.932" v="1639" actId="26606"/>
          <ac:spMkLst>
            <pc:docMk/>
            <pc:sldMk cId="828564928" sldId="292"/>
            <ac:spMk id="9" creationId="{BAD41414-0B5E-4BCA-AA71-9BB5192C51D5}"/>
          </ac:spMkLst>
        </pc:spChg>
        <pc:spChg chg="add del">
          <ac:chgData name="Pavlína Bazalová" userId="e219d983-eaf7-45be-b67d-109fd92f69b5" providerId="ADAL" clId="{4C37B329-FF36-4FE4-A51F-713BFFF6BA00}" dt="2022-04-10T10:20:46.932" v="1639" actId="26606"/>
          <ac:spMkLst>
            <pc:docMk/>
            <pc:sldMk cId="828564928" sldId="292"/>
            <ac:spMk id="11" creationId="{7D2AF4A9-C348-4DDF-922C-7D0544AC05A6}"/>
          </ac:spMkLst>
        </pc:spChg>
        <pc:spChg chg="add del">
          <ac:chgData name="Pavlína Bazalová" userId="e219d983-eaf7-45be-b67d-109fd92f69b5" providerId="ADAL" clId="{4C37B329-FF36-4FE4-A51F-713BFFF6BA00}" dt="2022-04-10T10:21:52.942" v="1722" actId="26606"/>
          <ac:spMkLst>
            <pc:docMk/>
            <pc:sldMk cId="828564928" sldId="292"/>
            <ac:spMk id="16" creationId="{C3DB5541-D156-4B14-AD5E-D54317AEA0D2}"/>
          </ac:spMkLst>
        </pc:spChg>
        <pc:spChg chg="add del">
          <ac:chgData name="Pavlína Bazalová" userId="e219d983-eaf7-45be-b67d-109fd92f69b5" providerId="ADAL" clId="{4C37B329-FF36-4FE4-A51F-713BFFF6BA00}" dt="2022-04-10T10:21:52.942" v="1722" actId="26606"/>
          <ac:spMkLst>
            <pc:docMk/>
            <pc:sldMk cId="828564928" sldId="292"/>
            <ac:spMk id="18" creationId="{1425B494-7EBC-49BB-B941-CDD9B7042FBD}"/>
          </ac:spMkLst>
        </pc:spChg>
        <pc:graphicFrameChg chg="add mod modGraphic">
          <ac:chgData name="Pavlína Bazalová" userId="e219d983-eaf7-45be-b67d-109fd92f69b5" providerId="ADAL" clId="{4C37B329-FF36-4FE4-A51F-713BFFF6BA00}" dt="2022-04-10T10:21:37.213" v="1721" actId="20577"/>
          <ac:graphicFrameMkLst>
            <pc:docMk/>
            <pc:sldMk cId="828564928" sldId="292"/>
            <ac:graphicFrameMk id="5" creationId="{4D2F5E09-7DDB-4F9C-2F56-7DD4D34EDCF9}"/>
          </ac:graphicFrameMkLst>
        </pc:graphicFrameChg>
      </pc:sldChg>
      <pc:sldChg chg="addSp delSp modSp new mod setBg modClrScheme chgLayout">
        <pc:chgData name="Pavlína Bazalová" userId="e219d983-eaf7-45be-b67d-109fd92f69b5" providerId="ADAL" clId="{4C37B329-FF36-4FE4-A51F-713BFFF6BA00}" dt="2022-04-10T10:22:53.626" v="1731" actId="26606"/>
        <pc:sldMkLst>
          <pc:docMk/>
          <pc:sldMk cId="3874400733" sldId="293"/>
        </pc:sldMkLst>
        <pc:spChg chg="mod ord">
          <ac:chgData name="Pavlína Bazalová" userId="e219d983-eaf7-45be-b67d-109fd92f69b5" providerId="ADAL" clId="{4C37B329-FF36-4FE4-A51F-713BFFF6BA00}" dt="2022-04-10T10:22:53.626" v="1731" actId="26606"/>
          <ac:spMkLst>
            <pc:docMk/>
            <pc:sldMk cId="3874400733" sldId="293"/>
            <ac:spMk id="2" creationId="{01820882-5C73-4583-A79E-8A09CFFF94F2}"/>
          </ac:spMkLst>
        </pc:spChg>
        <pc:spChg chg="del">
          <ac:chgData name="Pavlína Bazalová" userId="e219d983-eaf7-45be-b67d-109fd92f69b5" providerId="ADAL" clId="{4C37B329-FF36-4FE4-A51F-713BFFF6BA00}" dt="2022-04-10T10:22:46.856" v="1730" actId="700"/>
          <ac:spMkLst>
            <pc:docMk/>
            <pc:sldMk cId="3874400733" sldId="293"/>
            <ac:spMk id="3" creationId="{B1E5E2C5-592E-4E68-8075-34D043D98109}"/>
          </ac:spMkLst>
        </pc:spChg>
        <pc:spChg chg="add">
          <ac:chgData name="Pavlína Bazalová" userId="e219d983-eaf7-45be-b67d-109fd92f69b5" providerId="ADAL" clId="{4C37B329-FF36-4FE4-A51F-713BFFF6BA00}" dt="2022-04-10T10:22:53.626" v="1731" actId="26606"/>
          <ac:spMkLst>
            <pc:docMk/>
            <pc:sldMk cId="3874400733" sldId="293"/>
            <ac:spMk id="7" creationId="{8775F366-526C-4C42-8931-696FFE8AA517}"/>
          </ac:spMkLst>
        </pc:spChg>
        <pc:spChg chg="add">
          <ac:chgData name="Pavlína Bazalová" userId="e219d983-eaf7-45be-b67d-109fd92f69b5" providerId="ADAL" clId="{4C37B329-FF36-4FE4-A51F-713BFFF6BA00}" dt="2022-04-10T10:22:53.626" v="1731" actId="26606"/>
          <ac:spMkLst>
            <pc:docMk/>
            <pc:sldMk cId="3874400733" sldId="293"/>
            <ac:spMk id="9" creationId="{2FE8DED1-24FF-4A79-873B-ECE3ABE73035}"/>
          </ac:spMkLst>
        </pc:spChg>
        <pc:spChg chg="add">
          <ac:chgData name="Pavlína Bazalová" userId="e219d983-eaf7-45be-b67d-109fd92f69b5" providerId="ADAL" clId="{4C37B329-FF36-4FE4-A51F-713BFFF6BA00}" dt="2022-04-10T10:22:53.626" v="1731" actId="26606"/>
          <ac:spMkLst>
            <pc:docMk/>
            <pc:sldMk cId="3874400733" sldId="293"/>
            <ac:spMk id="11" creationId="{0AA6A048-501A-4387-906B-B8A8543E7B11}"/>
          </ac:spMkLst>
        </pc:spChg>
      </pc:sldChg>
      <pc:sldChg chg="addSp delSp modSp new mod setBg">
        <pc:chgData name="Pavlína Bazalová" userId="e219d983-eaf7-45be-b67d-109fd92f69b5" providerId="ADAL" clId="{4C37B329-FF36-4FE4-A51F-713BFFF6BA00}" dt="2022-04-10T10:26:38.265" v="1753" actId="1076"/>
        <pc:sldMkLst>
          <pc:docMk/>
          <pc:sldMk cId="1214240348" sldId="294"/>
        </pc:sldMkLst>
        <pc:spChg chg="mod">
          <ac:chgData name="Pavlína Bazalová" userId="e219d983-eaf7-45be-b67d-109fd92f69b5" providerId="ADAL" clId="{4C37B329-FF36-4FE4-A51F-713BFFF6BA00}" dt="2022-04-10T10:26:15.037" v="1748" actId="26606"/>
          <ac:spMkLst>
            <pc:docMk/>
            <pc:sldMk cId="1214240348" sldId="294"/>
            <ac:spMk id="2" creationId="{BC2F1E9C-AA13-41E4-8715-4CDBA67FB0D9}"/>
          </ac:spMkLst>
        </pc:spChg>
        <pc:spChg chg="del mod">
          <ac:chgData name="Pavlína Bazalová" userId="e219d983-eaf7-45be-b67d-109fd92f69b5" providerId="ADAL" clId="{4C37B329-FF36-4FE4-A51F-713BFFF6BA00}" dt="2022-04-10T10:26:10.501" v="1746" actId="478"/>
          <ac:spMkLst>
            <pc:docMk/>
            <pc:sldMk cId="1214240348" sldId="294"/>
            <ac:spMk id="3" creationId="{ED928A07-811F-4B12-A298-6F1951B4740B}"/>
          </ac:spMkLst>
        </pc:spChg>
        <pc:spChg chg="add mod">
          <ac:chgData name="Pavlína Bazalová" userId="e219d983-eaf7-45be-b67d-109fd92f69b5" providerId="ADAL" clId="{4C37B329-FF36-4FE4-A51F-713BFFF6BA00}" dt="2022-04-10T10:26:38.265" v="1753" actId="1076"/>
          <ac:spMkLst>
            <pc:docMk/>
            <pc:sldMk cId="1214240348" sldId="294"/>
            <ac:spMk id="4" creationId="{CFFF460A-ACDC-4531-8350-748B36C14A40}"/>
          </ac:spMkLst>
        </pc:spChg>
        <pc:spChg chg="add">
          <ac:chgData name="Pavlína Bazalová" userId="e219d983-eaf7-45be-b67d-109fd92f69b5" providerId="ADAL" clId="{4C37B329-FF36-4FE4-A51F-713BFFF6BA00}" dt="2022-04-10T10:26:15.037" v="1748" actId="26606"/>
          <ac:spMkLst>
            <pc:docMk/>
            <pc:sldMk cId="1214240348" sldId="294"/>
            <ac:spMk id="71" creationId="{DAD47858-7A44-47E5-AC94-E528B41D13BB}"/>
          </ac:spMkLst>
        </pc:spChg>
        <pc:spChg chg="add">
          <ac:chgData name="Pavlína Bazalová" userId="e219d983-eaf7-45be-b67d-109fd92f69b5" providerId="ADAL" clId="{4C37B329-FF36-4FE4-A51F-713BFFF6BA00}" dt="2022-04-10T10:26:15.037" v="1748" actId="26606"/>
          <ac:spMkLst>
            <pc:docMk/>
            <pc:sldMk cId="1214240348" sldId="294"/>
            <ac:spMk id="73" creationId="{8463C51E-4C59-4602-8432-5BB95E37812E}"/>
          </ac:spMkLst>
        </pc:spChg>
        <pc:spChg chg="add">
          <ac:chgData name="Pavlína Bazalová" userId="e219d983-eaf7-45be-b67d-109fd92f69b5" providerId="ADAL" clId="{4C37B329-FF36-4FE4-A51F-713BFFF6BA00}" dt="2022-04-10T10:26:15.037" v="1748" actId="26606"/>
          <ac:spMkLst>
            <pc:docMk/>
            <pc:sldMk cId="1214240348" sldId="294"/>
            <ac:spMk id="75" creationId="{53BD741A-3F41-45C2-A7D1-440BB2354A52}"/>
          </ac:spMkLst>
        </pc:spChg>
        <pc:picChg chg="add mod">
          <ac:chgData name="Pavlína Bazalová" userId="e219d983-eaf7-45be-b67d-109fd92f69b5" providerId="ADAL" clId="{4C37B329-FF36-4FE4-A51F-713BFFF6BA00}" dt="2022-04-10T10:26:15.037" v="1748" actId="26606"/>
          <ac:picMkLst>
            <pc:docMk/>
            <pc:sldMk cId="1214240348" sldId="294"/>
            <ac:picMk id="9218" creationId="{6DD18328-B364-46F4-BA9E-09F4258DFB34}"/>
          </ac:picMkLst>
        </pc:picChg>
      </pc:sldChg>
      <pc:sldChg chg="addSp delSp modSp new mod modClrScheme chgLayout">
        <pc:chgData name="Pavlína Bazalová" userId="e219d983-eaf7-45be-b67d-109fd92f69b5" providerId="ADAL" clId="{4C37B329-FF36-4FE4-A51F-713BFFF6BA00}" dt="2022-04-10T10:28:47.361" v="1785" actId="1076"/>
        <pc:sldMkLst>
          <pc:docMk/>
          <pc:sldMk cId="1604902837" sldId="295"/>
        </pc:sldMkLst>
        <pc:spChg chg="mod ord">
          <ac:chgData name="Pavlína Bazalová" userId="e219d983-eaf7-45be-b67d-109fd92f69b5" providerId="ADAL" clId="{4C37B329-FF36-4FE4-A51F-713BFFF6BA00}" dt="2022-04-10T10:28:47.361" v="1785" actId="1076"/>
          <ac:spMkLst>
            <pc:docMk/>
            <pc:sldMk cId="1604902837" sldId="295"/>
            <ac:spMk id="2" creationId="{0FCE5433-C505-406F-B597-02F55C7A1BF9}"/>
          </ac:spMkLst>
        </pc:spChg>
        <pc:spChg chg="del">
          <ac:chgData name="Pavlína Bazalová" userId="e219d983-eaf7-45be-b67d-109fd92f69b5" providerId="ADAL" clId="{4C37B329-FF36-4FE4-A51F-713BFFF6BA00}" dt="2022-04-10T10:28:00.999" v="1776" actId="478"/>
          <ac:spMkLst>
            <pc:docMk/>
            <pc:sldMk cId="1604902837" sldId="295"/>
            <ac:spMk id="3" creationId="{511DC7DF-FB6F-46CD-9035-B28166341910}"/>
          </ac:spMkLst>
        </pc:spChg>
        <pc:spChg chg="add mod">
          <ac:chgData name="Pavlína Bazalová" userId="e219d983-eaf7-45be-b67d-109fd92f69b5" providerId="ADAL" clId="{4C37B329-FF36-4FE4-A51F-713BFFF6BA00}" dt="2022-04-10T10:28:34.640" v="1782" actId="1076"/>
          <ac:spMkLst>
            <pc:docMk/>
            <pc:sldMk cId="1604902837" sldId="295"/>
            <ac:spMk id="4" creationId="{1AED1242-1C01-4D2E-9711-6D46DC0ECD7D}"/>
          </ac:spMkLst>
        </pc:spChg>
        <pc:picChg chg="add mod">
          <ac:chgData name="Pavlína Bazalová" userId="e219d983-eaf7-45be-b67d-109fd92f69b5" providerId="ADAL" clId="{4C37B329-FF36-4FE4-A51F-713BFFF6BA00}" dt="2022-04-10T10:28:15.192" v="1778" actId="1076"/>
          <ac:picMkLst>
            <pc:docMk/>
            <pc:sldMk cId="1604902837" sldId="295"/>
            <ac:picMk id="10242" creationId="{AC342838-EE07-4F90-B2FC-017FB10DB76B}"/>
          </ac:picMkLst>
        </pc:picChg>
      </pc:sldChg>
      <pc:sldChg chg="addSp modSp new mod setBg">
        <pc:chgData name="Pavlína Bazalová" userId="e219d983-eaf7-45be-b67d-109fd92f69b5" providerId="ADAL" clId="{4C37B329-FF36-4FE4-A51F-713BFFF6BA00}" dt="2022-04-10T10:31:16.522" v="1794" actId="1076"/>
        <pc:sldMkLst>
          <pc:docMk/>
          <pc:sldMk cId="2527208012" sldId="296"/>
        </pc:sldMkLst>
        <pc:spChg chg="add mod">
          <ac:chgData name="Pavlína Bazalová" userId="e219d983-eaf7-45be-b67d-109fd92f69b5" providerId="ADAL" clId="{4C37B329-FF36-4FE4-A51F-713BFFF6BA00}" dt="2022-04-10T10:31:16.522" v="1794" actId="1076"/>
          <ac:spMkLst>
            <pc:docMk/>
            <pc:sldMk cId="2527208012" sldId="296"/>
            <ac:spMk id="2" creationId="{1FC407C1-096B-4C46-B849-2CD009A0EE2B}"/>
          </ac:spMkLst>
        </pc:spChg>
        <pc:spChg chg="add">
          <ac:chgData name="Pavlína Bazalová" userId="e219d983-eaf7-45be-b67d-109fd92f69b5" providerId="ADAL" clId="{4C37B329-FF36-4FE4-A51F-713BFFF6BA00}" dt="2022-04-10T10:30:57.648" v="1790" actId="26606"/>
          <ac:spMkLst>
            <pc:docMk/>
            <pc:sldMk cId="2527208012" sldId="296"/>
            <ac:spMk id="71" creationId="{54C1EE6B-C083-4C1C-8B8B-609D7C6644F9}"/>
          </ac:spMkLst>
        </pc:spChg>
        <pc:picChg chg="add mod">
          <ac:chgData name="Pavlína Bazalová" userId="e219d983-eaf7-45be-b67d-109fd92f69b5" providerId="ADAL" clId="{4C37B329-FF36-4FE4-A51F-713BFFF6BA00}" dt="2022-04-10T10:30:57.648" v="1790" actId="26606"/>
          <ac:picMkLst>
            <pc:docMk/>
            <pc:sldMk cId="2527208012" sldId="296"/>
            <ac:picMk id="11266" creationId="{64C7D3E3-7B71-4CC3-B89B-819C862C515D}"/>
          </ac:picMkLst>
        </pc:picChg>
      </pc:sldChg>
      <pc:sldChg chg="addSp modSp new mod setBg modClrScheme setClrOvrMap chgLayout">
        <pc:chgData name="Pavlína Bazalová" userId="e219d983-eaf7-45be-b67d-109fd92f69b5" providerId="ADAL" clId="{4C37B329-FF36-4FE4-A51F-713BFFF6BA00}" dt="2022-04-10T10:34:09.261" v="1807" actId="26606"/>
        <pc:sldMkLst>
          <pc:docMk/>
          <pc:sldMk cId="1566590854" sldId="297"/>
        </pc:sldMkLst>
        <pc:spChg chg="add mod">
          <ac:chgData name="Pavlína Bazalová" userId="e219d983-eaf7-45be-b67d-109fd92f69b5" providerId="ADAL" clId="{4C37B329-FF36-4FE4-A51F-713BFFF6BA00}" dt="2022-04-10T10:34:09.261" v="1807" actId="26606"/>
          <ac:spMkLst>
            <pc:docMk/>
            <pc:sldMk cId="1566590854" sldId="297"/>
            <ac:spMk id="2" creationId="{6C9726BC-B771-4ACF-9368-27E34C083E81}"/>
          </ac:spMkLst>
        </pc:spChg>
        <pc:spChg chg="add">
          <ac:chgData name="Pavlína Bazalová" userId="e219d983-eaf7-45be-b67d-109fd92f69b5" providerId="ADAL" clId="{4C37B329-FF36-4FE4-A51F-713BFFF6BA00}" dt="2022-04-10T10:34:09.261" v="1807" actId="26606"/>
          <ac:spMkLst>
            <pc:docMk/>
            <pc:sldMk cId="1566590854" sldId="297"/>
            <ac:spMk id="7" creationId="{8775F366-526C-4C42-8931-696FFE8AA517}"/>
          </ac:spMkLst>
        </pc:spChg>
        <pc:spChg chg="add">
          <ac:chgData name="Pavlína Bazalová" userId="e219d983-eaf7-45be-b67d-109fd92f69b5" providerId="ADAL" clId="{4C37B329-FF36-4FE4-A51F-713BFFF6BA00}" dt="2022-04-10T10:34:09.261" v="1807" actId="26606"/>
          <ac:spMkLst>
            <pc:docMk/>
            <pc:sldMk cId="1566590854" sldId="297"/>
            <ac:spMk id="9" creationId="{597EA66B-2AAB-42B0-9F9D-38920D8D82D7}"/>
          </ac:spMkLst>
        </pc:spChg>
        <pc:spChg chg="add">
          <ac:chgData name="Pavlína Bazalová" userId="e219d983-eaf7-45be-b67d-109fd92f69b5" providerId="ADAL" clId="{4C37B329-FF36-4FE4-A51F-713BFFF6BA00}" dt="2022-04-10T10:34:09.261" v="1807" actId="26606"/>
          <ac:spMkLst>
            <pc:docMk/>
            <pc:sldMk cId="1566590854" sldId="297"/>
            <ac:spMk id="11" creationId="{D360EBE3-31BB-422F-AA87-FA3873DAE484}"/>
          </ac:spMkLst>
        </pc:spChg>
      </pc:sldChg>
      <pc:sldChg chg="addSp delSp modSp new mod setBg">
        <pc:chgData name="Pavlína Bazalová" userId="e219d983-eaf7-45be-b67d-109fd92f69b5" providerId="ADAL" clId="{4C37B329-FF36-4FE4-A51F-713BFFF6BA00}" dt="2022-04-10T10:38:11.422" v="1977" actId="20577"/>
        <pc:sldMkLst>
          <pc:docMk/>
          <pc:sldMk cId="3682517654" sldId="298"/>
        </pc:sldMkLst>
        <pc:spChg chg="mod">
          <ac:chgData name="Pavlína Bazalová" userId="e219d983-eaf7-45be-b67d-109fd92f69b5" providerId="ADAL" clId="{4C37B329-FF36-4FE4-A51F-713BFFF6BA00}" dt="2022-04-10T10:38:11.422" v="1977" actId="20577"/>
          <ac:spMkLst>
            <pc:docMk/>
            <pc:sldMk cId="3682517654" sldId="298"/>
            <ac:spMk id="2" creationId="{D7DFADDA-30A4-4573-ADAC-203B4D8EB6D5}"/>
          </ac:spMkLst>
        </pc:spChg>
        <pc:spChg chg="add del">
          <ac:chgData name="Pavlína Bazalová" userId="e219d983-eaf7-45be-b67d-109fd92f69b5" providerId="ADAL" clId="{4C37B329-FF36-4FE4-A51F-713BFFF6BA00}" dt="2022-04-10T10:35:15.391" v="1815" actId="26606"/>
          <ac:spMkLst>
            <pc:docMk/>
            <pc:sldMk cId="3682517654" sldId="298"/>
            <ac:spMk id="71" creationId="{A14CE2B0-0F0F-433D-8ED6-770921C984DF}"/>
          </ac:spMkLst>
        </pc:spChg>
        <pc:spChg chg="add">
          <ac:chgData name="Pavlína Bazalová" userId="e219d983-eaf7-45be-b67d-109fd92f69b5" providerId="ADAL" clId="{4C37B329-FF36-4FE4-A51F-713BFFF6BA00}" dt="2022-04-10T10:35:38.150" v="1825" actId="26606"/>
          <ac:spMkLst>
            <pc:docMk/>
            <pc:sldMk cId="3682517654" sldId="298"/>
            <ac:spMk id="73" creationId="{8463C51E-4C59-4602-8432-5BB95E37812E}"/>
          </ac:spMkLst>
        </pc:spChg>
        <pc:spChg chg="add">
          <ac:chgData name="Pavlína Bazalová" userId="e219d983-eaf7-45be-b67d-109fd92f69b5" providerId="ADAL" clId="{4C37B329-FF36-4FE4-A51F-713BFFF6BA00}" dt="2022-04-10T10:35:38.150" v="1825" actId="26606"/>
          <ac:spMkLst>
            <pc:docMk/>
            <pc:sldMk cId="3682517654" sldId="298"/>
            <ac:spMk id="75" creationId="{53BD741A-3F41-45C2-A7D1-440BB2354A52}"/>
          </ac:spMkLst>
        </pc:spChg>
        <pc:spChg chg="add">
          <ac:chgData name="Pavlína Bazalová" userId="e219d983-eaf7-45be-b67d-109fd92f69b5" providerId="ADAL" clId="{4C37B329-FF36-4FE4-A51F-713BFFF6BA00}" dt="2022-04-10T10:35:38.150" v="1825" actId="26606"/>
          <ac:spMkLst>
            <pc:docMk/>
            <pc:sldMk cId="3682517654" sldId="298"/>
            <ac:spMk id="12292" creationId="{DAD47858-7A44-47E5-AC94-E528B41D13BB}"/>
          </ac:spMkLst>
        </pc:spChg>
        <pc:picChg chg="add mod">
          <ac:chgData name="Pavlína Bazalová" userId="e219d983-eaf7-45be-b67d-109fd92f69b5" providerId="ADAL" clId="{4C37B329-FF36-4FE4-A51F-713BFFF6BA00}" dt="2022-04-10T10:35:47.258" v="1827" actId="1076"/>
          <ac:picMkLst>
            <pc:docMk/>
            <pc:sldMk cId="3682517654" sldId="298"/>
            <ac:picMk id="12290" creationId="{43D39C12-8A1D-4EC7-AA5A-34F60CA78D4A}"/>
          </ac:picMkLst>
        </pc:picChg>
      </pc:sldChg>
      <pc:sldChg chg="addSp delSp modSp new mod modClrScheme chgLayout">
        <pc:chgData name="Pavlína Bazalová" userId="e219d983-eaf7-45be-b67d-109fd92f69b5" providerId="ADAL" clId="{4C37B329-FF36-4FE4-A51F-713BFFF6BA00}" dt="2022-04-10T13:51:57.873" v="2002" actId="113"/>
        <pc:sldMkLst>
          <pc:docMk/>
          <pc:sldMk cId="466267191" sldId="299"/>
        </pc:sldMkLst>
        <pc:spChg chg="mod ord">
          <ac:chgData name="Pavlína Bazalová" userId="e219d983-eaf7-45be-b67d-109fd92f69b5" providerId="ADAL" clId="{4C37B329-FF36-4FE4-A51F-713BFFF6BA00}" dt="2022-04-10T13:51:37.132" v="1996" actId="700"/>
          <ac:spMkLst>
            <pc:docMk/>
            <pc:sldMk cId="466267191" sldId="299"/>
            <ac:spMk id="2" creationId="{1A1387BF-1ED2-48BF-A3BB-FD36ADD4C30D}"/>
          </ac:spMkLst>
        </pc:spChg>
        <pc:spChg chg="add del mod ord">
          <ac:chgData name="Pavlína Bazalová" userId="e219d983-eaf7-45be-b67d-109fd92f69b5" providerId="ADAL" clId="{4C37B329-FF36-4FE4-A51F-713BFFF6BA00}" dt="2022-04-10T13:51:37.132" v="1996" actId="700"/>
          <ac:spMkLst>
            <pc:docMk/>
            <pc:sldMk cId="466267191" sldId="299"/>
            <ac:spMk id="3" creationId="{77ABA661-E248-40E4-95BE-96FE9C6AA28E}"/>
          </ac:spMkLst>
        </pc:spChg>
        <pc:spChg chg="add mod ord">
          <ac:chgData name="Pavlína Bazalová" userId="e219d983-eaf7-45be-b67d-109fd92f69b5" providerId="ADAL" clId="{4C37B329-FF36-4FE4-A51F-713BFFF6BA00}" dt="2022-04-10T13:51:57.873" v="2002" actId="113"/>
          <ac:spMkLst>
            <pc:docMk/>
            <pc:sldMk cId="466267191" sldId="299"/>
            <ac:spMk id="4" creationId="{7328CBA6-690C-47ED-83D4-78AAC5F148D1}"/>
          </ac:spMkLst>
        </pc:spChg>
      </pc:sldChg>
      <pc:sldChg chg="modSp new mod">
        <pc:chgData name="Pavlína Bazalová" userId="e219d983-eaf7-45be-b67d-109fd92f69b5" providerId="ADAL" clId="{4C37B329-FF36-4FE4-A51F-713BFFF6BA00}" dt="2022-04-10T13:59:09.224" v="2267" actId="15"/>
        <pc:sldMkLst>
          <pc:docMk/>
          <pc:sldMk cId="3282991963" sldId="300"/>
        </pc:sldMkLst>
        <pc:spChg chg="mod">
          <ac:chgData name="Pavlína Bazalová" userId="e219d983-eaf7-45be-b67d-109fd92f69b5" providerId="ADAL" clId="{4C37B329-FF36-4FE4-A51F-713BFFF6BA00}" dt="2022-04-10T13:52:09.637" v="2017" actId="20577"/>
          <ac:spMkLst>
            <pc:docMk/>
            <pc:sldMk cId="3282991963" sldId="300"/>
            <ac:spMk id="2" creationId="{4157B884-4732-4F34-9465-967E7B106BE2}"/>
          </ac:spMkLst>
        </pc:spChg>
        <pc:spChg chg="mod">
          <ac:chgData name="Pavlína Bazalová" userId="e219d983-eaf7-45be-b67d-109fd92f69b5" providerId="ADAL" clId="{4C37B329-FF36-4FE4-A51F-713BFFF6BA00}" dt="2022-04-10T13:59:09.224" v="2267" actId="15"/>
          <ac:spMkLst>
            <pc:docMk/>
            <pc:sldMk cId="3282991963" sldId="300"/>
            <ac:spMk id="3" creationId="{65545F46-A646-46DF-8391-9E6B10588546}"/>
          </ac:spMkLst>
        </pc:spChg>
      </pc:sldChg>
      <pc:sldChg chg="addSp delSp modSp new mod modClrScheme chgLayout">
        <pc:chgData name="Pavlína Bazalová" userId="e219d983-eaf7-45be-b67d-109fd92f69b5" providerId="ADAL" clId="{4C37B329-FF36-4FE4-A51F-713BFFF6BA00}" dt="2022-04-10T14:12:03.994" v="2303" actId="20577"/>
        <pc:sldMkLst>
          <pc:docMk/>
          <pc:sldMk cId="2248870571" sldId="301"/>
        </pc:sldMkLst>
        <pc:spChg chg="del mod ord">
          <ac:chgData name="Pavlína Bazalová" userId="e219d983-eaf7-45be-b67d-109fd92f69b5" providerId="ADAL" clId="{4C37B329-FF36-4FE4-A51F-713BFFF6BA00}" dt="2022-04-10T14:02:23.449" v="2269" actId="700"/>
          <ac:spMkLst>
            <pc:docMk/>
            <pc:sldMk cId="2248870571" sldId="301"/>
            <ac:spMk id="2" creationId="{3086F47E-8B98-4ACD-879A-F0DA8EA98B12}"/>
          </ac:spMkLst>
        </pc:spChg>
        <pc:spChg chg="add mod ord">
          <ac:chgData name="Pavlína Bazalová" userId="e219d983-eaf7-45be-b67d-109fd92f69b5" providerId="ADAL" clId="{4C37B329-FF36-4FE4-A51F-713BFFF6BA00}" dt="2022-04-10T14:12:03.994" v="2303" actId="20577"/>
          <ac:spMkLst>
            <pc:docMk/>
            <pc:sldMk cId="2248870571" sldId="301"/>
            <ac:spMk id="3" creationId="{30EB4F9D-547D-423F-BB9F-C72CEF918B04}"/>
          </ac:spMkLst>
        </pc:spChg>
        <pc:spChg chg="add mod ord">
          <ac:chgData name="Pavlína Bazalová" userId="e219d983-eaf7-45be-b67d-109fd92f69b5" providerId="ADAL" clId="{4C37B329-FF36-4FE4-A51F-713BFFF6BA00}" dt="2022-04-10T14:03:16.511" v="2286" actId="113"/>
          <ac:spMkLst>
            <pc:docMk/>
            <pc:sldMk cId="2248870571" sldId="301"/>
            <ac:spMk id="4" creationId="{5792908C-C33D-49F4-93CD-7B79DA62E287}"/>
          </ac:spMkLst>
        </pc:spChg>
      </pc:sldChg>
      <pc:sldChg chg="addSp delSp modSp new mod modClrScheme chgLayout">
        <pc:chgData name="Pavlína Bazalová" userId="e219d983-eaf7-45be-b67d-109fd92f69b5" providerId="ADAL" clId="{4C37B329-FF36-4FE4-A51F-713BFFF6BA00}" dt="2022-04-10T14:19:55.371" v="2325" actId="1076"/>
        <pc:sldMkLst>
          <pc:docMk/>
          <pc:sldMk cId="1388006706" sldId="302"/>
        </pc:sldMkLst>
        <pc:spChg chg="del">
          <ac:chgData name="Pavlína Bazalová" userId="e219d983-eaf7-45be-b67d-109fd92f69b5" providerId="ADAL" clId="{4C37B329-FF36-4FE4-A51F-713BFFF6BA00}" dt="2022-04-10T14:18:04.095" v="2309" actId="700"/>
          <ac:spMkLst>
            <pc:docMk/>
            <pc:sldMk cId="1388006706" sldId="302"/>
            <ac:spMk id="2" creationId="{7A504BAD-11E7-4FBE-88DE-C72A0ADC40A6}"/>
          </ac:spMkLst>
        </pc:spChg>
        <pc:spChg chg="del">
          <ac:chgData name="Pavlína Bazalová" userId="e219d983-eaf7-45be-b67d-109fd92f69b5" providerId="ADAL" clId="{4C37B329-FF36-4FE4-A51F-713BFFF6BA00}" dt="2022-04-10T14:17:57.072" v="2306"/>
          <ac:spMkLst>
            <pc:docMk/>
            <pc:sldMk cId="1388006706" sldId="302"/>
            <ac:spMk id="3" creationId="{E2A3D998-9FEE-454E-A322-DE452A8CC093}"/>
          </ac:spMkLst>
        </pc:spChg>
        <pc:spChg chg="add mod">
          <ac:chgData name="Pavlína Bazalová" userId="e219d983-eaf7-45be-b67d-109fd92f69b5" providerId="ADAL" clId="{4C37B329-FF36-4FE4-A51F-713BFFF6BA00}" dt="2022-04-10T14:19:41.583" v="2324"/>
          <ac:spMkLst>
            <pc:docMk/>
            <pc:sldMk cId="1388006706" sldId="302"/>
            <ac:spMk id="4" creationId="{48353BF5-E2D0-413D-8141-F2452BC3A0A6}"/>
          </ac:spMkLst>
        </pc:spChg>
        <pc:picChg chg="add mod">
          <ac:chgData name="Pavlína Bazalová" userId="e219d983-eaf7-45be-b67d-109fd92f69b5" providerId="ADAL" clId="{4C37B329-FF36-4FE4-A51F-713BFFF6BA00}" dt="2022-04-10T14:19:55.371" v="2325" actId="1076"/>
          <ac:picMkLst>
            <pc:docMk/>
            <pc:sldMk cId="1388006706" sldId="302"/>
            <ac:picMk id="13314" creationId="{24ABEED2-40A3-40AE-96CE-8D6F1CADBE4E}"/>
          </ac:picMkLst>
        </pc:picChg>
        <pc:picChg chg="add mod ord">
          <ac:chgData name="Pavlína Bazalová" userId="e219d983-eaf7-45be-b67d-109fd92f69b5" providerId="ADAL" clId="{4C37B329-FF36-4FE4-A51F-713BFFF6BA00}" dt="2022-04-10T14:18:49.562" v="2317" actId="1076"/>
          <ac:picMkLst>
            <pc:docMk/>
            <pc:sldMk cId="1388006706" sldId="302"/>
            <ac:picMk id="13316" creationId="{F998BD5A-C9AD-4DC9-94C3-B99E7ADD25B3}"/>
          </ac:picMkLst>
        </pc:picChg>
        <pc:picChg chg="add mod">
          <ac:chgData name="Pavlína Bazalová" userId="e219d983-eaf7-45be-b67d-109fd92f69b5" providerId="ADAL" clId="{4C37B329-FF36-4FE4-A51F-713BFFF6BA00}" dt="2022-04-10T14:19:29.715" v="2322" actId="1076"/>
          <ac:picMkLst>
            <pc:docMk/>
            <pc:sldMk cId="1388006706" sldId="302"/>
            <ac:picMk id="13318" creationId="{EBC03506-AF1C-4B2A-B7A7-2B94F3AEAEEA}"/>
          </ac:picMkLst>
        </pc:picChg>
      </pc:sldChg>
      <pc:sldChg chg="addSp delSp modSp new mod">
        <pc:chgData name="Pavlína Bazalová" userId="e219d983-eaf7-45be-b67d-109fd92f69b5" providerId="ADAL" clId="{4C37B329-FF36-4FE4-A51F-713BFFF6BA00}" dt="2022-04-10T14:30:19.354" v="2439" actId="113"/>
        <pc:sldMkLst>
          <pc:docMk/>
          <pc:sldMk cId="3770497745" sldId="303"/>
        </pc:sldMkLst>
        <pc:spChg chg="mod">
          <ac:chgData name="Pavlína Bazalová" userId="e219d983-eaf7-45be-b67d-109fd92f69b5" providerId="ADAL" clId="{4C37B329-FF36-4FE4-A51F-713BFFF6BA00}" dt="2022-04-10T14:26:44.812" v="2343" actId="20577"/>
          <ac:spMkLst>
            <pc:docMk/>
            <pc:sldMk cId="3770497745" sldId="303"/>
            <ac:spMk id="2" creationId="{D981B946-89DE-4811-BA95-97D8E188DBC2}"/>
          </ac:spMkLst>
        </pc:spChg>
        <pc:spChg chg="del mod">
          <ac:chgData name="Pavlína Bazalová" userId="e219d983-eaf7-45be-b67d-109fd92f69b5" providerId="ADAL" clId="{4C37B329-FF36-4FE4-A51F-713BFFF6BA00}" dt="2022-04-10T14:30:03.148" v="2437" actId="26606"/>
          <ac:spMkLst>
            <pc:docMk/>
            <pc:sldMk cId="3770497745" sldId="303"/>
            <ac:spMk id="3" creationId="{42D0C201-5FAC-4064-90BE-5A3C2CEDC13A}"/>
          </ac:spMkLst>
        </pc:spChg>
        <pc:graphicFrameChg chg="add mod">
          <ac:chgData name="Pavlína Bazalová" userId="e219d983-eaf7-45be-b67d-109fd92f69b5" providerId="ADAL" clId="{4C37B329-FF36-4FE4-A51F-713BFFF6BA00}" dt="2022-04-10T14:30:19.354" v="2439" actId="113"/>
          <ac:graphicFrameMkLst>
            <pc:docMk/>
            <pc:sldMk cId="3770497745" sldId="303"/>
            <ac:graphicFrameMk id="5" creationId="{4E663B1E-DE6C-C614-10F3-F6E81C396CA9}"/>
          </ac:graphicFrameMkLst>
        </pc:graphicFrameChg>
      </pc:sldChg>
      <pc:sldChg chg="addSp delSp modSp new mod setBg setClrOvrMap">
        <pc:chgData name="Pavlína Bazalová" userId="e219d983-eaf7-45be-b67d-109fd92f69b5" providerId="ADAL" clId="{4C37B329-FF36-4FE4-A51F-713BFFF6BA00}" dt="2022-04-10T14:35:11.144" v="2518" actId="26606"/>
        <pc:sldMkLst>
          <pc:docMk/>
          <pc:sldMk cId="1081152381" sldId="304"/>
        </pc:sldMkLst>
        <pc:spChg chg="mod">
          <ac:chgData name="Pavlína Bazalová" userId="e219d983-eaf7-45be-b67d-109fd92f69b5" providerId="ADAL" clId="{4C37B329-FF36-4FE4-A51F-713BFFF6BA00}" dt="2022-04-10T14:35:11.144" v="2518" actId="26606"/>
          <ac:spMkLst>
            <pc:docMk/>
            <pc:sldMk cId="1081152381" sldId="304"/>
            <ac:spMk id="2" creationId="{B36E1A1D-04D4-475E-875B-2248869B01ED}"/>
          </ac:spMkLst>
        </pc:spChg>
        <pc:spChg chg="del mod">
          <ac:chgData name="Pavlína Bazalová" userId="e219d983-eaf7-45be-b67d-109fd92f69b5" providerId="ADAL" clId="{4C37B329-FF36-4FE4-A51F-713BFFF6BA00}" dt="2022-04-10T14:35:11.144" v="2518" actId="26606"/>
          <ac:spMkLst>
            <pc:docMk/>
            <pc:sldMk cId="1081152381" sldId="304"/>
            <ac:spMk id="3" creationId="{B8202CE1-10ED-43D5-AB46-5CF46ED00576}"/>
          </ac:spMkLst>
        </pc:spChg>
        <pc:spChg chg="add">
          <ac:chgData name="Pavlína Bazalová" userId="e219d983-eaf7-45be-b67d-109fd92f69b5" providerId="ADAL" clId="{4C37B329-FF36-4FE4-A51F-713BFFF6BA00}" dt="2022-04-10T14:35:11.144" v="2518" actId="26606"/>
          <ac:spMkLst>
            <pc:docMk/>
            <pc:sldMk cId="1081152381" sldId="304"/>
            <ac:spMk id="9" creationId="{C3DB5541-D156-4B14-AD5E-D54317AEA0D2}"/>
          </ac:spMkLst>
        </pc:spChg>
        <pc:spChg chg="add">
          <ac:chgData name="Pavlína Bazalová" userId="e219d983-eaf7-45be-b67d-109fd92f69b5" providerId="ADAL" clId="{4C37B329-FF36-4FE4-A51F-713BFFF6BA00}" dt="2022-04-10T14:35:11.144" v="2518" actId="26606"/>
          <ac:spMkLst>
            <pc:docMk/>
            <pc:sldMk cId="1081152381" sldId="304"/>
            <ac:spMk id="11" creationId="{1425B494-7EBC-49BB-B941-CDD9B7042FBD}"/>
          </ac:spMkLst>
        </pc:spChg>
        <pc:graphicFrameChg chg="add">
          <ac:chgData name="Pavlína Bazalová" userId="e219d983-eaf7-45be-b67d-109fd92f69b5" providerId="ADAL" clId="{4C37B329-FF36-4FE4-A51F-713BFFF6BA00}" dt="2022-04-10T14:35:11.144" v="2518" actId="26606"/>
          <ac:graphicFrameMkLst>
            <pc:docMk/>
            <pc:sldMk cId="1081152381" sldId="304"/>
            <ac:graphicFrameMk id="5" creationId="{3A94098B-C961-CB24-0E1F-A4F04DEFB210}"/>
          </ac:graphicFrameMkLst>
        </pc:graphicFrameChg>
      </pc:sldChg>
      <pc:sldChg chg="addSp delSp modSp new mod setBg">
        <pc:chgData name="Pavlína Bazalová" userId="e219d983-eaf7-45be-b67d-109fd92f69b5" providerId="ADAL" clId="{4C37B329-FF36-4FE4-A51F-713BFFF6BA00}" dt="2022-04-10T14:45:17.189" v="2602" actId="20577"/>
        <pc:sldMkLst>
          <pc:docMk/>
          <pc:sldMk cId="105588827" sldId="305"/>
        </pc:sldMkLst>
        <pc:spChg chg="mod">
          <ac:chgData name="Pavlína Bazalová" userId="e219d983-eaf7-45be-b67d-109fd92f69b5" providerId="ADAL" clId="{4C37B329-FF36-4FE4-A51F-713BFFF6BA00}" dt="2022-04-10T14:45:17.189" v="2602" actId="20577"/>
          <ac:spMkLst>
            <pc:docMk/>
            <pc:sldMk cId="105588827" sldId="305"/>
            <ac:spMk id="2" creationId="{857E1914-D159-4802-9EC0-D86B12043B1C}"/>
          </ac:spMkLst>
        </pc:spChg>
        <pc:spChg chg="del">
          <ac:chgData name="Pavlína Bazalová" userId="e219d983-eaf7-45be-b67d-109fd92f69b5" providerId="ADAL" clId="{4C37B329-FF36-4FE4-A51F-713BFFF6BA00}" dt="2022-04-10T14:42:47.693" v="2566" actId="478"/>
          <ac:spMkLst>
            <pc:docMk/>
            <pc:sldMk cId="105588827" sldId="305"/>
            <ac:spMk id="3" creationId="{D8652FDA-3CF0-4A1A-AFC7-7F0D1A8A83AE}"/>
          </ac:spMkLst>
        </pc:spChg>
        <pc:spChg chg="add">
          <ac:chgData name="Pavlína Bazalová" userId="e219d983-eaf7-45be-b67d-109fd92f69b5" providerId="ADAL" clId="{4C37B329-FF36-4FE4-A51F-713BFFF6BA00}" dt="2022-04-10T14:42:55.379" v="2567" actId="26606"/>
          <ac:spMkLst>
            <pc:docMk/>
            <pc:sldMk cId="105588827" sldId="305"/>
            <ac:spMk id="7" creationId="{8775F366-526C-4C42-8931-696FFE8AA517}"/>
          </ac:spMkLst>
        </pc:spChg>
        <pc:spChg chg="add">
          <ac:chgData name="Pavlína Bazalová" userId="e219d983-eaf7-45be-b67d-109fd92f69b5" providerId="ADAL" clId="{4C37B329-FF36-4FE4-A51F-713BFFF6BA00}" dt="2022-04-10T14:42:55.379" v="2567" actId="26606"/>
          <ac:spMkLst>
            <pc:docMk/>
            <pc:sldMk cId="105588827" sldId="305"/>
            <ac:spMk id="9" creationId="{12839A1C-34CB-4C3C-8531-CA67525FDE9E}"/>
          </ac:spMkLst>
        </pc:spChg>
        <pc:spChg chg="add">
          <ac:chgData name="Pavlína Bazalová" userId="e219d983-eaf7-45be-b67d-109fd92f69b5" providerId="ADAL" clId="{4C37B329-FF36-4FE4-A51F-713BFFF6BA00}" dt="2022-04-10T14:42:55.379" v="2567" actId="26606"/>
          <ac:spMkLst>
            <pc:docMk/>
            <pc:sldMk cId="105588827" sldId="305"/>
            <ac:spMk id="11" creationId="{FAC94EAF-F7F7-4727-AE69-A7036B4A5122}"/>
          </ac:spMkLst>
        </pc:spChg>
      </pc:sldChg>
      <pc:sldChg chg="addSp delSp modSp new mod">
        <pc:chgData name="Pavlína Bazalová" userId="e219d983-eaf7-45be-b67d-109fd92f69b5" providerId="ADAL" clId="{4C37B329-FF36-4FE4-A51F-713BFFF6BA00}" dt="2022-04-10T14:48:46.878" v="2632" actId="20577"/>
        <pc:sldMkLst>
          <pc:docMk/>
          <pc:sldMk cId="4077559234" sldId="306"/>
        </pc:sldMkLst>
        <pc:spChg chg="mod">
          <ac:chgData name="Pavlína Bazalová" userId="e219d983-eaf7-45be-b67d-109fd92f69b5" providerId="ADAL" clId="{4C37B329-FF36-4FE4-A51F-713BFFF6BA00}" dt="2022-04-10T14:48:46.878" v="2632" actId="20577"/>
          <ac:spMkLst>
            <pc:docMk/>
            <pc:sldMk cId="4077559234" sldId="306"/>
            <ac:spMk id="2" creationId="{8B471162-7F9A-462E-B135-0B9594045AC7}"/>
          </ac:spMkLst>
        </pc:spChg>
        <pc:spChg chg="add del mod">
          <ac:chgData name="Pavlína Bazalová" userId="e219d983-eaf7-45be-b67d-109fd92f69b5" providerId="ADAL" clId="{4C37B329-FF36-4FE4-A51F-713BFFF6BA00}" dt="2022-04-10T14:44:10.241" v="2581" actId="478"/>
          <ac:spMkLst>
            <pc:docMk/>
            <pc:sldMk cId="4077559234" sldId="306"/>
            <ac:spMk id="3" creationId="{B5FEA56B-AFAE-4A60-AD38-1EF3E7A8F7BF}"/>
          </ac:spMkLst>
        </pc:spChg>
        <pc:spChg chg="add del mod">
          <ac:chgData name="Pavlína Bazalová" userId="e219d983-eaf7-45be-b67d-109fd92f69b5" providerId="ADAL" clId="{4C37B329-FF36-4FE4-A51F-713BFFF6BA00}" dt="2022-04-10T14:44:26.269" v="2586" actId="12"/>
          <ac:spMkLst>
            <pc:docMk/>
            <pc:sldMk cId="4077559234" sldId="306"/>
            <ac:spMk id="4" creationId="{38E248CE-5E6C-4058-BE70-F96B81FED33D}"/>
          </ac:spMkLst>
        </pc:spChg>
        <pc:spChg chg="mod">
          <ac:chgData name="Pavlína Bazalová" userId="e219d983-eaf7-45be-b67d-109fd92f69b5" providerId="ADAL" clId="{4C37B329-FF36-4FE4-A51F-713BFFF6BA00}" dt="2022-04-10T14:43:32.837" v="2572" actId="20577"/>
          <ac:spMkLst>
            <pc:docMk/>
            <pc:sldMk cId="4077559234" sldId="306"/>
            <ac:spMk id="6" creationId="{3751F31E-4D07-49B1-BB3D-7CE3CC47CBDE}"/>
          </ac:spMkLst>
        </pc:spChg>
        <pc:spChg chg="add del">
          <ac:chgData name="Pavlína Bazalová" userId="e219d983-eaf7-45be-b67d-109fd92f69b5" providerId="ADAL" clId="{4C37B329-FF36-4FE4-A51F-713BFFF6BA00}" dt="2022-04-10T14:43:29.063" v="2571" actId="478"/>
          <ac:spMkLst>
            <pc:docMk/>
            <pc:sldMk cId="4077559234" sldId="306"/>
            <ac:spMk id="8" creationId="{5BF389EB-FC6D-43A8-9CDB-1572D87C5B86}"/>
          </ac:spMkLst>
        </pc:spChg>
        <pc:spChg chg="add mod">
          <ac:chgData name="Pavlína Bazalová" userId="e219d983-eaf7-45be-b67d-109fd92f69b5" providerId="ADAL" clId="{4C37B329-FF36-4FE4-A51F-713BFFF6BA00}" dt="2022-04-10T14:48:43.031" v="2631" actId="1076"/>
          <ac:spMkLst>
            <pc:docMk/>
            <pc:sldMk cId="4077559234" sldId="306"/>
            <ac:spMk id="9" creationId="{F57AC78C-BFBF-45F2-8797-F691305671E9}"/>
          </ac:spMkLst>
        </pc:spChg>
        <pc:grpChg chg="add del">
          <ac:chgData name="Pavlína Bazalová" userId="e219d983-eaf7-45be-b67d-109fd92f69b5" providerId="ADAL" clId="{4C37B329-FF36-4FE4-A51F-713BFFF6BA00}" dt="2022-04-10T14:43:36.673" v="2573" actId="478"/>
          <ac:grpSpMkLst>
            <pc:docMk/>
            <pc:sldMk cId="4077559234" sldId="306"/>
            <ac:grpSpMk id="5" creationId="{88B9F29D-BB9D-45B0-8BA7-E51A92FF1226}"/>
          </ac:grpSpMkLst>
        </pc:grpChg>
        <pc:picChg chg="add mod">
          <ac:chgData name="Pavlína Bazalová" userId="e219d983-eaf7-45be-b67d-109fd92f69b5" providerId="ADAL" clId="{4C37B329-FF36-4FE4-A51F-713BFFF6BA00}" dt="2022-04-10T14:48:09.638" v="2628" actId="1076"/>
          <ac:picMkLst>
            <pc:docMk/>
            <pc:sldMk cId="4077559234" sldId="306"/>
            <ac:picMk id="14344" creationId="{BA8BA7A6-7DF5-433D-B66A-82BD57C61E13}"/>
          </ac:picMkLst>
        </pc:picChg>
      </pc:sldChg>
      <pc:sldChg chg="addSp delSp modSp new mod modClrScheme chgLayout">
        <pc:chgData name="Pavlína Bazalová" userId="e219d983-eaf7-45be-b67d-109fd92f69b5" providerId="ADAL" clId="{4C37B329-FF36-4FE4-A51F-713BFFF6BA00}" dt="2022-04-10T14:48:02.999" v="2627" actId="1076"/>
        <pc:sldMkLst>
          <pc:docMk/>
          <pc:sldMk cId="2905901634" sldId="307"/>
        </pc:sldMkLst>
        <pc:spChg chg="del">
          <ac:chgData name="Pavlína Bazalová" userId="e219d983-eaf7-45be-b67d-109fd92f69b5" providerId="ADAL" clId="{4C37B329-FF36-4FE4-A51F-713BFFF6BA00}" dt="2022-04-10T14:47:49.419" v="2624" actId="700"/>
          <ac:spMkLst>
            <pc:docMk/>
            <pc:sldMk cId="2905901634" sldId="307"/>
            <ac:spMk id="2" creationId="{AB30CE0E-EFD6-4859-A49E-3780859B0EBB}"/>
          </ac:spMkLst>
        </pc:spChg>
        <pc:spChg chg="del">
          <ac:chgData name="Pavlína Bazalová" userId="e219d983-eaf7-45be-b67d-109fd92f69b5" providerId="ADAL" clId="{4C37B329-FF36-4FE4-A51F-713BFFF6BA00}" dt="2022-04-10T14:47:06.867" v="2617" actId="478"/>
          <ac:spMkLst>
            <pc:docMk/>
            <pc:sldMk cId="2905901634" sldId="307"/>
            <ac:spMk id="3" creationId="{2BB5AAD9-DBDC-4EFE-A04E-BF0E8B671B6F}"/>
          </ac:spMkLst>
        </pc:spChg>
        <pc:spChg chg="add mod">
          <ac:chgData name="Pavlína Bazalová" userId="e219d983-eaf7-45be-b67d-109fd92f69b5" providerId="ADAL" clId="{4C37B329-FF36-4FE4-A51F-713BFFF6BA00}" dt="2022-04-10T14:46:54.744" v="2614"/>
          <ac:spMkLst>
            <pc:docMk/>
            <pc:sldMk cId="2905901634" sldId="307"/>
            <ac:spMk id="5" creationId="{A0462DC7-05C6-4505-8C2A-AB87CDCCAA06}"/>
          </ac:spMkLst>
        </pc:spChg>
        <pc:spChg chg="add mod">
          <ac:chgData name="Pavlína Bazalová" userId="e219d983-eaf7-45be-b67d-109fd92f69b5" providerId="ADAL" clId="{4C37B329-FF36-4FE4-A51F-713BFFF6BA00}" dt="2022-04-10T14:47:42.862" v="2623" actId="1076"/>
          <ac:spMkLst>
            <pc:docMk/>
            <pc:sldMk cId="2905901634" sldId="307"/>
            <ac:spMk id="7" creationId="{872E12AC-AC6A-4A8E-9911-E8152F7759B4}"/>
          </ac:spMkLst>
        </pc:spChg>
        <pc:grpChg chg="add mod">
          <ac:chgData name="Pavlína Bazalová" userId="e219d983-eaf7-45be-b67d-109fd92f69b5" providerId="ADAL" clId="{4C37B329-FF36-4FE4-A51F-713BFFF6BA00}" dt="2022-04-10T14:48:02.999" v="2627" actId="1076"/>
          <ac:grpSpMkLst>
            <pc:docMk/>
            <pc:sldMk cId="2905901634" sldId="307"/>
            <ac:grpSpMk id="4" creationId="{E2F165B8-32D1-4D1C-80BC-9BA4941DF462}"/>
          </ac:grpSpMkLst>
        </pc:grpChg>
        <pc:picChg chg="add mod">
          <ac:chgData name="Pavlína Bazalová" userId="e219d983-eaf7-45be-b67d-109fd92f69b5" providerId="ADAL" clId="{4C37B329-FF36-4FE4-A51F-713BFFF6BA00}" dt="2022-04-10T14:46:54.744" v="2614"/>
          <ac:picMkLst>
            <pc:docMk/>
            <pc:sldMk cId="2905901634" sldId="307"/>
            <ac:picMk id="6" creationId="{1FCA8D05-96CB-43D6-A496-F8C11B02DFC8}"/>
          </ac:picMkLst>
        </pc:picChg>
      </pc:sldChg>
      <pc:sldChg chg="addSp modSp new mod modClrScheme chgLayout">
        <pc:chgData name="Pavlína Bazalová" userId="e219d983-eaf7-45be-b67d-109fd92f69b5" providerId="ADAL" clId="{4C37B329-FF36-4FE4-A51F-713BFFF6BA00}" dt="2022-04-10T14:52:50.458" v="2761" actId="20577"/>
        <pc:sldMkLst>
          <pc:docMk/>
          <pc:sldMk cId="3587036265" sldId="308"/>
        </pc:sldMkLst>
        <pc:spChg chg="add mod">
          <ac:chgData name="Pavlína Bazalová" userId="e219d983-eaf7-45be-b67d-109fd92f69b5" providerId="ADAL" clId="{4C37B329-FF36-4FE4-A51F-713BFFF6BA00}" dt="2022-04-10T14:49:45.737" v="2640" actId="20577"/>
          <ac:spMkLst>
            <pc:docMk/>
            <pc:sldMk cId="3587036265" sldId="308"/>
            <ac:spMk id="2" creationId="{5F13A269-C0D8-43F2-AD57-6C442951BD8E}"/>
          </ac:spMkLst>
        </pc:spChg>
        <pc:spChg chg="add mod">
          <ac:chgData name="Pavlína Bazalová" userId="e219d983-eaf7-45be-b67d-109fd92f69b5" providerId="ADAL" clId="{4C37B329-FF36-4FE4-A51F-713BFFF6BA00}" dt="2022-04-10T14:52:50.458" v="2761" actId="20577"/>
          <ac:spMkLst>
            <pc:docMk/>
            <pc:sldMk cId="3587036265" sldId="308"/>
            <ac:spMk id="3" creationId="{5046FF5C-2369-48EB-A989-979BD064A4A6}"/>
          </ac:spMkLst>
        </pc:spChg>
      </pc:sldChg>
    </pc:docChg>
  </pc:docChgLst>
  <pc:docChgLst>
    <pc:chgData name="Pavlína" userId="e219d983-eaf7-45be-b67d-109fd92f69b5" providerId="ADAL" clId="{B8473539-B576-41A4-B545-3AE41DBE58D2}"/>
    <pc:docChg chg="custSel addSld delSld modSld sldOrd">
      <pc:chgData name="Pavlína" userId="e219d983-eaf7-45be-b67d-109fd92f69b5" providerId="ADAL" clId="{B8473539-B576-41A4-B545-3AE41DBE58D2}" dt="2022-10-03T07:47:38.489" v="524" actId="1076"/>
      <pc:docMkLst>
        <pc:docMk/>
      </pc:docMkLst>
      <pc:sldChg chg="modSp mod">
        <pc:chgData name="Pavlína" userId="e219d983-eaf7-45be-b67d-109fd92f69b5" providerId="ADAL" clId="{B8473539-B576-41A4-B545-3AE41DBE58D2}" dt="2022-10-03T07:31:34.754" v="382" actId="20577"/>
        <pc:sldMkLst>
          <pc:docMk/>
          <pc:sldMk cId="1081152381" sldId="304"/>
        </pc:sldMkLst>
        <pc:spChg chg="mod">
          <ac:chgData name="Pavlína" userId="e219d983-eaf7-45be-b67d-109fd92f69b5" providerId="ADAL" clId="{B8473539-B576-41A4-B545-3AE41DBE58D2}" dt="2022-10-03T07:31:34.754" v="382" actId="20577"/>
          <ac:spMkLst>
            <pc:docMk/>
            <pc:sldMk cId="1081152381" sldId="304"/>
            <ac:spMk id="2" creationId="{B36E1A1D-04D4-475E-875B-2248869B01ED}"/>
          </ac:spMkLst>
        </pc:spChg>
      </pc:sldChg>
      <pc:sldChg chg="modSp mod">
        <pc:chgData name="Pavlína" userId="e219d983-eaf7-45be-b67d-109fd92f69b5" providerId="ADAL" clId="{B8473539-B576-41A4-B545-3AE41DBE58D2}" dt="2022-10-03T06:50:58.393" v="1" actId="20577"/>
        <pc:sldMkLst>
          <pc:docMk/>
          <pc:sldMk cId="2690530894" sldId="310"/>
        </pc:sldMkLst>
        <pc:spChg chg="mod">
          <ac:chgData name="Pavlína" userId="e219d983-eaf7-45be-b67d-109fd92f69b5" providerId="ADAL" clId="{B8473539-B576-41A4-B545-3AE41DBE58D2}" dt="2022-10-03T06:50:58.393" v="1" actId="20577"/>
          <ac:spMkLst>
            <pc:docMk/>
            <pc:sldMk cId="2690530894" sldId="310"/>
            <ac:spMk id="7" creationId="{01B53E7A-B01C-3C99-E288-7D64DE44B7ED}"/>
          </ac:spMkLst>
        </pc:spChg>
      </pc:sldChg>
      <pc:sldChg chg="addSp modSp mod">
        <pc:chgData name="Pavlína" userId="e219d983-eaf7-45be-b67d-109fd92f69b5" providerId="ADAL" clId="{B8473539-B576-41A4-B545-3AE41DBE58D2}" dt="2022-10-03T07:34:09.919" v="475" actId="13822"/>
        <pc:sldMkLst>
          <pc:docMk/>
          <pc:sldMk cId="2589340494" sldId="315"/>
        </pc:sldMkLst>
        <pc:spChg chg="add mod">
          <ac:chgData name="Pavlína" userId="e219d983-eaf7-45be-b67d-109fd92f69b5" providerId="ADAL" clId="{B8473539-B576-41A4-B545-3AE41DBE58D2}" dt="2022-10-03T07:34:09.919" v="475" actId="13822"/>
          <ac:spMkLst>
            <pc:docMk/>
            <pc:sldMk cId="2589340494" sldId="315"/>
            <ac:spMk id="5" creationId="{7F86BB26-EDB6-44BE-8CA4-2ACE60FEAA37}"/>
          </ac:spMkLst>
        </pc:spChg>
        <pc:spChg chg="mod">
          <ac:chgData name="Pavlína" userId="e219d983-eaf7-45be-b67d-109fd92f69b5" providerId="ADAL" clId="{B8473539-B576-41A4-B545-3AE41DBE58D2}" dt="2022-10-03T07:32:56.330" v="384" actId="1076"/>
          <ac:spMkLst>
            <pc:docMk/>
            <pc:sldMk cId="2589340494" sldId="315"/>
            <ac:spMk id="6" creationId="{7B5D1FAE-BE7E-05BA-0F8E-FCA6A7C8B0EF}"/>
          </ac:spMkLst>
        </pc:spChg>
        <pc:picChg chg="mod">
          <ac:chgData name="Pavlína" userId="e219d983-eaf7-45be-b67d-109fd92f69b5" providerId="ADAL" clId="{B8473539-B576-41A4-B545-3AE41DBE58D2}" dt="2022-10-03T07:32:53.042" v="383" actId="1076"/>
          <ac:picMkLst>
            <pc:docMk/>
            <pc:sldMk cId="2589340494" sldId="315"/>
            <ac:picMk id="4" creationId="{A6536EEE-1D0B-459E-FD2A-07B62F5925CD}"/>
          </ac:picMkLst>
        </pc:picChg>
      </pc:sldChg>
      <pc:sldChg chg="modSp mod">
        <pc:chgData name="Pavlína" userId="e219d983-eaf7-45be-b67d-109fd92f69b5" providerId="ADAL" clId="{B8473539-B576-41A4-B545-3AE41DBE58D2}" dt="2022-10-03T07:37:16.749" v="476" actId="20577"/>
        <pc:sldMkLst>
          <pc:docMk/>
          <pc:sldMk cId="2929265636" sldId="320"/>
        </pc:sldMkLst>
        <pc:spChg chg="mod">
          <ac:chgData name="Pavlína" userId="e219d983-eaf7-45be-b67d-109fd92f69b5" providerId="ADAL" clId="{B8473539-B576-41A4-B545-3AE41DBE58D2}" dt="2022-10-03T07:37:16.749" v="476" actId="20577"/>
          <ac:spMkLst>
            <pc:docMk/>
            <pc:sldMk cId="2929265636" sldId="320"/>
            <ac:spMk id="3" creationId="{B573E4AA-D8A4-3097-B27B-05E26BCF0A1C}"/>
          </ac:spMkLst>
        </pc:spChg>
      </pc:sldChg>
      <pc:sldChg chg="modSp mod">
        <pc:chgData name="Pavlína" userId="e219d983-eaf7-45be-b67d-109fd92f69b5" providerId="ADAL" clId="{B8473539-B576-41A4-B545-3AE41DBE58D2}" dt="2022-10-03T07:30:08.611" v="380" actId="20577"/>
        <pc:sldMkLst>
          <pc:docMk/>
          <pc:sldMk cId="262528191" sldId="322"/>
        </pc:sldMkLst>
        <pc:spChg chg="mod">
          <ac:chgData name="Pavlína" userId="e219d983-eaf7-45be-b67d-109fd92f69b5" providerId="ADAL" clId="{B8473539-B576-41A4-B545-3AE41DBE58D2}" dt="2022-10-03T07:30:08.611" v="380" actId="20577"/>
          <ac:spMkLst>
            <pc:docMk/>
            <pc:sldMk cId="262528191" sldId="322"/>
            <ac:spMk id="3" creationId="{FA4CD558-3567-2556-1D18-6EDD357EA101}"/>
          </ac:spMkLst>
        </pc:spChg>
      </pc:sldChg>
      <pc:sldChg chg="addSp modSp new mod">
        <pc:chgData name="Pavlína" userId="e219d983-eaf7-45be-b67d-109fd92f69b5" providerId="ADAL" clId="{B8473539-B576-41A4-B545-3AE41DBE58D2}" dt="2022-10-03T06:56:00.471" v="14" actId="1076"/>
        <pc:sldMkLst>
          <pc:docMk/>
          <pc:sldMk cId="604028499" sldId="340"/>
        </pc:sldMkLst>
        <pc:spChg chg="add mod">
          <ac:chgData name="Pavlína" userId="e219d983-eaf7-45be-b67d-109fd92f69b5" providerId="ADAL" clId="{B8473539-B576-41A4-B545-3AE41DBE58D2}" dt="2022-10-03T06:56:00.471" v="14" actId="1076"/>
          <ac:spMkLst>
            <pc:docMk/>
            <pc:sldMk cId="604028499" sldId="340"/>
            <ac:spMk id="7" creationId="{D21EBA3B-00F9-4672-A04B-1681A4297E2C}"/>
          </ac:spMkLst>
        </pc:spChg>
        <pc:picChg chg="add mod modCrop">
          <ac:chgData name="Pavlína" userId="e219d983-eaf7-45be-b67d-109fd92f69b5" providerId="ADAL" clId="{B8473539-B576-41A4-B545-3AE41DBE58D2}" dt="2022-10-03T06:55:44.839" v="10" actId="1076"/>
          <ac:picMkLst>
            <pc:docMk/>
            <pc:sldMk cId="604028499" sldId="340"/>
            <ac:picMk id="5" creationId="{31DAB87B-3F82-4FB7-8092-5CF894B77F29}"/>
          </ac:picMkLst>
        </pc:picChg>
      </pc:sldChg>
      <pc:sldChg chg="addSp modSp new mod modClrScheme chgLayout">
        <pc:chgData name="Pavlína" userId="e219d983-eaf7-45be-b67d-109fd92f69b5" providerId="ADAL" clId="{B8473539-B576-41A4-B545-3AE41DBE58D2}" dt="2022-10-03T07:28:50.316" v="379" actId="20577"/>
        <pc:sldMkLst>
          <pc:docMk/>
          <pc:sldMk cId="296018500" sldId="341"/>
        </pc:sldMkLst>
        <pc:spChg chg="add mod">
          <ac:chgData name="Pavlína" userId="e219d983-eaf7-45be-b67d-109fd92f69b5" providerId="ADAL" clId="{B8473539-B576-41A4-B545-3AE41DBE58D2}" dt="2022-10-03T06:59:02.124" v="33" actId="20577"/>
          <ac:spMkLst>
            <pc:docMk/>
            <pc:sldMk cId="296018500" sldId="341"/>
            <ac:spMk id="2" creationId="{307A951F-4EFF-4BA3-A52F-0C9ADF6AF6BD}"/>
          </ac:spMkLst>
        </pc:spChg>
        <pc:spChg chg="add mod">
          <ac:chgData name="Pavlína" userId="e219d983-eaf7-45be-b67d-109fd92f69b5" providerId="ADAL" clId="{B8473539-B576-41A4-B545-3AE41DBE58D2}" dt="2022-10-03T07:28:50.316" v="379" actId="20577"/>
          <ac:spMkLst>
            <pc:docMk/>
            <pc:sldMk cId="296018500" sldId="341"/>
            <ac:spMk id="3" creationId="{E8055250-7DD0-4478-9299-84218F4D56D7}"/>
          </ac:spMkLst>
        </pc:spChg>
        <pc:spChg chg="add mod">
          <ac:chgData name="Pavlína" userId="e219d983-eaf7-45be-b67d-109fd92f69b5" providerId="ADAL" clId="{B8473539-B576-41A4-B545-3AE41DBE58D2}" dt="2022-10-03T07:24:42.816" v="267" actId="1076"/>
          <ac:spMkLst>
            <pc:docMk/>
            <pc:sldMk cId="296018500" sldId="341"/>
            <ac:spMk id="7" creationId="{2BA5D820-CB2F-4DCE-9730-F4F1CDB6B353}"/>
          </ac:spMkLst>
        </pc:spChg>
        <pc:picChg chg="add mod modCrop">
          <ac:chgData name="Pavlína" userId="e219d983-eaf7-45be-b67d-109fd92f69b5" providerId="ADAL" clId="{B8473539-B576-41A4-B545-3AE41DBE58D2}" dt="2022-10-03T07:24:44.376" v="268" actId="1076"/>
          <ac:picMkLst>
            <pc:docMk/>
            <pc:sldMk cId="296018500" sldId="341"/>
            <ac:picMk id="5" creationId="{DF36CB6A-D01F-4BB5-B9E5-FA9445AF55B8}"/>
          </ac:picMkLst>
        </pc:picChg>
      </pc:sldChg>
      <pc:sldChg chg="add del">
        <pc:chgData name="Pavlína" userId="e219d983-eaf7-45be-b67d-109fd92f69b5" providerId="ADAL" clId="{B8473539-B576-41A4-B545-3AE41DBE58D2}" dt="2022-10-03T06:55:14.177" v="4" actId="2696"/>
        <pc:sldMkLst>
          <pc:docMk/>
          <pc:sldMk cId="1109539526" sldId="341"/>
        </pc:sldMkLst>
      </pc:sldChg>
      <pc:sldChg chg="delSp modSp new mod">
        <pc:chgData name="Pavlína" userId="e219d983-eaf7-45be-b67d-109fd92f69b5" providerId="ADAL" clId="{B8473539-B576-41A4-B545-3AE41DBE58D2}" dt="2022-10-03T07:47:38.489" v="524" actId="1076"/>
        <pc:sldMkLst>
          <pc:docMk/>
          <pc:sldMk cId="2055762836" sldId="342"/>
        </pc:sldMkLst>
        <pc:spChg chg="mod">
          <ac:chgData name="Pavlína" userId="e219d983-eaf7-45be-b67d-109fd92f69b5" providerId="ADAL" clId="{B8473539-B576-41A4-B545-3AE41DBE58D2}" dt="2022-10-03T07:47:38.489" v="524" actId="1076"/>
          <ac:spMkLst>
            <pc:docMk/>
            <pc:sldMk cId="2055762836" sldId="342"/>
            <ac:spMk id="2" creationId="{66004828-C423-4733-A7FD-DC3F2D83F2EF}"/>
          </ac:spMkLst>
        </pc:spChg>
        <pc:spChg chg="del mod">
          <ac:chgData name="Pavlína" userId="e219d983-eaf7-45be-b67d-109fd92f69b5" providerId="ADAL" clId="{B8473539-B576-41A4-B545-3AE41DBE58D2}" dt="2022-10-03T07:47:34.846" v="523" actId="478"/>
          <ac:spMkLst>
            <pc:docMk/>
            <pc:sldMk cId="2055762836" sldId="342"/>
            <ac:spMk id="3" creationId="{D2FB2EF8-32E4-4833-A255-D398F66C3205}"/>
          </ac:spMkLst>
        </pc:spChg>
      </pc:sldChg>
      <pc:sldChg chg="new del">
        <pc:chgData name="Pavlína" userId="e219d983-eaf7-45be-b67d-109fd92f69b5" providerId="ADAL" clId="{B8473539-B576-41A4-B545-3AE41DBE58D2}" dt="2022-10-03T07:43:24.484" v="506" actId="2696"/>
        <pc:sldMkLst>
          <pc:docMk/>
          <pc:sldMk cId="1151783" sldId="343"/>
        </pc:sldMkLst>
      </pc:sldChg>
      <pc:sldChg chg="modSp mod">
        <pc:chgData name="Pavlína" userId="e219d983-eaf7-45be-b67d-109fd92f69b5" providerId="ADAL" clId="{B8473539-B576-41A4-B545-3AE41DBE58D2}" dt="2022-10-03T07:43:18.299" v="505" actId="1076"/>
        <pc:sldMkLst>
          <pc:docMk/>
          <pc:sldMk cId="3698377788" sldId="344"/>
        </pc:sldMkLst>
        <pc:grpChg chg="mod">
          <ac:chgData name="Pavlína" userId="e219d983-eaf7-45be-b67d-109fd92f69b5" providerId="ADAL" clId="{B8473539-B576-41A4-B545-3AE41DBE58D2}" dt="2022-10-03T07:43:18.299" v="505" actId="1076"/>
          <ac:grpSpMkLst>
            <pc:docMk/>
            <pc:sldMk cId="3698377788" sldId="344"/>
            <ac:grpSpMk id="6" creationId="{73391CB0-B5C0-428C-B59D-F113AF2F5B47}"/>
          </ac:grpSpMkLst>
        </pc:grpChg>
      </pc:sldChg>
      <pc:sldChg chg="modSp mod">
        <pc:chgData name="Pavlína" userId="e219d983-eaf7-45be-b67d-109fd92f69b5" providerId="ADAL" clId="{B8473539-B576-41A4-B545-3AE41DBE58D2}" dt="2022-10-03T07:43:47.233" v="508" actId="27636"/>
        <pc:sldMkLst>
          <pc:docMk/>
          <pc:sldMk cId="835373534" sldId="345"/>
        </pc:sldMkLst>
        <pc:spChg chg="mod">
          <ac:chgData name="Pavlína" userId="e219d983-eaf7-45be-b67d-109fd92f69b5" providerId="ADAL" clId="{B8473539-B576-41A4-B545-3AE41DBE58D2}" dt="2022-10-03T07:43:47.233" v="508" actId="27636"/>
          <ac:spMkLst>
            <pc:docMk/>
            <pc:sldMk cId="835373534" sldId="345"/>
            <ac:spMk id="4" creationId="{BC749186-9589-3CF1-AF0C-BCE78CE0A87F}"/>
          </ac:spMkLst>
        </pc:spChg>
        <pc:spChg chg="mod">
          <ac:chgData name="Pavlína" userId="e219d983-eaf7-45be-b67d-109fd92f69b5" providerId="ADAL" clId="{B8473539-B576-41A4-B545-3AE41DBE58D2}" dt="2022-10-03T07:43:47.232" v="507" actId="27636"/>
          <ac:spMkLst>
            <pc:docMk/>
            <pc:sldMk cId="835373534" sldId="345"/>
            <ac:spMk id="11" creationId="{772C00FF-E03A-5F2F-DE85-C8995E587E30}"/>
          </ac:spMkLst>
        </pc:spChg>
      </pc:sldChg>
      <pc:sldChg chg="modSp mod">
        <pc:chgData name="Pavlína" userId="e219d983-eaf7-45be-b67d-109fd92f69b5" providerId="ADAL" clId="{B8473539-B576-41A4-B545-3AE41DBE58D2}" dt="2022-10-03T07:44:09.219" v="510" actId="1076"/>
        <pc:sldMkLst>
          <pc:docMk/>
          <pc:sldMk cId="3458414973" sldId="346"/>
        </pc:sldMkLst>
        <pc:spChg chg="mod">
          <ac:chgData name="Pavlína" userId="e219d983-eaf7-45be-b67d-109fd92f69b5" providerId="ADAL" clId="{B8473539-B576-41A4-B545-3AE41DBE58D2}" dt="2022-10-03T07:44:09.219" v="510" actId="1076"/>
          <ac:spMkLst>
            <pc:docMk/>
            <pc:sldMk cId="3458414973" sldId="346"/>
            <ac:spMk id="4" creationId="{87BB7A22-B583-858E-DE18-234E46BB0AD0}"/>
          </ac:spMkLst>
        </pc:spChg>
      </pc:sldChg>
      <pc:sldChg chg="delSp modSp mod">
        <pc:chgData name="Pavlína" userId="e219d983-eaf7-45be-b67d-109fd92f69b5" providerId="ADAL" clId="{B8473539-B576-41A4-B545-3AE41DBE58D2}" dt="2022-10-03T07:44:53.610" v="516" actId="478"/>
        <pc:sldMkLst>
          <pc:docMk/>
          <pc:sldMk cId="3335477198" sldId="347"/>
        </pc:sldMkLst>
        <pc:spChg chg="del">
          <ac:chgData name="Pavlína" userId="e219d983-eaf7-45be-b67d-109fd92f69b5" providerId="ADAL" clId="{B8473539-B576-41A4-B545-3AE41DBE58D2}" dt="2022-10-03T07:44:50.266" v="515" actId="478"/>
          <ac:spMkLst>
            <pc:docMk/>
            <pc:sldMk cId="3335477198" sldId="347"/>
            <ac:spMk id="2" creationId="{C0754D39-4BD8-65CF-1BF2-332839AD1D9C}"/>
          </ac:spMkLst>
        </pc:spChg>
        <pc:spChg chg="del">
          <ac:chgData name="Pavlína" userId="e219d983-eaf7-45be-b67d-109fd92f69b5" providerId="ADAL" clId="{B8473539-B576-41A4-B545-3AE41DBE58D2}" dt="2022-10-03T07:44:53.610" v="516" actId="478"/>
          <ac:spMkLst>
            <pc:docMk/>
            <pc:sldMk cId="3335477198" sldId="347"/>
            <ac:spMk id="3" creationId="{453C8DDE-4563-DDA8-E262-36E6258E4A62}"/>
          </ac:spMkLst>
        </pc:spChg>
        <pc:spChg chg="mod">
          <ac:chgData name="Pavlína" userId="e219d983-eaf7-45be-b67d-109fd92f69b5" providerId="ADAL" clId="{B8473539-B576-41A4-B545-3AE41DBE58D2}" dt="2022-10-03T07:44:42.165" v="511" actId="1076"/>
          <ac:spMkLst>
            <pc:docMk/>
            <pc:sldMk cId="3335477198" sldId="347"/>
            <ac:spMk id="4" creationId="{00D37502-5E9C-B991-C27F-EADAE7649E81}"/>
          </ac:spMkLst>
        </pc:spChg>
        <pc:spChg chg="del">
          <ac:chgData name="Pavlína" userId="e219d983-eaf7-45be-b67d-109fd92f69b5" providerId="ADAL" clId="{B8473539-B576-41A4-B545-3AE41DBE58D2}" dt="2022-10-03T07:44:48.483" v="514" actId="478"/>
          <ac:spMkLst>
            <pc:docMk/>
            <pc:sldMk cId="3335477198" sldId="347"/>
            <ac:spMk id="5" creationId="{63545788-A88B-10B7-C34F-0D85FDA406F0}"/>
          </ac:spMkLst>
        </pc:spChg>
        <pc:picChg chg="mod">
          <ac:chgData name="Pavlína" userId="e219d983-eaf7-45be-b67d-109fd92f69b5" providerId="ADAL" clId="{B8473539-B576-41A4-B545-3AE41DBE58D2}" dt="2022-10-03T07:44:45.836" v="513" actId="1076"/>
          <ac:picMkLst>
            <pc:docMk/>
            <pc:sldMk cId="3335477198" sldId="347"/>
            <ac:picMk id="7170" creationId="{24636AB1-28D1-2B17-25A0-B4B4FB5F4F77}"/>
          </ac:picMkLst>
        </pc:picChg>
      </pc:sldChg>
      <pc:sldChg chg="addSp delSp modSp add mod ord">
        <pc:chgData name="Pavlína" userId="e219d983-eaf7-45be-b67d-109fd92f69b5" providerId="ADAL" clId="{B8473539-B576-41A4-B545-3AE41DBE58D2}" dt="2022-10-03T07:47:25.398" v="521" actId="478"/>
        <pc:sldMkLst>
          <pc:docMk/>
          <pc:sldMk cId="2954008331" sldId="349"/>
        </pc:sldMkLst>
        <pc:spChg chg="del">
          <ac:chgData name="Pavlína" userId="e219d983-eaf7-45be-b67d-109fd92f69b5" providerId="ADAL" clId="{B8473539-B576-41A4-B545-3AE41DBE58D2}" dt="2022-10-03T07:47:23.916" v="520" actId="478"/>
          <ac:spMkLst>
            <pc:docMk/>
            <pc:sldMk cId="2954008331" sldId="349"/>
            <ac:spMk id="3" creationId="{7BA0B446-74AC-428E-9EF1-3BB6849FB121}"/>
          </ac:spMkLst>
        </pc:spChg>
        <pc:spChg chg="add del mod">
          <ac:chgData name="Pavlína" userId="e219d983-eaf7-45be-b67d-109fd92f69b5" providerId="ADAL" clId="{B8473539-B576-41A4-B545-3AE41DBE58D2}" dt="2022-10-03T07:47:25.398" v="521" actId="478"/>
          <ac:spMkLst>
            <pc:docMk/>
            <pc:sldMk cId="2954008331" sldId="349"/>
            <ac:spMk id="5" creationId="{F05A8074-8B40-41C9-93F5-98788EB41C39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4" Type="http://schemas.openxmlformats.org/officeDocument/2006/relationships/image" Target="../media/image1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4" Type="http://schemas.openxmlformats.org/officeDocument/2006/relationships/image" Target="../media/image1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2DA6FD-029A-46D6-9D58-13C666744EE3}" type="doc">
      <dgm:prSet loTypeId="urn:microsoft.com/office/officeart/2018/2/layout/IconCircle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0EBE8D0D-388D-4719-9D71-8B6F82F585E0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0" dirty="0"/>
            <a:t>Cílená volní motorika </a:t>
          </a:r>
          <a:endParaRPr lang="en-US" dirty="0"/>
        </a:p>
      </dgm:t>
    </dgm:pt>
    <dgm:pt modelId="{FB6F17CD-C3AA-4285-9288-E0EF94D6D56D}" type="parTrans" cxnId="{48FCF10E-AB0B-47D1-B5FD-3E3002300AD2}">
      <dgm:prSet/>
      <dgm:spPr/>
      <dgm:t>
        <a:bodyPr/>
        <a:lstStyle/>
        <a:p>
          <a:endParaRPr lang="en-US"/>
        </a:p>
      </dgm:t>
    </dgm:pt>
    <dgm:pt modelId="{7F39132E-2CB9-4154-96F7-E7F51C6B9A0A}" type="sibTrans" cxnId="{48FCF10E-AB0B-47D1-B5FD-3E3002300AD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C6BB7B6-A683-424D-BEA1-E2F1F5628281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0" dirty="0"/>
            <a:t>Reflexní mimovolní hybnost </a:t>
          </a:r>
          <a:endParaRPr lang="en-US" dirty="0"/>
        </a:p>
      </dgm:t>
    </dgm:pt>
    <dgm:pt modelId="{6A50A686-E354-47AF-B69F-1D0E951DC45D}" type="parTrans" cxnId="{DD1C3966-4C2E-442D-B098-CB55CB35A713}">
      <dgm:prSet/>
      <dgm:spPr/>
      <dgm:t>
        <a:bodyPr/>
        <a:lstStyle/>
        <a:p>
          <a:endParaRPr lang="en-US"/>
        </a:p>
      </dgm:t>
    </dgm:pt>
    <dgm:pt modelId="{9E11938D-012E-4BF8-AF6B-22F3132514D5}" type="sibTrans" cxnId="{DD1C3966-4C2E-442D-B098-CB55CB35A713}">
      <dgm:prSet/>
      <dgm:spPr/>
      <dgm:t>
        <a:bodyPr/>
        <a:lstStyle/>
        <a:p>
          <a:endParaRPr lang="en-US"/>
        </a:p>
      </dgm:t>
    </dgm:pt>
    <dgm:pt modelId="{BBA466B2-382F-4987-B9B0-8A062FD8ABD0}" type="pres">
      <dgm:prSet presAssocID="{CD2DA6FD-029A-46D6-9D58-13C666744EE3}" presName="root" presStyleCnt="0">
        <dgm:presLayoutVars>
          <dgm:dir/>
          <dgm:resizeHandles val="exact"/>
        </dgm:presLayoutVars>
      </dgm:prSet>
      <dgm:spPr/>
    </dgm:pt>
    <dgm:pt modelId="{2AF86E33-6CA5-4091-BDD1-BEDE0E713897}" type="pres">
      <dgm:prSet presAssocID="{CD2DA6FD-029A-46D6-9D58-13C666744EE3}" presName="container" presStyleCnt="0">
        <dgm:presLayoutVars>
          <dgm:dir/>
          <dgm:resizeHandles val="exact"/>
        </dgm:presLayoutVars>
      </dgm:prSet>
      <dgm:spPr/>
    </dgm:pt>
    <dgm:pt modelId="{64A982B9-2C08-452F-A75E-B7C43C1C8153}" type="pres">
      <dgm:prSet presAssocID="{0EBE8D0D-388D-4719-9D71-8B6F82F585E0}" presName="compNode" presStyleCnt="0"/>
      <dgm:spPr/>
    </dgm:pt>
    <dgm:pt modelId="{22AF2B03-1F28-47A5-9F31-7558E2438217}" type="pres">
      <dgm:prSet presAssocID="{0EBE8D0D-388D-4719-9D71-8B6F82F585E0}" presName="iconBgRect" presStyleLbl="bgShp" presStyleIdx="0" presStyleCnt="2"/>
      <dgm:spPr/>
    </dgm:pt>
    <dgm:pt modelId="{F0FBABEB-B031-4B80-9599-82FFE93383B2}" type="pres">
      <dgm:prSet presAssocID="{0EBE8D0D-388D-4719-9D71-8B6F82F585E0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Zaškrtnutí"/>
        </a:ext>
      </dgm:extLst>
    </dgm:pt>
    <dgm:pt modelId="{30F19001-CFAD-40A0-9015-F0024C6AB41D}" type="pres">
      <dgm:prSet presAssocID="{0EBE8D0D-388D-4719-9D71-8B6F82F585E0}" presName="spaceRect" presStyleCnt="0"/>
      <dgm:spPr/>
    </dgm:pt>
    <dgm:pt modelId="{D0C41D4C-A83B-4D60-8A4D-87EC7728327B}" type="pres">
      <dgm:prSet presAssocID="{0EBE8D0D-388D-4719-9D71-8B6F82F585E0}" presName="textRect" presStyleLbl="revTx" presStyleIdx="0" presStyleCnt="2">
        <dgm:presLayoutVars>
          <dgm:chMax val="1"/>
          <dgm:chPref val="1"/>
        </dgm:presLayoutVars>
      </dgm:prSet>
      <dgm:spPr/>
    </dgm:pt>
    <dgm:pt modelId="{B54A6E78-A3AA-4199-B67E-21B063F09CCF}" type="pres">
      <dgm:prSet presAssocID="{7F39132E-2CB9-4154-96F7-E7F51C6B9A0A}" presName="sibTrans" presStyleLbl="sibTrans2D1" presStyleIdx="0" presStyleCnt="0"/>
      <dgm:spPr/>
    </dgm:pt>
    <dgm:pt modelId="{EEB2351D-6DB8-4D05-AAEC-1444CA6609BD}" type="pres">
      <dgm:prSet presAssocID="{DC6BB7B6-A683-424D-BEA1-E2F1F5628281}" presName="compNode" presStyleCnt="0"/>
      <dgm:spPr/>
    </dgm:pt>
    <dgm:pt modelId="{FC47EEB7-80DD-4D4C-8CEA-3E6B5F4B7F8F}" type="pres">
      <dgm:prSet presAssocID="{DC6BB7B6-A683-424D-BEA1-E2F1F5628281}" presName="iconBgRect" presStyleLbl="bgShp" presStyleIdx="1" presStyleCnt="2"/>
      <dgm:spPr/>
    </dgm:pt>
    <dgm:pt modelId="{0CB9DEFF-455E-42A6-977D-D1858F98D66C}" type="pres">
      <dgm:prSet presAssocID="{DC6BB7B6-A683-424D-BEA1-E2F1F5628281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ought bubble"/>
        </a:ext>
      </dgm:extLst>
    </dgm:pt>
    <dgm:pt modelId="{88AF112C-3F11-4582-9D6E-E888D74CE38D}" type="pres">
      <dgm:prSet presAssocID="{DC6BB7B6-A683-424D-BEA1-E2F1F5628281}" presName="spaceRect" presStyleCnt="0"/>
      <dgm:spPr/>
    </dgm:pt>
    <dgm:pt modelId="{C0147493-CFEE-49A6-8808-F17900B78053}" type="pres">
      <dgm:prSet presAssocID="{DC6BB7B6-A683-424D-BEA1-E2F1F5628281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39BF700B-27B3-4AC0-B0AA-EBFAE240C07C}" type="presOf" srcId="{CD2DA6FD-029A-46D6-9D58-13C666744EE3}" destId="{BBA466B2-382F-4987-B9B0-8A062FD8ABD0}" srcOrd="0" destOrd="0" presId="urn:microsoft.com/office/officeart/2018/2/layout/IconCircleList"/>
    <dgm:cxn modelId="{48FCF10E-AB0B-47D1-B5FD-3E3002300AD2}" srcId="{CD2DA6FD-029A-46D6-9D58-13C666744EE3}" destId="{0EBE8D0D-388D-4719-9D71-8B6F82F585E0}" srcOrd="0" destOrd="0" parTransId="{FB6F17CD-C3AA-4285-9288-E0EF94D6D56D}" sibTransId="{7F39132E-2CB9-4154-96F7-E7F51C6B9A0A}"/>
    <dgm:cxn modelId="{DD1C3966-4C2E-442D-B098-CB55CB35A713}" srcId="{CD2DA6FD-029A-46D6-9D58-13C666744EE3}" destId="{DC6BB7B6-A683-424D-BEA1-E2F1F5628281}" srcOrd="1" destOrd="0" parTransId="{6A50A686-E354-47AF-B69F-1D0E951DC45D}" sibTransId="{9E11938D-012E-4BF8-AF6B-22F3132514D5}"/>
    <dgm:cxn modelId="{C41F5B7E-9571-4D64-BB71-FBCFCB4AB24E}" type="presOf" srcId="{7F39132E-2CB9-4154-96F7-E7F51C6B9A0A}" destId="{B54A6E78-A3AA-4199-B67E-21B063F09CCF}" srcOrd="0" destOrd="0" presId="urn:microsoft.com/office/officeart/2018/2/layout/IconCircleList"/>
    <dgm:cxn modelId="{C0254983-17F8-4F4A-9CA9-5E5AB5E10B88}" type="presOf" srcId="{DC6BB7B6-A683-424D-BEA1-E2F1F5628281}" destId="{C0147493-CFEE-49A6-8808-F17900B78053}" srcOrd="0" destOrd="0" presId="urn:microsoft.com/office/officeart/2018/2/layout/IconCircleList"/>
    <dgm:cxn modelId="{04DFDBA7-9547-406A-8FF9-46FA5D09C445}" type="presOf" srcId="{0EBE8D0D-388D-4719-9D71-8B6F82F585E0}" destId="{D0C41D4C-A83B-4D60-8A4D-87EC7728327B}" srcOrd="0" destOrd="0" presId="urn:microsoft.com/office/officeart/2018/2/layout/IconCircleList"/>
    <dgm:cxn modelId="{7596F87A-03DA-47F4-9230-54B470AB2AB9}" type="presParOf" srcId="{BBA466B2-382F-4987-B9B0-8A062FD8ABD0}" destId="{2AF86E33-6CA5-4091-BDD1-BEDE0E713897}" srcOrd="0" destOrd="0" presId="urn:microsoft.com/office/officeart/2018/2/layout/IconCircleList"/>
    <dgm:cxn modelId="{938DAE6B-3E38-4F8F-8CFD-FDF08CE7A0F2}" type="presParOf" srcId="{2AF86E33-6CA5-4091-BDD1-BEDE0E713897}" destId="{64A982B9-2C08-452F-A75E-B7C43C1C8153}" srcOrd="0" destOrd="0" presId="urn:microsoft.com/office/officeart/2018/2/layout/IconCircleList"/>
    <dgm:cxn modelId="{B4B6046E-9BBF-431C-8C94-87BEC9C4279C}" type="presParOf" srcId="{64A982B9-2C08-452F-A75E-B7C43C1C8153}" destId="{22AF2B03-1F28-47A5-9F31-7558E2438217}" srcOrd="0" destOrd="0" presId="urn:microsoft.com/office/officeart/2018/2/layout/IconCircleList"/>
    <dgm:cxn modelId="{FEE34A4C-E6CF-489D-A38D-B34D61D9A60B}" type="presParOf" srcId="{64A982B9-2C08-452F-A75E-B7C43C1C8153}" destId="{F0FBABEB-B031-4B80-9599-82FFE93383B2}" srcOrd="1" destOrd="0" presId="urn:microsoft.com/office/officeart/2018/2/layout/IconCircleList"/>
    <dgm:cxn modelId="{E1808027-3FBA-456F-ACD6-9D26EE62ED14}" type="presParOf" srcId="{64A982B9-2C08-452F-A75E-B7C43C1C8153}" destId="{30F19001-CFAD-40A0-9015-F0024C6AB41D}" srcOrd="2" destOrd="0" presId="urn:microsoft.com/office/officeart/2018/2/layout/IconCircleList"/>
    <dgm:cxn modelId="{F03706D2-106D-4F10-AD0F-BD4026594CED}" type="presParOf" srcId="{64A982B9-2C08-452F-A75E-B7C43C1C8153}" destId="{D0C41D4C-A83B-4D60-8A4D-87EC7728327B}" srcOrd="3" destOrd="0" presId="urn:microsoft.com/office/officeart/2018/2/layout/IconCircleList"/>
    <dgm:cxn modelId="{5175C0AD-1E78-4EFF-9796-6EE957398514}" type="presParOf" srcId="{2AF86E33-6CA5-4091-BDD1-BEDE0E713897}" destId="{B54A6E78-A3AA-4199-B67E-21B063F09CCF}" srcOrd="1" destOrd="0" presId="urn:microsoft.com/office/officeart/2018/2/layout/IconCircleList"/>
    <dgm:cxn modelId="{69CC143C-3041-4493-B03E-BC34153B4744}" type="presParOf" srcId="{2AF86E33-6CA5-4091-BDD1-BEDE0E713897}" destId="{EEB2351D-6DB8-4D05-AAEC-1444CA6609BD}" srcOrd="2" destOrd="0" presId="urn:microsoft.com/office/officeart/2018/2/layout/IconCircleList"/>
    <dgm:cxn modelId="{24393967-5656-4C0E-82D2-DFA4C15A7915}" type="presParOf" srcId="{EEB2351D-6DB8-4D05-AAEC-1444CA6609BD}" destId="{FC47EEB7-80DD-4D4C-8CEA-3E6B5F4B7F8F}" srcOrd="0" destOrd="0" presId="urn:microsoft.com/office/officeart/2018/2/layout/IconCircleList"/>
    <dgm:cxn modelId="{6F5571E6-7DA4-4A60-AE61-4416E3D880C3}" type="presParOf" srcId="{EEB2351D-6DB8-4D05-AAEC-1444CA6609BD}" destId="{0CB9DEFF-455E-42A6-977D-D1858F98D66C}" srcOrd="1" destOrd="0" presId="urn:microsoft.com/office/officeart/2018/2/layout/IconCircleList"/>
    <dgm:cxn modelId="{82D52CFD-2848-4AE9-A2BA-C8B82CC514C8}" type="presParOf" srcId="{EEB2351D-6DB8-4D05-AAEC-1444CA6609BD}" destId="{88AF112C-3F11-4582-9D6E-E888D74CE38D}" srcOrd="2" destOrd="0" presId="urn:microsoft.com/office/officeart/2018/2/layout/IconCircleList"/>
    <dgm:cxn modelId="{CC34601D-F293-467E-BF79-76B9C517FD49}" type="presParOf" srcId="{EEB2351D-6DB8-4D05-AAEC-1444CA6609BD}" destId="{C0147493-CFEE-49A6-8808-F17900B78053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FB96E6B-204E-412A-A9D9-F1CE0DD3CFF8}" type="doc">
      <dgm:prSet loTypeId="urn:microsoft.com/office/officeart/2005/8/layout/vList2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3476608-6E43-4D88-AE27-A8128D27429E}">
      <dgm:prSet/>
      <dgm:spPr/>
      <dgm:t>
        <a:bodyPr/>
        <a:lstStyle/>
        <a:p>
          <a:r>
            <a:rPr lang="cs-CZ" dirty="0"/>
            <a:t>Inklinace - </a:t>
          </a:r>
          <a:r>
            <a:rPr lang="cs-CZ" dirty="0" err="1"/>
            <a:t>Anteverze</a:t>
          </a:r>
          <a:r>
            <a:rPr lang="cs-CZ" dirty="0"/>
            <a:t> </a:t>
          </a:r>
          <a:endParaRPr lang="en-US" dirty="0"/>
        </a:p>
      </dgm:t>
    </dgm:pt>
    <dgm:pt modelId="{8AE5A733-5905-4AD5-BB3C-7A5E649E0FCC}" type="parTrans" cxnId="{9C61CDD5-59DD-44AF-A2B0-9E8AEB662470}">
      <dgm:prSet/>
      <dgm:spPr/>
      <dgm:t>
        <a:bodyPr/>
        <a:lstStyle/>
        <a:p>
          <a:endParaRPr lang="en-US"/>
        </a:p>
      </dgm:t>
    </dgm:pt>
    <dgm:pt modelId="{22F8D7A2-39C0-41BC-926E-F59A7DDE4295}" type="sibTrans" cxnId="{9C61CDD5-59DD-44AF-A2B0-9E8AEB662470}">
      <dgm:prSet/>
      <dgm:spPr/>
      <dgm:t>
        <a:bodyPr/>
        <a:lstStyle/>
        <a:p>
          <a:endParaRPr lang="en-US"/>
        </a:p>
      </dgm:t>
    </dgm:pt>
    <dgm:pt modelId="{42656DA5-8DDD-4960-9034-A61A4A9354F2}">
      <dgm:prSet/>
      <dgm:spPr/>
      <dgm:t>
        <a:bodyPr/>
        <a:lstStyle/>
        <a:p>
          <a:r>
            <a:rPr lang="cs-CZ"/>
            <a:t>M. iliopsoas, m. adductor longus et brevis, m. rectus femoris</a:t>
          </a:r>
          <a:endParaRPr lang="en-US"/>
        </a:p>
      </dgm:t>
    </dgm:pt>
    <dgm:pt modelId="{42475CDC-1776-4A2B-AC19-55181264CEE8}" type="parTrans" cxnId="{5D0022CE-1D10-4AFE-9BA4-6ACBB237924E}">
      <dgm:prSet/>
      <dgm:spPr/>
      <dgm:t>
        <a:bodyPr/>
        <a:lstStyle/>
        <a:p>
          <a:endParaRPr lang="en-US"/>
        </a:p>
      </dgm:t>
    </dgm:pt>
    <dgm:pt modelId="{8C5816AF-EB27-4B61-A5BE-A1F5A9D5C494}" type="sibTrans" cxnId="{5D0022CE-1D10-4AFE-9BA4-6ACBB237924E}">
      <dgm:prSet/>
      <dgm:spPr/>
      <dgm:t>
        <a:bodyPr/>
        <a:lstStyle/>
        <a:p>
          <a:endParaRPr lang="en-US"/>
        </a:p>
      </dgm:t>
    </dgm:pt>
    <dgm:pt modelId="{55001E22-2013-403D-A1A2-898EA1323912}">
      <dgm:prSet/>
      <dgm:spPr/>
      <dgm:t>
        <a:bodyPr/>
        <a:lstStyle/>
        <a:p>
          <a:r>
            <a:rPr lang="cs-CZ"/>
            <a:t>M. erector spinae (oblast Lp)</a:t>
          </a:r>
          <a:endParaRPr lang="en-US"/>
        </a:p>
      </dgm:t>
    </dgm:pt>
    <dgm:pt modelId="{E6FD9D9C-E87B-41C9-8730-2BB78B7EAAB3}" type="parTrans" cxnId="{D6A5C20F-C0FF-4F22-98C9-47E79321E829}">
      <dgm:prSet/>
      <dgm:spPr/>
      <dgm:t>
        <a:bodyPr/>
        <a:lstStyle/>
        <a:p>
          <a:endParaRPr lang="en-US"/>
        </a:p>
      </dgm:t>
    </dgm:pt>
    <dgm:pt modelId="{84E7B3FF-C103-45CD-B9CC-10CAEFFA2570}" type="sibTrans" cxnId="{D6A5C20F-C0FF-4F22-98C9-47E79321E829}">
      <dgm:prSet/>
      <dgm:spPr/>
      <dgm:t>
        <a:bodyPr/>
        <a:lstStyle/>
        <a:p>
          <a:endParaRPr lang="en-US"/>
        </a:p>
      </dgm:t>
    </dgm:pt>
    <dgm:pt modelId="{51BF533C-0759-4345-A248-0D6BE5153FDF}">
      <dgm:prSet/>
      <dgm:spPr/>
      <dgm:t>
        <a:bodyPr/>
        <a:lstStyle/>
        <a:p>
          <a:r>
            <a:rPr lang="cs-CZ" dirty="0" err="1"/>
            <a:t>Reklinace</a:t>
          </a:r>
          <a:r>
            <a:rPr lang="cs-CZ" dirty="0"/>
            <a:t> - Retroverze </a:t>
          </a:r>
          <a:endParaRPr lang="en-US" dirty="0"/>
        </a:p>
      </dgm:t>
    </dgm:pt>
    <dgm:pt modelId="{0803F89C-68BE-4988-A45C-AB1ADDA8E12B}" type="parTrans" cxnId="{FF73A9CB-AE9B-42D7-8E17-F07860356108}">
      <dgm:prSet/>
      <dgm:spPr/>
      <dgm:t>
        <a:bodyPr/>
        <a:lstStyle/>
        <a:p>
          <a:endParaRPr lang="en-US"/>
        </a:p>
      </dgm:t>
    </dgm:pt>
    <dgm:pt modelId="{1FDFD86C-5247-4364-991B-2AD4E5417947}" type="sibTrans" cxnId="{FF73A9CB-AE9B-42D7-8E17-F07860356108}">
      <dgm:prSet/>
      <dgm:spPr/>
      <dgm:t>
        <a:bodyPr/>
        <a:lstStyle/>
        <a:p>
          <a:endParaRPr lang="en-US"/>
        </a:p>
      </dgm:t>
    </dgm:pt>
    <dgm:pt modelId="{0ACCDAB2-C38F-4C29-8315-EE361782F746}">
      <dgm:prSet/>
      <dgm:spPr/>
      <dgm:t>
        <a:bodyPr/>
        <a:lstStyle/>
        <a:p>
          <a:r>
            <a:rPr lang="cs-CZ" dirty="0"/>
            <a:t>M. biceps </a:t>
          </a:r>
          <a:r>
            <a:rPr lang="cs-CZ" dirty="0" err="1"/>
            <a:t>femoris</a:t>
          </a:r>
          <a:r>
            <a:rPr lang="cs-CZ" dirty="0"/>
            <a:t>, m. </a:t>
          </a:r>
          <a:r>
            <a:rPr lang="cs-CZ" dirty="0" err="1"/>
            <a:t>semitendinosus</a:t>
          </a:r>
          <a:r>
            <a:rPr lang="cs-CZ" dirty="0"/>
            <a:t>, m. </a:t>
          </a:r>
          <a:r>
            <a:rPr lang="cs-CZ" dirty="0" err="1"/>
            <a:t>semimembranosus</a:t>
          </a:r>
          <a:r>
            <a:rPr lang="cs-CZ" dirty="0"/>
            <a:t>, m. </a:t>
          </a:r>
          <a:r>
            <a:rPr lang="cs-CZ" dirty="0" err="1"/>
            <a:t>gluteus</a:t>
          </a:r>
          <a:r>
            <a:rPr lang="cs-CZ" dirty="0"/>
            <a:t> </a:t>
          </a:r>
          <a:r>
            <a:rPr lang="cs-CZ" dirty="0" err="1"/>
            <a:t>maximus</a:t>
          </a:r>
          <a:endParaRPr lang="en-US" dirty="0"/>
        </a:p>
      </dgm:t>
    </dgm:pt>
    <dgm:pt modelId="{D02EC606-E545-4E7F-A77A-5F48D37E9F5C}" type="parTrans" cxnId="{4C480AE9-3896-40F2-ABEB-70EE6BB44BA2}">
      <dgm:prSet/>
      <dgm:spPr/>
      <dgm:t>
        <a:bodyPr/>
        <a:lstStyle/>
        <a:p>
          <a:endParaRPr lang="en-US"/>
        </a:p>
      </dgm:t>
    </dgm:pt>
    <dgm:pt modelId="{0CEBB1D5-F78C-4878-8FA3-FD4537D227C7}" type="sibTrans" cxnId="{4C480AE9-3896-40F2-ABEB-70EE6BB44BA2}">
      <dgm:prSet/>
      <dgm:spPr/>
      <dgm:t>
        <a:bodyPr/>
        <a:lstStyle/>
        <a:p>
          <a:endParaRPr lang="en-US"/>
        </a:p>
      </dgm:t>
    </dgm:pt>
    <dgm:pt modelId="{AAD5C0A7-97C0-4FFA-8427-CB09B9625652}">
      <dgm:prSet/>
      <dgm:spPr/>
      <dgm:t>
        <a:bodyPr/>
        <a:lstStyle/>
        <a:p>
          <a:r>
            <a:rPr lang="cs-CZ" dirty="0"/>
            <a:t>Břišní svalstvo – m. </a:t>
          </a:r>
          <a:r>
            <a:rPr lang="cs-CZ" dirty="0" err="1"/>
            <a:t>rectus</a:t>
          </a:r>
          <a:r>
            <a:rPr lang="cs-CZ" dirty="0"/>
            <a:t> </a:t>
          </a:r>
          <a:r>
            <a:rPr lang="cs-CZ" dirty="0" err="1"/>
            <a:t>abdominis</a:t>
          </a:r>
          <a:r>
            <a:rPr lang="cs-CZ" dirty="0"/>
            <a:t>, m. </a:t>
          </a:r>
          <a:r>
            <a:rPr lang="cs-CZ" dirty="0" err="1"/>
            <a:t>obliquus</a:t>
          </a:r>
          <a:r>
            <a:rPr lang="cs-CZ" dirty="0"/>
            <a:t> </a:t>
          </a:r>
          <a:r>
            <a:rPr lang="cs-CZ" dirty="0" err="1"/>
            <a:t>extenus</a:t>
          </a:r>
          <a:endParaRPr lang="en-US" dirty="0"/>
        </a:p>
      </dgm:t>
    </dgm:pt>
    <dgm:pt modelId="{A031DFB5-5B08-4C35-8972-266C91C84FDC}" type="parTrans" cxnId="{61841DE6-A683-4B96-ADA6-BA8AB9FD9FCF}">
      <dgm:prSet/>
      <dgm:spPr/>
      <dgm:t>
        <a:bodyPr/>
        <a:lstStyle/>
        <a:p>
          <a:endParaRPr lang="cs-CZ"/>
        </a:p>
      </dgm:t>
    </dgm:pt>
    <dgm:pt modelId="{D025BC7B-BC75-4F8A-AE16-9E2C612999A9}" type="sibTrans" cxnId="{61841DE6-A683-4B96-ADA6-BA8AB9FD9FCF}">
      <dgm:prSet/>
      <dgm:spPr/>
      <dgm:t>
        <a:bodyPr/>
        <a:lstStyle/>
        <a:p>
          <a:endParaRPr lang="cs-CZ"/>
        </a:p>
      </dgm:t>
    </dgm:pt>
    <dgm:pt modelId="{B33DF368-A95B-4A39-9ECD-2D86F1653068}" type="pres">
      <dgm:prSet presAssocID="{3FB96E6B-204E-412A-A9D9-F1CE0DD3CFF8}" presName="linear" presStyleCnt="0">
        <dgm:presLayoutVars>
          <dgm:animLvl val="lvl"/>
          <dgm:resizeHandles val="exact"/>
        </dgm:presLayoutVars>
      </dgm:prSet>
      <dgm:spPr/>
    </dgm:pt>
    <dgm:pt modelId="{EA38F694-4F31-43E5-9848-EF789BAB3323}" type="pres">
      <dgm:prSet presAssocID="{23476608-6E43-4D88-AE27-A8128D27429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EADAA48C-B3B4-4917-923C-5CE10F099906}" type="pres">
      <dgm:prSet presAssocID="{23476608-6E43-4D88-AE27-A8128D27429E}" presName="childText" presStyleLbl="revTx" presStyleIdx="0" presStyleCnt="2">
        <dgm:presLayoutVars>
          <dgm:bulletEnabled val="1"/>
        </dgm:presLayoutVars>
      </dgm:prSet>
      <dgm:spPr/>
    </dgm:pt>
    <dgm:pt modelId="{869AAE51-915D-4D27-95A6-527B7D3017A8}" type="pres">
      <dgm:prSet presAssocID="{51BF533C-0759-4345-A248-0D6BE5153FDF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B21E6EF9-1BAB-419A-9179-41238B46C76A}" type="pres">
      <dgm:prSet presAssocID="{51BF533C-0759-4345-A248-0D6BE5153FDF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D6A5C20F-C0FF-4F22-98C9-47E79321E829}" srcId="{23476608-6E43-4D88-AE27-A8128D27429E}" destId="{55001E22-2013-403D-A1A2-898EA1323912}" srcOrd="1" destOrd="0" parTransId="{E6FD9D9C-E87B-41C9-8730-2BB78B7EAAB3}" sibTransId="{84E7B3FF-C103-45CD-B9CC-10CAEFFA2570}"/>
    <dgm:cxn modelId="{24025A18-AE71-45E9-BC52-F08923F36A3D}" type="presOf" srcId="{42656DA5-8DDD-4960-9034-A61A4A9354F2}" destId="{EADAA48C-B3B4-4917-923C-5CE10F099906}" srcOrd="0" destOrd="0" presId="urn:microsoft.com/office/officeart/2005/8/layout/vList2"/>
    <dgm:cxn modelId="{AC4B421F-3477-43F3-A5D7-7477DB050E5A}" type="presOf" srcId="{51BF533C-0759-4345-A248-0D6BE5153FDF}" destId="{869AAE51-915D-4D27-95A6-527B7D3017A8}" srcOrd="0" destOrd="0" presId="urn:microsoft.com/office/officeart/2005/8/layout/vList2"/>
    <dgm:cxn modelId="{AB39E627-63C5-486F-B27D-35CC10BE22DE}" type="presOf" srcId="{0ACCDAB2-C38F-4C29-8315-EE361782F746}" destId="{B21E6EF9-1BAB-419A-9179-41238B46C76A}" srcOrd="0" destOrd="0" presId="urn:microsoft.com/office/officeart/2005/8/layout/vList2"/>
    <dgm:cxn modelId="{47147875-5081-4870-AD58-98DA6877AF21}" type="presOf" srcId="{AAD5C0A7-97C0-4FFA-8427-CB09B9625652}" destId="{B21E6EF9-1BAB-419A-9179-41238B46C76A}" srcOrd="0" destOrd="1" presId="urn:microsoft.com/office/officeart/2005/8/layout/vList2"/>
    <dgm:cxn modelId="{F7B3C49A-4510-4C27-8080-54E7E92B1D8A}" type="presOf" srcId="{23476608-6E43-4D88-AE27-A8128D27429E}" destId="{EA38F694-4F31-43E5-9848-EF789BAB3323}" srcOrd="0" destOrd="0" presId="urn:microsoft.com/office/officeart/2005/8/layout/vList2"/>
    <dgm:cxn modelId="{57217FAE-865C-486A-86C8-5AADD6FE826F}" type="presOf" srcId="{3FB96E6B-204E-412A-A9D9-F1CE0DD3CFF8}" destId="{B33DF368-A95B-4A39-9ECD-2D86F1653068}" srcOrd="0" destOrd="0" presId="urn:microsoft.com/office/officeart/2005/8/layout/vList2"/>
    <dgm:cxn modelId="{CB42A2BB-9935-4AE3-9022-2681CA360A00}" type="presOf" srcId="{55001E22-2013-403D-A1A2-898EA1323912}" destId="{EADAA48C-B3B4-4917-923C-5CE10F099906}" srcOrd="0" destOrd="1" presId="urn:microsoft.com/office/officeart/2005/8/layout/vList2"/>
    <dgm:cxn modelId="{FF73A9CB-AE9B-42D7-8E17-F07860356108}" srcId="{3FB96E6B-204E-412A-A9D9-F1CE0DD3CFF8}" destId="{51BF533C-0759-4345-A248-0D6BE5153FDF}" srcOrd="1" destOrd="0" parTransId="{0803F89C-68BE-4988-A45C-AB1ADDA8E12B}" sibTransId="{1FDFD86C-5247-4364-991B-2AD4E5417947}"/>
    <dgm:cxn modelId="{5D0022CE-1D10-4AFE-9BA4-6ACBB237924E}" srcId="{23476608-6E43-4D88-AE27-A8128D27429E}" destId="{42656DA5-8DDD-4960-9034-A61A4A9354F2}" srcOrd="0" destOrd="0" parTransId="{42475CDC-1776-4A2B-AC19-55181264CEE8}" sibTransId="{8C5816AF-EB27-4B61-A5BE-A1F5A9D5C494}"/>
    <dgm:cxn modelId="{9C61CDD5-59DD-44AF-A2B0-9E8AEB662470}" srcId="{3FB96E6B-204E-412A-A9D9-F1CE0DD3CFF8}" destId="{23476608-6E43-4D88-AE27-A8128D27429E}" srcOrd="0" destOrd="0" parTransId="{8AE5A733-5905-4AD5-BB3C-7A5E649E0FCC}" sibTransId="{22F8D7A2-39C0-41BC-926E-F59A7DDE4295}"/>
    <dgm:cxn modelId="{61841DE6-A683-4B96-ADA6-BA8AB9FD9FCF}" srcId="{51BF533C-0759-4345-A248-0D6BE5153FDF}" destId="{AAD5C0A7-97C0-4FFA-8427-CB09B9625652}" srcOrd="1" destOrd="0" parTransId="{A031DFB5-5B08-4C35-8972-266C91C84FDC}" sibTransId="{D025BC7B-BC75-4F8A-AE16-9E2C612999A9}"/>
    <dgm:cxn modelId="{4C480AE9-3896-40F2-ABEB-70EE6BB44BA2}" srcId="{51BF533C-0759-4345-A248-0D6BE5153FDF}" destId="{0ACCDAB2-C38F-4C29-8315-EE361782F746}" srcOrd="0" destOrd="0" parTransId="{D02EC606-E545-4E7F-A77A-5F48D37E9F5C}" sibTransId="{0CEBB1D5-F78C-4878-8FA3-FD4537D227C7}"/>
    <dgm:cxn modelId="{45393A70-1DA2-44B2-BC26-42112A23D101}" type="presParOf" srcId="{B33DF368-A95B-4A39-9ECD-2D86F1653068}" destId="{EA38F694-4F31-43E5-9848-EF789BAB3323}" srcOrd="0" destOrd="0" presId="urn:microsoft.com/office/officeart/2005/8/layout/vList2"/>
    <dgm:cxn modelId="{34C0C5F5-60E3-4533-8D71-EFFF5A8ECB21}" type="presParOf" srcId="{B33DF368-A95B-4A39-9ECD-2D86F1653068}" destId="{EADAA48C-B3B4-4917-923C-5CE10F099906}" srcOrd="1" destOrd="0" presId="urn:microsoft.com/office/officeart/2005/8/layout/vList2"/>
    <dgm:cxn modelId="{22C09DB8-01AF-42D3-9354-63C5D00EB98A}" type="presParOf" srcId="{B33DF368-A95B-4A39-9ECD-2D86F1653068}" destId="{869AAE51-915D-4D27-95A6-527B7D3017A8}" srcOrd="2" destOrd="0" presId="urn:microsoft.com/office/officeart/2005/8/layout/vList2"/>
    <dgm:cxn modelId="{E45D654E-C354-4EB0-82ED-A386C9600AD1}" type="presParOf" srcId="{B33DF368-A95B-4A39-9ECD-2D86F1653068}" destId="{B21E6EF9-1BAB-419A-9179-41238B46C76A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5405F05-66CB-478F-8E28-C35638D8566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61F7ED3-4CD0-489D-BC40-9B604F1A6A96}">
      <dgm:prSet/>
      <dgm:spPr/>
      <dgm:t>
        <a:bodyPr/>
        <a:lstStyle/>
        <a:p>
          <a:r>
            <a:rPr lang="cs-CZ" b="1" u="sng"/>
            <a:t>Inspirační svaly (nádechové svaly) </a:t>
          </a:r>
          <a:endParaRPr lang="en-US"/>
        </a:p>
      </dgm:t>
    </dgm:pt>
    <dgm:pt modelId="{EB83B831-9066-40D7-9276-6CD6F5D8D4CD}" type="parTrans" cxnId="{18332C86-E6CC-430C-B837-2E1A54B6EE17}">
      <dgm:prSet/>
      <dgm:spPr/>
      <dgm:t>
        <a:bodyPr/>
        <a:lstStyle/>
        <a:p>
          <a:endParaRPr lang="en-US"/>
        </a:p>
      </dgm:t>
    </dgm:pt>
    <dgm:pt modelId="{AC10B6F1-6D32-4403-8546-08DCA3EABDC9}" type="sibTrans" cxnId="{18332C86-E6CC-430C-B837-2E1A54B6EE17}">
      <dgm:prSet/>
      <dgm:spPr/>
      <dgm:t>
        <a:bodyPr/>
        <a:lstStyle/>
        <a:p>
          <a:endParaRPr lang="en-US"/>
        </a:p>
      </dgm:t>
    </dgm:pt>
    <dgm:pt modelId="{92645F5D-B66D-4D29-BD64-059561E7D506}">
      <dgm:prSet/>
      <dgm:spPr/>
      <dgm:t>
        <a:bodyPr/>
        <a:lstStyle/>
        <a:p>
          <a:r>
            <a:rPr lang="cs-CZ" b="1" dirty="0"/>
            <a:t>Primární (hlavní)</a:t>
          </a:r>
          <a:r>
            <a:rPr lang="cs-CZ" dirty="0"/>
            <a:t>: Bránice, mm. </a:t>
          </a:r>
          <a:r>
            <a:rPr lang="cs-CZ" dirty="0" err="1"/>
            <a:t>intercostales</a:t>
          </a:r>
          <a:r>
            <a:rPr lang="cs-CZ" dirty="0"/>
            <a:t> </a:t>
          </a:r>
          <a:r>
            <a:rPr lang="cs-CZ" dirty="0" err="1"/>
            <a:t>externi</a:t>
          </a:r>
          <a:endParaRPr lang="en-US" dirty="0"/>
        </a:p>
      </dgm:t>
    </dgm:pt>
    <dgm:pt modelId="{6DA4945A-40AD-4C24-ADDA-C0E3465D69F5}" type="parTrans" cxnId="{FDC56383-AFD3-421B-BBB3-5E73B2977706}">
      <dgm:prSet/>
      <dgm:spPr/>
      <dgm:t>
        <a:bodyPr/>
        <a:lstStyle/>
        <a:p>
          <a:endParaRPr lang="en-US"/>
        </a:p>
      </dgm:t>
    </dgm:pt>
    <dgm:pt modelId="{BAC64FA0-8FC8-4888-B34E-669776CF39A2}" type="sibTrans" cxnId="{FDC56383-AFD3-421B-BBB3-5E73B2977706}">
      <dgm:prSet/>
      <dgm:spPr/>
      <dgm:t>
        <a:bodyPr/>
        <a:lstStyle/>
        <a:p>
          <a:endParaRPr lang="en-US"/>
        </a:p>
      </dgm:t>
    </dgm:pt>
    <dgm:pt modelId="{5B97E2CE-7AE9-47E3-9C29-0144350B4108}">
      <dgm:prSet/>
      <dgm:spPr/>
      <dgm:t>
        <a:bodyPr/>
        <a:lstStyle/>
        <a:p>
          <a:r>
            <a:rPr lang="cs-CZ"/>
            <a:t>Expirační svaly (výdechové svaly)</a:t>
          </a:r>
          <a:endParaRPr lang="en-US"/>
        </a:p>
      </dgm:t>
    </dgm:pt>
    <dgm:pt modelId="{2218C853-376E-4E80-A1FB-93CF1568467D}" type="parTrans" cxnId="{3D1F4B89-A636-4ADA-AFE4-9CDD39FD3980}">
      <dgm:prSet/>
      <dgm:spPr/>
      <dgm:t>
        <a:bodyPr/>
        <a:lstStyle/>
        <a:p>
          <a:endParaRPr lang="en-US"/>
        </a:p>
      </dgm:t>
    </dgm:pt>
    <dgm:pt modelId="{41A29293-0593-4873-A326-538300F6BCF5}" type="sibTrans" cxnId="{3D1F4B89-A636-4ADA-AFE4-9CDD39FD3980}">
      <dgm:prSet/>
      <dgm:spPr/>
      <dgm:t>
        <a:bodyPr/>
        <a:lstStyle/>
        <a:p>
          <a:endParaRPr lang="en-US"/>
        </a:p>
      </dgm:t>
    </dgm:pt>
    <dgm:pt modelId="{FB0E0E4F-6A4A-4C45-A870-D8927796167C}">
      <dgm:prSet/>
      <dgm:spPr/>
      <dgm:t>
        <a:bodyPr/>
        <a:lstStyle/>
        <a:p>
          <a:r>
            <a:rPr lang="cs-CZ" b="1" dirty="0"/>
            <a:t>Primární (hlavní): </a:t>
          </a:r>
          <a:r>
            <a:rPr lang="cs-CZ" dirty="0"/>
            <a:t>m. </a:t>
          </a:r>
          <a:r>
            <a:rPr lang="cs-CZ" dirty="0" err="1"/>
            <a:t>intercostales</a:t>
          </a:r>
          <a:r>
            <a:rPr lang="cs-CZ" dirty="0"/>
            <a:t> </a:t>
          </a:r>
          <a:r>
            <a:rPr lang="cs-CZ" dirty="0" err="1"/>
            <a:t>interni</a:t>
          </a:r>
          <a:r>
            <a:rPr lang="cs-CZ" dirty="0"/>
            <a:t>, </a:t>
          </a:r>
          <a:endParaRPr lang="en-US" dirty="0"/>
        </a:p>
      </dgm:t>
    </dgm:pt>
    <dgm:pt modelId="{720847AC-96A5-4D75-AE41-98C1805CDF8F}" type="parTrans" cxnId="{DC50A096-8BFD-4581-A520-DC2FFAE16CA6}">
      <dgm:prSet/>
      <dgm:spPr/>
      <dgm:t>
        <a:bodyPr/>
        <a:lstStyle/>
        <a:p>
          <a:endParaRPr lang="en-US"/>
        </a:p>
      </dgm:t>
    </dgm:pt>
    <dgm:pt modelId="{C0FF1B33-4EA6-451B-B930-17A0F3A8C3B7}" type="sibTrans" cxnId="{DC50A096-8BFD-4581-A520-DC2FFAE16CA6}">
      <dgm:prSet/>
      <dgm:spPr/>
      <dgm:t>
        <a:bodyPr/>
        <a:lstStyle/>
        <a:p>
          <a:endParaRPr lang="en-US"/>
        </a:p>
      </dgm:t>
    </dgm:pt>
    <dgm:pt modelId="{C84F52BB-3620-403E-9E9F-FE4DF9B9E70C}">
      <dgm:prSet/>
      <dgm:spPr/>
      <dgm:t>
        <a:bodyPr/>
        <a:lstStyle/>
        <a:p>
          <a:r>
            <a:rPr lang="cs-CZ" b="1" dirty="0"/>
            <a:t>Akcesorní (vedlejší): </a:t>
          </a:r>
          <a:r>
            <a:rPr lang="cs-CZ" dirty="0"/>
            <a:t>svaly šíjové - mm. </a:t>
          </a:r>
          <a:r>
            <a:rPr lang="cs-CZ" dirty="0" err="1"/>
            <a:t>scaleni</a:t>
          </a:r>
          <a:r>
            <a:rPr lang="cs-CZ" dirty="0"/>
            <a:t>, mm. </a:t>
          </a:r>
          <a:r>
            <a:rPr lang="cs-CZ" dirty="0" err="1"/>
            <a:t>suprahyoidei</a:t>
          </a:r>
          <a:r>
            <a:rPr lang="cs-CZ" dirty="0"/>
            <a:t> et mm. </a:t>
          </a:r>
          <a:r>
            <a:rPr lang="cs-CZ" dirty="0" err="1"/>
            <a:t>infrahyoidei</a:t>
          </a:r>
          <a:r>
            <a:rPr lang="cs-CZ" dirty="0"/>
            <a:t>, m. sternocleidomastoideus (při abdukci paže), svaly hrudníku - mm. </a:t>
          </a:r>
          <a:r>
            <a:rPr lang="cs-CZ" dirty="0" err="1"/>
            <a:t>pectorales</a:t>
          </a:r>
          <a:r>
            <a:rPr lang="cs-CZ" dirty="0"/>
            <a:t>, m. </a:t>
          </a:r>
          <a:r>
            <a:rPr lang="cs-CZ" dirty="0" err="1"/>
            <a:t>serratus</a:t>
          </a:r>
          <a:r>
            <a:rPr lang="cs-CZ" dirty="0"/>
            <a:t> </a:t>
          </a:r>
          <a:r>
            <a:rPr lang="cs-CZ" dirty="0" err="1"/>
            <a:t>anterior</a:t>
          </a:r>
          <a:r>
            <a:rPr lang="cs-CZ" dirty="0"/>
            <a:t>, m. </a:t>
          </a:r>
          <a:r>
            <a:rPr lang="cs-CZ" dirty="0" err="1"/>
            <a:t>seratus</a:t>
          </a:r>
          <a:r>
            <a:rPr lang="cs-CZ" dirty="0"/>
            <a:t> </a:t>
          </a:r>
          <a:r>
            <a:rPr lang="cs-CZ" dirty="0" err="1"/>
            <a:t>posterior</a:t>
          </a:r>
          <a:r>
            <a:rPr lang="cs-CZ" dirty="0"/>
            <a:t> superior, m. </a:t>
          </a:r>
          <a:r>
            <a:rPr lang="cs-CZ" dirty="0" err="1"/>
            <a:t>latissimus</a:t>
          </a:r>
          <a:r>
            <a:rPr lang="cs-CZ" dirty="0"/>
            <a:t> </a:t>
          </a:r>
          <a:r>
            <a:rPr lang="cs-CZ" dirty="0" err="1"/>
            <a:t>dorsi</a:t>
          </a:r>
          <a:r>
            <a:rPr lang="cs-CZ" dirty="0"/>
            <a:t>, svaly zádové - m. </a:t>
          </a:r>
          <a:r>
            <a:rPr lang="cs-CZ" dirty="0" err="1"/>
            <a:t>iliocostalis</a:t>
          </a:r>
          <a:r>
            <a:rPr lang="cs-CZ" dirty="0"/>
            <a:t>, </a:t>
          </a:r>
          <a:r>
            <a:rPr lang="cs-CZ" dirty="0" err="1"/>
            <a:t>erector</a:t>
          </a:r>
          <a:r>
            <a:rPr lang="cs-CZ" dirty="0"/>
            <a:t> </a:t>
          </a:r>
          <a:r>
            <a:rPr lang="cs-CZ" dirty="0" err="1"/>
            <a:t>spinae</a:t>
          </a:r>
          <a:r>
            <a:rPr lang="cs-CZ" dirty="0"/>
            <a:t> a krátké hluboké zádové</a:t>
          </a:r>
          <a:endParaRPr lang="en-US" dirty="0"/>
        </a:p>
      </dgm:t>
    </dgm:pt>
    <dgm:pt modelId="{A3BD0AFC-FD55-4BCC-A9FE-AF3BABD1486A}" type="parTrans" cxnId="{88767743-F538-4A6B-B8B8-048BF77AF60A}">
      <dgm:prSet/>
      <dgm:spPr/>
      <dgm:t>
        <a:bodyPr/>
        <a:lstStyle/>
        <a:p>
          <a:endParaRPr lang="cs-CZ"/>
        </a:p>
      </dgm:t>
    </dgm:pt>
    <dgm:pt modelId="{F443A49D-2670-438B-98AA-B1420D352746}" type="sibTrans" cxnId="{88767743-F538-4A6B-B8B8-048BF77AF60A}">
      <dgm:prSet/>
      <dgm:spPr/>
      <dgm:t>
        <a:bodyPr/>
        <a:lstStyle/>
        <a:p>
          <a:endParaRPr lang="cs-CZ"/>
        </a:p>
      </dgm:t>
    </dgm:pt>
    <dgm:pt modelId="{8EF594B4-1513-4703-B4E0-AAF37DD1CFAF}">
      <dgm:prSet/>
      <dgm:spPr/>
      <dgm:t>
        <a:bodyPr/>
        <a:lstStyle/>
        <a:p>
          <a:r>
            <a:rPr lang="cs-CZ" b="1" dirty="0"/>
            <a:t>Akcesorní (vedlejší): </a:t>
          </a:r>
          <a:r>
            <a:rPr lang="cs-CZ" dirty="0"/>
            <a:t>svaly břišní - m. </a:t>
          </a:r>
          <a:r>
            <a:rPr lang="cs-CZ" dirty="0" err="1"/>
            <a:t>transversus</a:t>
          </a:r>
          <a:r>
            <a:rPr lang="cs-CZ" dirty="0"/>
            <a:t> </a:t>
          </a:r>
          <a:r>
            <a:rPr lang="cs-CZ" dirty="0" err="1"/>
            <a:t>abdominis</a:t>
          </a:r>
          <a:r>
            <a:rPr lang="cs-CZ" dirty="0"/>
            <a:t>, mm. </a:t>
          </a:r>
          <a:r>
            <a:rPr lang="cs-CZ" dirty="0" err="1"/>
            <a:t>obliqui</a:t>
          </a:r>
          <a:r>
            <a:rPr lang="cs-CZ" dirty="0"/>
            <a:t> </a:t>
          </a:r>
          <a:r>
            <a:rPr lang="cs-CZ" dirty="0" err="1"/>
            <a:t>abdominis</a:t>
          </a:r>
          <a:r>
            <a:rPr lang="cs-CZ" dirty="0"/>
            <a:t> </a:t>
          </a:r>
          <a:r>
            <a:rPr lang="cs-CZ" dirty="0" err="1"/>
            <a:t>externi</a:t>
          </a:r>
          <a:r>
            <a:rPr lang="cs-CZ" dirty="0"/>
            <a:t> et </a:t>
          </a:r>
          <a:r>
            <a:rPr lang="cs-CZ" dirty="0" err="1"/>
            <a:t>interni</a:t>
          </a:r>
          <a:r>
            <a:rPr lang="cs-CZ" dirty="0"/>
            <a:t>, mm. </a:t>
          </a:r>
          <a:r>
            <a:rPr lang="cs-CZ" dirty="0" err="1"/>
            <a:t>recti</a:t>
          </a:r>
          <a:r>
            <a:rPr lang="cs-CZ" dirty="0"/>
            <a:t> </a:t>
          </a:r>
          <a:r>
            <a:rPr lang="cs-CZ" dirty="0" err="1"/>
            <a:t>abdominis</a:t>
          </a:r>
          <a:r>
            <a:rPr lang="cs-CZ" dirty="0"/>
            <a:t>, </a:t>
          </a:r>
          <a:r>
            <a:rPr lang="cs-CZ" dirty="0" err="1"/>
            <a:t>m.quadratus</a:t>
          </a:r>
          <a:r>
            <a:rPr lang="cs-CZ" dirty="0"/>
            <a:t> </a:t>
          </a:r>
          <a:r>
            <a:rPr lang="cs-CZ" dirty="0" err="1"/>
            <a:t>lumborum</a:t>
          </a:r>
          <a:r>
            <a:rPr lang="cs-CZ" dirty="0"/>
            <a:t> a </a:t>
          </a:r>
          <a:r>
            <a:rPr lang="cs-CZ" i="1" dirty="0"/>
            <a:t>svaly pánevního dna</a:t>
          </a:r>
          <a:r>
            <a:rPr lang="cs-CZ" dirty="0"/>
            <a:t>, svaly zádové - m. </a:t>
          </a:r>
          <a:r>
            <a:rPr lang="cs-CZ" dirty="0" err="1"/>
            <a:t>iliocostalis</a:t>
          </a:r>
          <a:r>
            <a:rPr lang="cs-CZ" dirty="0"/>
            <a:t>, m. </a:t>
          </a:r>
          <a:r>
            <a:rPr lang="cs-CZ" dirty="0" err="1"/>
            <a:t>serratus</a:t>
          </a:r>
          <a:r>
            <a:rPr lang="cs-CZ" dirty="0"/>
            <a:t> </a:t>
          </a:r>
          <a:r>
            <a:rPr lang="cs-CZ" dirty="0" err="1"/>
            <a:t>posterior</a:t>
          </a:r>
          <a:r>
            <a:rPr lang="cs-CZ" dirty="0"/>
            <a:t> </a:t>
          </a:r>
          <a:r>
            <a:rPr lang="cs-CZ" dirty="0" err="1"/>
            <a:t>inferior</a:t>
          </a:r>
          <a:endParaRPr lang="en-US" dirty="0"/>
        </a:p>
      </dgm:t>
    </dgm:pt>
    <dgm:pt modelId="{76586D48-F484-42FC-8C59-56F20C8CB203}" type="parTrans" cxnId="{E94869AA-8A09-4D3C-A9AC-E5AB9B692E21}">
      <dgm:prSet/>
      <dgm:spPr/>
      <dgm:t>
        <a:bodyPr/>
        <a:lstStyle/>
        <a:p>
          <a:endParaRPr lang="cs-CZ"/>
        </a:p>
      </dgm:t>
    </dgm:pt>
    <dgm:pt modelId="{0ABCA318-74D7-4E30-B8D1-1F76A13FD3EC}" type="sibTrans" cxnId="{E94869AA-8A09-4D3C-A9AC-E5AB9B692E21}">
      <dgm:prSet/>
      <dgm:spPr/>
      <dgm:t>
        <a:bodyPr/>
        <a:lstStyle/>
        <a:p>
          <a:endParaRPr lang="cs-CZ"/>
        </a:p>
      </dgm:t>
    </dgm:pt>
    <dgm:pt modelId="{0595ACF3-7947-4C7F-BCA0-C5C5556FA878}" type="pres">
      <dgm:prSet presAssocID="{A5405F05-66CB-478F-8E28-C35638D8566E}" presName="linear" presStyleCnt="0">
        <dgm:presLayoutVars>
          <dgm:dir/>
          <dgm:animLvl val="lvl"/>
          <dgm:resizeHandles val="exact"/>
        </dgm:presLayoutVars>
      </dgm:prSet>
      <dgm:spPr/>
    </dgm:pt>
    <dgm:pt modelId="{166E1CB5-346B-4283-A877-352D1461C22B}" type="pres">
      <dgm:prSet presAssocID="{461F7ED3-4CD0-489D-BC40-9B604F1A6A96}" presName="parentLin" presStyleCnt="0"/>
      <dgm:spPr/>
    </dgm:pt>
    <dgm:pt modelId="{D9664928-ECF1-4CE6-BA20-AD2F6956A0E4}" type="pres">
      <dgm:prSet presAssocID="{461F7ED3-4CD0-489D-BC40-9B604F1A6A96}" presName="parentLeftMargin" presStyleLbl="node1" presStyleIdx="0" presStyleCnt="2"/>
      <dgm:spPr/>
    </dgm:pt>
    <dgm:pt modelId="{D3C4AA9C-698E-4DB9-89F9-CF905E2D1E21}" type="pres">
      <dgm:prSet presAssocID="{461F7ED3-4CD0-489D-BC40-9B604F1A6A96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E29D73BD-54EF-4A16-95B7-7ABD83EC2A26}" type="pres">
      <dgm:prSet presAssocID="{461F7ED3-4CD0-489D-BC40-9B604F1A6A96}" presName="negativeSpace" presStyleCnt="0"/>
      <dgm:spPr/>
    </dgm:pt>
    <dgm:pt modelId="{A6E81A06-A8A3-4CB1-BF1F-48FF8F45F796}" type="pres">
      <dgm:prSet presAssocID="{461F7ED3-4CD0-489D-BC40-9B604F1A6A96}" presName="childText" presStyleLbl="conFgAcc1" presStyleIdx="0" presStyleCnt="2">
        <dgm:presLayoutVars>
          <dgm:bulletEnabled val="1"/>
        </dgm:presLayoutVars>
      </dgm:prSet>
      <dgm:spPr/>
    </dgm:pt>
    <dgm:pt modelId="{7B3362C6-E478-47D4-BF15-464FBEEF9636}" type="pres">
      <dgm:prSet presAssocID="{AC10B6F1-6D32-4403-8546-08DCA3EABDC9}" presName="spaceBetweenRectangles" presStyleCnt="0"/>
      <dgm:spPr/>
    </dgm:pt>
    <dgm:pt modelId="{5E7EA773-5B70-4305-892B-78F330783F87}" type="pres">
      <dgm:prSet presAssocID="{5B97E2CE-7AE9-47E3-9C29-0144350B4108}" presName="parentLin" presStyleCnt="0"/>
      <dgm:spPr/>
    </dgm:pt>
    <dgm:pt modelId="{28DCEB08-970E-4F42-8E84-6B9CDAAD0FE6}" type="pres">
      <dgm:prSet presAssocID="{5B97E2CE-7AE9-47E3-9C29-0144350B4108}" presName="parentLeftMargin" presStyleLbl="node1" presStyleIdx="0" presStyleCnt="2"/>
      <dgm:spPr/>
    </dgm:pt>
    <dgm:pt modelId="{8EC413CC-B893-4BFB-899B-547702B2A974}" type="pres">
      <dgm:prSet presAssocID="{5B97E2CE-7AE9-47E3-9C29-0144350B4108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714A7E29-2DDA-4A7C-8734-FB14D8A63898}" type="pres">
      <dgm:prSet presAssocID="{5B97E2CE-7AE9-47E3-9C29-0144350B4108}" presName="negativeSpace" presStyleCnt="0"/>
      <dgm:spPr/>
    </dgm:pt>
    <dgm:pt modelId="{D3DB9C10-B262-4BB4-BD56-23BA1BA86CAD}" type="pres">
      <dgm:prSet presAssocID="{5B97E2CE-7AE9-47E3-9C29-0144350B4108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F43C921C-8130-46D2-9C49-C47E9056008F}" type="presOf" srcId="{8EF594B4-1513-4703-B4E0-AAF37DD1CFAF}" destId="{D3DB9C10-B262-4BB4-BD56-23BA1BA86CAD}" srcOrd="0" destOrd="1" presId="urn:microsoft.com/office/officeart/2005/8/layout/list1"/>
    <dgm:cxn modelId="{BFFF181E-FDFF-4ED6-B255-B7C18C2F2B5A}" type="presOf" srcId="{5B97E2CE-7AE9-47E3-9C29-0144350B4108}" destId="{8EC413CC-B893-4BFB-899B-547702B2A974}" srcOrd="1" destOrd="0" presId="urn:microsoft.com/office/officeart/2005/8/layout/list1"/>
    <dgm:cxn modelId="{656FEC1E-1735-48C5-9395-CD70CAC120CF}" type="presOf" srcId="{5B97E2CE-7AE9-47E3-9C29-0144350B4108}" destId="{28DCEB08-970E-4F42-8E84-6B9CDAAD0FE6}" srcOrd="0" destOrd="0" presId="urn:microsoft.com/office/officeart/2005/8/layout/list1"/>
    <dgm:cxn modelId="{88767743-F538-4A6B-B8B8-048BF77AF60A}" srcId="{461F7ED3-4CD0-489D-BC40-9B604F1A6A96}" destId="{C84F52BB-3620-403E-9E9F-FE4DF9B9E70C}" srcOrd="1" destOrd="0" parTransId="{A3BD0AFC-FD55-4BCC-A9FE-AF3BABD1486A}" sibTransId="{F443A49D-2670-438B-98AA-B1420D352746}"/>
    <dgm:cxn modelId="{BA60EC78-1413-429D-8AC6-92777FD3CF30}" type="presOf" srcId="{A5405F05-66CB-478F-8E28-C35638D8566E}" destId="{0595ACF3-7947-4C7F-BCA0-C5C5556FA878}" srcOrd="0" destOrd="0" presId="urn:microsoft.com/office/officeart/2005/8/layout/list1"/>
    <dgm:cxn modelId="{9D1C5679-4460-498B-A346-F3D05D118497}" type="presOf" srcId="{461F7ED3-4CD0-489D-BC40-9B604F1A6A96}" destId="{D9664928-ECF1-4CE6-BA20-AD2F6956A0E4}" srcOrd="0" destOrd="0" presId="urn:microsoft.com/office/officeart/2005/8/layout/list1"/>
    <dgm:cxn modelId="{DB22ED82-FB9B-4251-A474-4935E427B845}" type="presOf" srcId="{92645F5D-B66D-4D29-BD64-059561E7D506}" destId="{A6E81A06-A8A3-4CB1-BF1F-48FF8F45F796}" srcOrd="0" destOrd="0" presId="urn:microsoft.com/office/officeart/2005/8/layout/list1"/>
    <dgm:cxn modelId="{FDC56383-AFD3-421B-BBB3-5E73B2977706}" srcId="{461F7ED3-4CD0-489D-BC40-9B604F1A6A96}" destId="{92645F5D-B66D-4D29-BD64-059561E7D506}" srcOrd="0" destOrd="0" parTransId="{6DA4945A-40AD-4C24-ADDA-C0E3465D69F5}" sibTransId="{BAC64FA0-8FC8-4888-B34E-669776CF39A2}"/>
    <dgm:cxn modelId="{18332C86-E6CC-430C-B837-2E1A54B6EE17}" srcId="{A5405F05-66CB-478F-8E28-C35638D8566E}" destId="{461F7ED3-4CD0-489D-BC40-9B604F1A6A96}" srcOrd="0" destOrd="0" parTransId="{EB83B831-9066-40D7-9276-6CD6F5D8D4CD}" sibTransId="{AC10B6F1-6D32-4403-8546-08DCA3EABDC9}"/>
    <dgm:cxn modelId="{3D1F4B89-A636-4ADA-AFE4-9CDD39FD3980}" srcId="{A5405F05-66CB-478F-8E28-C35638D8566E}" destId="{5B97E2CE-7AE9-47E3-9C29-0144350B4108}" srcOrd="1" destOrd="0" parTransId="{2218C853-376E-4E80-A1FB-93CF1568467D}" sibTransId="{41A29293-0593-4873-A326-538300F6BCF5}"/>
    <dgm:cxn modelId="{DC50A096-8BFD-4581-A520-DC2FFAE16CA6}" srcId="{5B97E2CE-7AE9-47E3-9C29-0144350B4108}" destId="{FB0E0E4F-6A4A-4C45-A870-D8927796167C}" srcOrd="0" destOrd="0" parTransId="{720847AC-96A5-4D75-AE41-98C1805CDF8F}" sibTransId="{C0FF1B33-4EA6-451B-B930-17A0F3A8C3B7}"/>
    <dgm:cxn modelId="{E94869AA-8A09-4D3C-A9AC-E5AB9B692E21}" srcId="{5B97E2CE-7AE9-47E3-9C29-0144350B4108}" destId="{8EF594B4-1513-4703-B4E0-AAF37DD1CFAF}" srcOrd="1" destOrd="0" parTransId="{76586D48-F484-42FC-8C59-56F20C8CB203}" sibTransId="{0ABCA318-74D7-4E30-B8D1-1F76A13FD3EC}"/>
    <dgm:cxn modelId="{BBD3F1B4-3259-4030-A2B9-738D2F91CDB4}" type="presOf" srcId="{461F7ED3-4CD0-489D-BC40-9B604F1A6A96}" destId="{D3C4AA9C-698E-4DB9-89F9-CF905E2D1E21}" srcOrd="1" destOrd="0" presId="urn:microsoft.com/office/officeart/2005/8/layout/list1"/>
    <dgm:cxn modelId="{93C6C5BB-1F54-4D32-AC65-6D907DEEBFB9}" type="presOf" srcId="{C84F52BB-3620-403E-9E9F-FE4DF9B9E70C}" destId="{A6E81A06-A8A3-4CB1-BF1F-48FF8F45F796}" srcOrd="0" destOrd="1" presId="urn:microsoft.com/office/officeart/2005/8/layout/list1"/>
    <dgm:cxn modelId="{492031F2-FE64-4105-9B2D-1676F830D730}" type="presOf" srcId="{FB0E0E4F-6A4A-4C45-A870-D8927796167C}" destId="{D3DB9C10-B262-4BB4-BD56-23BA1BA86CAD}" srcOrd="0" destOrd="0" presId="urn:microsoft.com/office/officeart/2005/8/layout/list1"/>
    <dgm:cxn modelId="{7FE6286E-D0C8-4ACC-B061-25DAA221AE77}" type="presParOf" srcId="{0595ACF3-7947-4C7F-BCA0-C5C5556FA878}" destId="{166E1CB5-346B-4283-A877-352D1461C22B}" srcOrd="0" destOrd="0" presId="urn:microsoft.com/office/officeart/2005/8/layout/list1"/>
    <dgm:cxn modelId="{E8699AB8-E3B4-412E-A82D-515F5C03AC4D}" type="presParOf" srcId="{166E1CB5-346B-4283-A877-352D1461C22B}" destId="{D9664928-ECF1-4CE6-BA20-AD2F6956A0E4}" srcOrd="0" destOrd="0" presId="urn:microsoft.com/office/officeart/2005/8/layout/list1"/>
    <dgm:cxn modelId="{0A89CCDD-240E-4CB1-8867-4E1508A2DBA1}" type="presParOf" srcId="{166E1CB5-346B-4283-A877-352D1461C22B}" destId="{D3C4AA9C-698E-4DB9-89F9-CF905E2D1E21}" srcOrd="1" destOrd="0" presId="urn:microsoft.com/office/officeart/2005/8/layout/list1"/>
    <dgm:cxn modelId="{209C8F10-BF1C-4EC8-AFA8-DA9EF95BCF19}" type="presParOf" srcId="{0595ACF3-7947-4C7F-BCA0-C5C5556FA878}" destId="{E29D73BD-54EF-4A16-95B7-7ABD83EC2A26}" srcOrd="1" destOrd="0" presId="urn:microsoft.com/office/officeart/2005/8/layout/list1"/>
    <dgm:cxn modelId="{6072179A-863E-475F-9E42-72123918B1C2}" type="presParOf" srcId="{0595ACF3-7947-4C7F-BCA0-C5C5556FA878}" destId="{A6E81A06-A8A3-4CB1-BF1F-48FF8F45F796}" srcOrd="2" destOrd="0" presId="urn:microsoft.com/office/officeart/2005/8/layout/list1"/>
    <dgm:cxn modelId="{FDF34B3A-568E-4424-9022-2874EEBDD2E7}" type="presParOf" srcId="{0595ACF3-7947-4C7F-BCA0-C5C5556FA878}" destId="{7B3362C6-E478-47D4-BF15-464FBEEF9636}" srcOrd="3" destOrd="0" presId="urn:microsoft.com/office/officeart/2005/8/layout/list1"/>
    <dgm:cxn modelId="{AB6B2D48-AB04-4F1F-AA02-E72CAF4ED93A}" type="presParOf" srcId="{0595ACF3-7947-4C7F-BCA0-C5C5556FA878}" destId="{5E7EA773-5B70-4305-892B-78F330783F87}" srcOrd="4" destOrd="0" presId="urn:microsoft.com/office/officeart/2005/8/layout/list1"/>
    <dgm:cxn modelId="{A7C3B1E3-FB13-4984-B7F9-F49D1B281C85}" type="presParOf" srcId="{5E7EA773-5B70-4305-892B-78F330783F87}" destId="{28DCEB08-970E-4F42-8E84-6B9CDAAD0FE6}" srcOrd="0" destOrd="0" presId="urn:microsoft.com/office/officeart/2005/8/layout/list1"/>
    <dgm:cxn modelId="{DF5124B2-0B2A-4DA5-8248-CBD7AEBE2051}" type="presParOf" srcId="{5E7EA773-5B70-4305-892B-78F330783F87}" destId="{8EC413CC-B893-4BFB-899B-547702B2A974}" srcOrd="1" destOrd="0" presId="urn:microsoft.com/office/officeart/2005/8/layout/list1"/>
    <dgm:cxn modelId="{A59B56DC-6173-4990-9B1B-35CFB2ADDCE5}" type="presParOf" srcId="{0595ACF3-7947-4C7F-BCA0-C5C5556FA878}" destId="{714A7E29-2DDA-4A7C-8734-FB14D8A63898}" srcOrd="5" destOrd="0" presId="urn:microsoft.com/office/officeart/2005/8/layout/list1"/>
    <dgm:cxn modelId="{AED85F43-E05B-44A5-A98B-9E6900CDB439}" type="presParOf" srcId="{0595ACF3-7947-4C7F-BCA0-C5C5556FA878}" destId="{D3DB9C10-B262-4BB4-BD56-23BA1BA86CAD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0DE0F2E-77E7-4399-908E-FB22F490CBA4}" type="doc">
      <dgm:prSet loTypeId="urn:microsoft.com/office/officeart/2005/8/layout/vList5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83591ED-A31B-4698-9585-A2E24EFD7813}">
      <dgm:prSet/>
      <dgm:spPr/>
      <dgm:t>
        <a:bodyPr/>
        <a:lstStyle/>
        <a:p>
          <a:r>
            <a:rPr lang="cs-CZ"/>
            <a:t>1) preinspirium </a:t>
          </a:r>
          <a:endParaRPr lang="en-US"/>
        </a:p>
      </dgm:t>
    </dgm:pt>
    <dgm:pt modelId="{55618ECA-0046-4331-AA5B-5D3D8617DBAB}" type="parTrans" cxnId="{62F9ED56-4853-45F9-B48E-2DAE38F823E7}">
      <dgm:prSet/>
      <dgm:spPr/>
      <dgm:t>
        <a:bodyPr/>
        <a:lstStyle/>
        <a:p>
          <a:endParaRPr lang="en-US"/>
        </a:p>
      </dgm:t>
    </dgm:pt>
    <dgm:pt modelId="{7390D20B-8291-4524-BB8F-870CEB899E85}" type="sibTrans" cxnId="{62F9ED56-4853-45F9-B48E-2DAE38F823E7}">
      <dgm:prSet/>
      <dgm:spPr/>
      <dgm:t>
        <a:bodyPr/>
        <a:lstStyle/>
        <a:p>
          <a:endParaRPr lang="en-US"/>
        </a:p>
      </dgm:t>
    </dgm:pt>
    <dgm:pt modelId="{B14F1E36-907F-4285-8568-48B87E20F4E0}">
      <dgm:prSet/>
      <dgm:spPr/>
      <dgm:t>
        <a:bodyPr/>
        <a:lstStyle/>
        <a:p>
          <a:r>
            <a:rPr lang="cs-CZ"/>
            <a:t>krátké období mezi exspirací a inspirací (250 ms) </a:t>
          </a:r>
          <a:endParaRPr lang="en-US"/>
        </a:p>
      </dgm:t>
    </dgm:pt>
    <dgm:pt modelId="{BBE97D0F-0DD9-4616-98B0-17C53FE358EB}" type="parTrans" cxnId="{D8DE8EE1-F232-4F82-B04B-1B9821D925A1}">
      <dgm:prSet/>
      <dgm:spPr/>
      <dgm:t>
        <a:bodyPr/>
        <a:lstStyle/>
        <a:p>
          <a:endParaRPr lang="en-US"/>
        </a:p>
      </dgm:t>
    </dgm:pt>
    <dgm:pt modelId="{E8868D7D-851E-4DFE-B678-B2E17C7C7ABC}" type="sibTrans" cxnId="{D8DE8EE1-F232-4F82-B04B-1B9821D925A1}">
      <dgm:prSet/>
      <dgm:spPr/>
      <dgm:t>
        <a:bodyPr/>
        <a:lstStyle/>
        <a:p>
          <a:endParaRPr lang="en-US"/>
        </a:p>
      </dgm:t>
    </dgm:pt>
    <dgm:pt modelId="{B54C3122-ACF9-4946-A114-C1BA302D7824}">
      <dgm:prSet/>
      <dgm:spPr/>
      <dgm:t>
        <a:bodyPr/>
        <a:lstStyle/>
        <a:p>
          <a:r>
            <a:rPr lang="cs-CZ"/>
            <a:t>přetrvává inhibiční vliv na svalovou aktivtu posturálně-lokomočního systému (→ využití jako relaxační příprava)</a:t>
          </a:r>
          <a:endParaRPr lang="en-US"/>
        </a:p>
      </dgm:t>
    </dgm:pt>
    <dgm:pt modelId="{4BEBC35E-5626-4C29-86A2-7A6842F403BF}" type="parTrans" cxnId="{1A012FB9-9C9A-41A4-84CB-FA091AC587D3}">
      <dgm:prSet/>
      <dgm:spPr/>
      <dgm:t>
        <a:bodyPr/>
        <a:lstStyle/>
        <a:p>
          <a:endParaRPr lang="en-US"/>
        </a:p>
      </dgm:t>
    </dgm:pt>
    <dgm:pt modelId="{763EB593-2D6C-49D2-B246-10A56E67062D}" type="sibTrans" cxnId="{1A012FB9-9C9A-41A4-84CB-FA091AC587D3}">
      <dgm:prSet/>
      <dgm:spPr/>
      <dgm:t>
        <a:bodyPr/>
        <a:lstStyle/>
        <a:p>
          <a:endParaRPr lang="en-US"/>
        </a:p>
      </dgm:t>
    </dgm:pt>
    <dgm:pt modelId="{0B45C281-B779-451D-9453-258EAA718342}">
      <dgm:prSet/>
      <dgm:spPr/>
      <dgm:t>
        <a:bodyPr/>
        <a:lstStyle/>
        <a:p>
          <a:r>
            <a:rPr lang="cs-CZ"/>
            <a:t>2) inspirium (nádech) </a:t>
          </a:r>
          <a:endParaRPr lang="en-US"/>
        </a:p>
      </dgm:t>
    </dgm:pt>
    <dgm:pt modelId="{889DEB2A-226D-46B4-A4CA-8A84FA08574C}" type="parTrans" cxnId="{DD8878A2-2372-46E4-B133-9DD2FC722485}">
      <dgm:prSet/>
      <dgm:spPr/>
      <dgm:t>
        <a:bodyPr/>
        <a:lstStyle/>
        <a:p>
          <a:endParaRPr lang="en-US"/>
        </a:p>
      </dgm:t>
    </dgm:pt>
    <dgm:pt modelId="{91401EB0-24B0-42E3-A4AC-6AC846F867B9}" type="sibTrans" cxnId="{DD8878A2-2372-46E4-B133-9DD2FC722485}">
      <dgm:prSet/>
      <dgm:spPr/>
      <dgm:t>
        <a:bodyPr/>
        <a:lstStyle/>
        <a:p>
          <a:endParaRPr lang="en-US"/>
        </a:p>
      </dgm:t>
    </dgm:pt>
    <dgm:pt modelId="{1708D5A1-5E5D-44AF-9627-EBB28796730D}">
      <dgm:prSet/>
      <dgm:spPr/>
      <dgm:t>
        <a:bodyPr/>
        <a:lstStyle/>
        <a:p>
          <a:r>
            <a:rPr lang="cs-CZ"/>
            <a:t>aktivní děj – část energie se použije na překonání pružného odporu hrudníku a plic </a:t>
          </a:r>
          <a:endParaRPr lang="en-US"/>
        </a:p>
      </dgm:t>
    </dgm:pt>
    <dgm:pt modelId="{E73E4FA4-B8B7-4254-BED1-55F439F6C22B}" type="parTrans" cxnId="{27E51450-0A09-4BFF-9270-CE485E15DC30}">
      <dgm:prSet/>
      <dgm:spPr/>
      <dgm:t>
        <a:bodyPr/>
        <a:lstStyle/>
        <a:p>
          <a:endParaRPr lang="en-US"/>
        </a:p>
      </dgm:t>
    </dgm:pt>
    <dgm:pt modelId="{6E207863-27B4-4654-9B46-43412E62172F}" type="sibTrans" cxnId="{27E51450-0A09-4BFF-9270-CE485E15DC30}">
      <dgm:prSet/>
      <dgm:spPr/>
      <dgm:t>
        <a:bodyPr/>
        <a:lstStyle/>
        <a:p>
          <a:endParaRPr lang="en-US"/>
        </a:p>
      </dgm:t>
    </dgm:pt>
    <dgm:pt modelId="{B00F05B5-B7EF-4002-A5BF-45AE2B409592}">
      <dgm:prSet/>
      <dgm:spPr/>
      <dgm:t>
        <a:bodyPr/>
        <a:lstStyle/>
        <a:p>
          <a:r>
            <a:rPr lang="cs-CZ"/>
            <a:t>inspirace má obecně excitační vliv na nervosvalový systém </a:t>
          </a:r>
          <a:endParaRPr lang="en-US"/>
        </a:p>
      </dgm:t>
    </dgm:pt>
    <dgm:pt modelId="{5B7D91E8-0989-4AA1-BCD5-AA73EC38E01E}" type="parTrans" cxnId="{D4EC7E83-732D-4BA5-B369-B15874A11CB5}">
      <dgm:prSet/>
      <dgm:spPr/>
      <dgm:t>
        <a:bodyPr/>
        <a:lstStyle/>
        <a:p>
          <a:endParaRPr lang="en-US"/>
        </a:p>
      </dgm:t>
    </dgm:pt>
    <dgm:pt modelId="{D2829306-8BD2-4485-A081-0AC44DE99C0F}" type="sibTrans" cxnId="{D4EC7E83-732D-4BA5-B369-B15874A11CB5}">
      <dgm:prSet/>
      <dgm:spPr/>
      <dgm:t>
        <a:bodyPr/>
        <a:lstStyle/>
        <a:p>
          <a:endParaRPr lang="en-US"/>
        </a:p>
      </dgm:t>
    </dgm:pt>
    <dgm:pt modelId="{21EC66E7-1C58-4078-8A33-2339018087DE}">
      <dgm:prSet/>
      <dgm:spPr/>
      <dgm:t>
        <a:bodyPr/>
        <a:lstStyle/>
        <a:p>
          <a:r>
            <a:rPr lang="cs-CZ"/>
            <a:t>3) preexspirium </a:t>
          </a:r>
          <a:endParaRPr lang="en-US"/>
        </a:p>
      </dgm:t>
    </dgm:pt>
    <dgm:pt modelId="{3DF79097-979F-43A7-959C-6BA8320761EC}" type="parTrans" cxnId="{6DAB054B-AB48-44CA-98EE-EE000416FE09}">
      <dgm:prSet/>
      <dgm:spPr/>
      <dgm:t>
        <a:bodyPr/>
        <a:lstStyle/>
        <a:p>
          <a:endParaRPr lang="en-US"/>
        </a:p>
      </dgm:t>
    </dgm:pt>
    <dgm:pt modelId="{BDE8CE04-1554-4488-9E4E-6C2D9746CF61}" type="sibTrans" cxnId="{6DAB054B-AB48-44CA-98EE-EE000416FE09}">
      <dgm:prSet/>
      <dgm:spPr/>
      <dgm:t>
        <a:bodyPr/>
        <a:lstStyle/>
        <a:p>
          <a:endParaRPr lang="en-US"/>
        </a:p>
      </dgm:t>
    </dgm:pt>
    <dgm:pt modelId="{E028141B-229F-40C3-B422-156F569DB2BA}">
      <dgm:prSet/>
      <dgm:spPr/>
      <dgm:t>
        <a:bodyPr/>
        <a:lstStyle/>
        <a:p>
          <a:r>
            <a:rPr lang="cs-CZ"/>
            <a:t>trvá asi 50 – 100 ms (kratší než preinspirium) </a:t>
          </a:r>
          <a:endParaRPr lang="en-US"/>
        </a:p>
      </dgm:t>
    </dgm:pt>
    <dgm:pt modelId="{DDFCD0AC-29E8-4A72-943A-97D67C2FE925}" type="parTrans" cxnId="{C28225B3-A193-476C-8359-F809FD9E5494}">
      <dgm:prSet/>
      <dgm:spPr/>
      <dgm:t>
        <a:bodyPr/>
        <a:lstStyle/>
        <a:p>
          <a:endParaRPr lang="en-US"/>
        </a:p>
      </dgm:t>
    </dgm:pt>
    <dgm:pt modelId="{FB551DBD-ABF8-4CA7-B56A-219589005A19}" type="sibTrans" cxnId="{C28225B3-A193-476C-8359-F809FD9E5494}">
      <dgm:prSet/>
      <dgm:spPr/>
      <dgm:t>
        <a:bodyPr/>
        <a:lstStyle/>
        <a:p>
          <a:endParaRPr lang="en-US"/>
        </a:p>
      </dgm:t>
    </dgm:pt>
    <dgm:pt modelId="{7B8A64A6-B21B-46EB-B90F-4C264AEEA2F3}">
      <dgm:prSet/>
      <dgm:spPr/>
      <dgm:t>
        <a:bodyPr/>
        <a:lstStyle/>
        <a:p>
          <a:r>
            <a:rPr lang="cs-CZ"/>
            <a:t>excitační fáze přechází během preexspiria do inhibiční fáze </a:t>
          </a:r>
          <a:endParaRPr lang="en-US"/>
        </a:p>
      </dgm:t>
    </dgm:pt>
    <dgm:pt modelId="{D387B46E-C746-46DA-9CB5-AA766409B269}" type="parTrans" cxnId="{AB97B01D-B72B-4AA7-A526-6034FB9DE5D3}">
      <dgm:prSet/>
      <dgm:spPr/>
      <dgm:t>
        <a:bodyPr/>
        <a:lstStyle/>
        <a:p>
          <a:endParaRPr lang="en-US"/>
        </a:p>
      </dgm:t>
    </dgm:pt>
    <dgm:pt modelId="{1BC5D474-4100-494D-B3BF-F14E71E181C9}" type="sibTrans" cxnId="{AB97B01D-B72B-4AA7-A526-6034FB9DE5D3}">
      <dgm:prSet/>
      <dgm:spPr/>
      <dgm:t>
        <a:bodyPr/>
        <a:lstStyle/>
        <a:p>
          <a:endParaRPr lang="en-US"/>
        </a:p>
      </dgm:t>
    </dgm:pt>
    <dgm:pt modelId="{B8A2F0F4-52DD-437B-8776-3D56FC657F14}">
      <dgm:prSet/>
      <dgm:spPr/>
      <dgm:t>
        <a:bodyPr/>
        <a:lstStyle/>
        <a:p>
          <a:r>
            <a:rPr lang="cs-CZ"/>
            <a:t>4) exspirium (výdech) </a:t>
          </a:r>
          <a:endParaRPr lang="en-US"/>
        </a:p>
      </dgm:t>
    </dgm:pt>
    <dgm:pt modelId="{40E318C7-1205-4B26-9281-E711FB1F21AD}" type="parTrans" cxnId="{77439644-57F1-488C-B2EA-218F7E769F4F}">
      <dgm:prSet/>
      <dgm:spPr/>
      <dgm:t>
        <a:bodyPr/>
        <a:lstStyle/>
        <a:p>
          <a:endParaRPr lang="en-US"/>
        </a:p>
      </dgm:t>
    </dgm:pt>
    <dgm:pt modelId="{B3820D3E-920A-41C5-BDDF-6CA7A326D325}" type="sibTrans" cxnId="{77439644-57F1-488C-B2EA-218F7E769F4F}">
      <dgm:prSet/>
      <dgm:spPr/>
      <dgm:t>
        <a:bodyPr/>
        <a:lstStyle/>
        <a:p>
          <a:endParaRPr lang="en-US"/>
        </a:p>
      </dgm:t>
    </dgm:pt>
    <dgm:pt modelId="{96FB6444-782F-4F1A-BF5D-67C22CF0A767}">
      <dgm:prSet/>
      <dgm:spPr/>
      <dgm:t>
        <a:bodyPr/>
        <a:lstStyle/>
        <a:p>
          <a:r>
            <a:rPr lang="cs-CZ"/>
            <a:t>z hlediska svalové práce je to pasivní děj </a:t>
          </a:r>
          <a:endParaRPr lang="en-US"/>
        </a:p>
      </dgm:t>
    </dgm:pt>
    <dgm:pt modelId="{1FC1EFD5-61B9-4B95-A3E6-B6D92508666A}" type="parTrans" cxnId="{7622B47A-5C89-4CB1-A47A-1B56EB4830C7}">
      <dgm:prSet/>
      <dgm:spPr/>
      <dgm:t>
        <a:bodyPr/>
        <a:lstStyle/>
        <a:p>
          <a:endParaRPr lang="en-US"/>
        </a:p>
      </dgm:t>
    </dgm:pt>
    <dgm:pt modelId="{F14CD9EC-DEB7-4CFD-8018-5CF3CEB5A348}" type="sibTrans" cxnId="{7622B47A-5C89-4CB1-A47A-1B56EB4830C7}">
      <dgm:prSet/>
      <dgm:spPr/>
      <dgm:t>
        <a:bodyPr/>
        <a:lstStyle/>
        <a:p>
          <a:endParaRPr lang="en-US"/>
        </a:p>
      </dgm:t>
    </dgm:pt>
    <dgm:pt modelId="{780F6605-5F09-458A-B9F9-C7BDC4DBF8EF}">
      <dgm:prSet/>
      <dgm:spPr/>
      <dgm:t>
        <a:bodyPr/>
        <a:lstStyle/>
        <a:p>
          <a:r>
            <a:rPr lang="cs-CZ" dirty="0"/>
            <a:t>při usilovném výdechu se zapojují se mm. </a:t>
          </a:r>
          <a:r>
            <a:rPr lang="cs-CZ" dirty="0" err="1"/>
            <a:t>intercostales</a:t>
          </a:r>
          <a:r>
            <a:rPr lang="cs-CZ" dirty="0"/>
            <a:t> </a:t>
          </a:r>
          <a:r>
            <a:rPr lang="cs-CZ" dirty="0" err="1"/>
            <a:t>interni</a:t>
          </a:r>
          <a:r>
            <a:rPr lang="cs-CZ" dirty="0"/>
            <a:t>, břišní svaly </a:t>
          </a:r>
          <a:endParaRPr lang="en-US" dirty="0"/>
        </a:p>
      </dgm:t>
    </dgm:pt>
    <dgm:pt modelId="{90D7EED4-FF4E-445C-A5D5-E365A20F8494}" type="parTrans" cxnId="{6CFBFBA3-E666-4CAB-B063-2327BB6E3E99}">
      <dgm:prSet/>
      <dgm:spPr/>
      <dgm:t>
        <a:bodyPr/>
        <a:lstStyle/>
        <a:p>
          <a:endParaRPr lang="en-US"/>
        </a:p>
      </dgm:t>
    </dgm:pt>
    <dgm:pt modelId="{67BA4C0C-B572-49BB-9348-877F59048AD9}" type="sibTrans" cxnId="{6CFBFBA3-E666-4CAB-B063-2327BB6E3E99}">
      <dgm:prSet/>
      <dgm:spPr/>
      <dgm:t>
        <a:bodyPr/>
        <a:lstStyle/>
        <a:p>
          <a:endParaRPr lang="en-US"/>
        </a:p>
      </dgm:t>
    </dgm:pt>
    <dgm:pt modelId="{A7B68685-3F39-4E08-993E-E708E672BBAF}">
      <dgm:prSet/>
      <dgm:spPr/>
      <dgm:t>
        <a:bodyPr/>
        <a:lstStyle/>
        <a:p>
          <a:r>
            <a:rPr lang="cs-CZ"/>
            <a:t>expirium má na posturálně-lokomoční systém inhibiční vliv </a:t>
          </a:r>
          <a:endParaRPr lang="en-US"/>
        </a:p>
      </dgm:t>
    </dgm:pt>
    <dgm:pt modelId="{DE0322B6-0ACC-4BE6-9B9E-CCD40E0344C7}" type="parTrans" cxnId="{7CFE37B5-0F72-4137-BB2D-8146CA13F1DC}">
      <dgm:prSet/>
      <dgm:spPr/>
      <dgm:t>
        <a:bodyPr/>
        <a:lstStyle/>
        <a:p>
          <a:endParaRPr lang="en-US"/>
        </a:p>
      </dgm:t>
    </dgm:pt>
    <dgm:pt modelId="{A7990A9B-1666-49B6-9A92-4E1DBAE1B0F3}" type="sibTrans" cxnId="{7CFE37B5-0F72-4137-BB2D-8146CA13F1DC}">
      <dgm:prSet/>
      <dgm:spPr/>
      <dgm:t>
        <a:bodyPr/>
        <a:lstStyle/>
        <a:p>
          <a:endParaRPr lang="en-US"/>
        </a:p>
      </dgm:t>
    </dgm:pt>
    <dgm:pt modelId="{C41310A7-7B6E-417E-89F5-53C1E8F793D4}" type="pres">
      <dgm:prSet presAssocID="{10DE0F2E-77E7-4399-908E-FB22F490CBA4}" presName="Name0" presStyleCnt="0">
        <dgm:presLayoutVars>
          <dgm:dir/>
          <dgm:animLvl val="lvl"/>
          <dgm:resizeHandles val="exact"/>
        </dgm:presLayoutVars>
      </dgm:prSet>
      <dgm:spPr/>
    </dgm:pt>
    <dgm:pt modelId="{0B941A45-1007-4898-91F4-C1E1A8A41195}" type="pres">
      <dgm:prSet presAssocID="{283591ED-A31B-4698-9585-A2E24EFD7813}" presName="linNode" presStyleCnt="0"/>
      <dgm:spPr/>
    </dgm:pt>
    <dgm:pt modelId="{BF9F039C-BBD8-475C-9DF9-0D3F8D47A004}" type="pres">
      <dgm:prSet presAssocID="{283591ED-A31B-4698-9585-A2E24EFD7813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9D0608E4-C59D-44AB-ABF0-601770D247D6}" type="pres">
      <dgm:prSet presAssocID="{283591ED-A31B-4698-9585-A2E24EFD7813}" presName="descendantText" presStyleLbl="alignAccFollowNode1" presStyleIdx="0" presStyleCnt="4">
        <dgm:presLayoutVars>
          <dgm:bulletEnabled val="1"/>
        </dgm:presLayoutVars>
      </dgm:prSet>
      <dgm:spPr/>
    </dgm:pt>
    <dgm:pt modelId="{B90C56CF-806F-4296-A46D-0D6B3BE25746}" type="pres">
      <dgm:prSet presAssocID="{7390D20B-8291-4524-BB8F-870CEB899E85}" presName="sp" presStyleCnt="0"/>
      <dgm:spPr/>
    </dgm:pt>
    <dgm:pt modelId="{22D676FD-B96A-4543-A309-A632ABE0F1EF}" type="pres">
      <dgm:prSet presAssocID="{0B45C281-B779-451D-9453-258EAA718342}" presName="linNode" presStyleCnt="0"/>
      <dgm:spPr/>
    </dgm:pt>
    <dgm:pt modelId="{98DA56C3-9E37-4DBF-AA19-1888E346EB7A}" type="pres">
      <dgm:prSet presAssocID="{0B45C281-B779-451D-9453-258EAA718342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AD2174B4-75A9-4499-A575-7F4425D6C5B3}" type="pres">
      <dgm:prSet presAssocID="{0B45C281-B779-451D-9453-258EAA718342}" presName="descendantText" presStyleLbl="alignAccFollowNode1" presStyleIdx="1" presStyleCnt="4">
        <dgm:presLayoutVars>
          <dgm:bulletEnabled val="1"/>
        </dgm:presLayoutVars>
      </dgm:prSet>
      <dgm:spPr/>
    </dgm:pt>
    <dgm:pt modelId="{49D4CAD7-3A49-4948-A1CA-98B6E6E8E295}" type="pres">
      <dgm:prSet presAssocID="{91401EB0-24B0-42E3-A4AC-6AC846F867B9}" presName="sp" presStyleCnt="0"/>
      <dgm:spPr/>
    </dgm:pt>
    <dgm:pt modelId="{6AEBFEE8-DC0C-4CC8-B2E0-322D03363804}" type="pres">
      <dgm:prSet presAssocID="{21EC66E7-1C58-4078-8A33-2339018087DE}" presName="linNode" presStyleCnt="0"/>
      <dgm:spPr/>
    </dgm:pt>
    <dgm:pt modelId="{8847AB57-8A3D-4E97-8582-83D8D5841112}" type="pres">
      <dgm:prSet presAssocID="{21EC66E7-1C58-4078-8A33-2339018087DE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BAF13A88-A51A-4F6F-9EA5-F0F29EC2C251}" type="pres">
      <dgm:prSet presAssocID="{21EC66E7-1C58-4078-8A33-2339018087DE}" presName="descendantText" presStyleLbl="alignAccFollowNode1" presStyleIdx="2" presStyleCnt="4">
        <dgm:presLayoutVars>
          <dgm:bulletEnabled val="1"/>
        </dgm:presLayoutVars>
      </dgm:prSet>
      <dgm:spPr/>
    </dgm:pt>
    <dgm:pt modelId="{DF119392-7208-4B17-A3E7-03158F9FBF9A}" type="pres">
      <dgm:prSet presAssocID="{BDE8CE04-1554-4488-9E4E-6C2D9746CF61}" presName="sp" presStyleCnt="0"/>
      <dgm:spPr/>
    </dgm:pt>
    <dgm:pt modelId="{4091E1E2-8E1A-4EE6-A29F-215E9CB5F37D}" type="pres">
      <dgm:prSet presAssocID="{B8A2F0F4-52DD-437B-8776-3D56FC657F14}" presName="linNode" presStyleCnt="0"/>
      <dgm:spPr/>
    </dgm:pt>
    <dgm:pt modelId="{908412D9-4EC7-43AA-8D61-0E6502910142}" type="pres">
      <dgm:prSet presAssocID="{B8A2F0F4-52DD-437B-8776-3D56FC657F14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19FD4F1D-9960-4AE2-9D82-C173350828BD}" type="pres">
      <dgm:prSet presAssocID="{B8A2F0F4-52DD-437B-8776-3D56FC657F14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D266A618-CA0F-4186-8941-FC4F461F12E8}" type="presOf" srcId="{B54C3122-ACF9-4946-A114-C1BA302D7824}" destId="{9D0608E4-C59D-44AB-ABF0-601770D247D6}" srcOrd="0" destOrd="1" presId="urn:microsoft.com/office/officeart/2005/8/layout/vList5"/>
    <dgm:cxn modelId="{AB97B01D-B72B-4AA7-A526-6034FB9DE5D3}" srcId="{21EC66E7-1C58-4078-8A33-2339018087DE}" destId="{7B8A64A6-B21B-46EB-B90F-4C264AEEA2F3}" srcOrd="1" destOrd="0" parTransId="{D387B46E-C746-46DA-9CB5-AA766409B269}" sibTransId="{1BC5D474-4100-494D-B3BF-F14E71E181C9}"/>
    <dgm:cxn modelId="{BEE3F422-9EA6-482B-B0EC-8B4F11C9083B}" type="presOf" srcId="{10DE0F2E-77E7-4399-908E-FB22F490CBA4}" destId="{C41310A7-7B6E-417E-89F5-53C1E8F793D4}" srcOrd="0" destOrd="0" presId="urn:microsoft.com/office/officeart/2005/8/layout/vList5"/>
    <dgm:cxn modelId="{AFBCAC38-07AF-420E-BC5B-D1B0DAD91A64}" type="presOf" srcId="{283591ED-A31B-4698-9585-A2E24EFD7813}" destId="{BF9F039C-BBD8-475C-9DF9-0D3F8D47A004}" srcOrd="0" destOrd="0" presId="urn:microsoft.com/office/officeart/2005/8/layout/vList5"/>
    <dgm:cxn modelId="{C469DE5C-90E7-4F76-96A9-521056A032BA}" type="presOf" srcId="{A7B68685-3F39-4E08-993E-E708E672BBAF}" destId="{19FD4F1D-9960-4AE2-9D82-C173350828BD}" srcOrd="0" destOrd="2" presId="urn:microsoft.com/office/officeart/2005/8/layout/vList5"/>
    <dgm:cxn modelId="{77439644-57F1-488C-B2EA-218F7E769F4F}" srcId="{10DE0F2E-77E7-4399-908E-FB22F490CBA4}" destId="{B8A2F0F4-52DD-437B-8776-3D56FC657F14}" srcOrd="3" destOrd="0" parTransId="{40E318C7-1205-4B26-9281-E711FB1F21AD}" sibTransId="{B3820D3E-920A-41C5-BDDF-6CA7A326D325}"/>
    <dgm:cxn modelId="{644DE567-DF06-451C-93F5-44F26D89556D}" type="presOf" srcId="{B00F05B5-B7EF-4002-A5BF-45AE2B409592}" destId="{AD2174B4-75A9-4499-A575-7F4425D6C5B3}" srcOrd="0" destOrd="1" presId="urn:microsoft.com/office/officeart/2005/8/layout/vList5"/>
    <dgm:cxn modelId="{D7B9244A-08AF-4B2B-A9E1-DF15F7D904D8}" type="presOf" srcId="{B8A2F0F4-52DD-437B-8776-3D56FC657F14}" destId="{908412D9-4EC7-43AA-8D61-0E6502910142}" srcOrd="0" destOrd="0" presId="urn:microsoft.com/office/officeart/2005/8/layout/vList5"/>
    <dgm:cxn modelId="{6DAB054B-AB48-44CA-98EE-EE000416FE09}" srcId="{10DE0F2E-77E7-4399-908E-FB22F490CBA4}" destId="{21EC66E7-1C58-4078-8A33-2339018087DE}" srcOrd="2" destOrd="0" parTransId="{3DF79097-979F-43A7-959C-6BA8320761EC}" sibTransId="{BDE8CE04-1554-4488-9E4E-6C2D9746CF61}"/>
    <dgm:cxn modelId="{27E51450-0A09-4BFF-9270-CE485E15DC30}" srcId="{0B45C281-B779-451D-9453-258EAA718342}" destId="{1708D5A1-5E5D-44AF-9627-EBB28796730D}" srcOrd="0" destOrd="0" parTransId="{E73E4FA4-B8B7-4254-BED1-55F439F6C22B}" sibTransId="{6E207863-27B4-4654-9B46-43412E62172F}"/>
    <dgm:cxn modelId="{62F9ED56-4853-45F9-B48E-2DAE38F823E7}" srcId="{10DE0F2E-77E7-4399-908E-FB22F490CBA4}" destId="{283591ED-A31B-4698-9585-A2E24EFD7813}" srcOrd="0" destOrd="0" parTransId="{55618ECA-0046-4331-AA5B-5D3D8617DBAB}" sibTransId="{7390D20B-8291-4524-BB8F-870CEB899E85}"/>
    <dgm:cxn modelId="{7622B47A-5C89-4CB1-A47A-1B56EB4830C7}" srcId="{B8A2F0F4-52DD-437B-8776-3D56FC657F14}" destId="{96FB6444-782F-4F1A-BF5D-67C22CF0A767}" srcOrd="0" destOrd="0" parTransId="{1FC1EFD5-61B9-4B95-A3E6-B6D92508666A}" sibTransId="{F14CD9EC-DEB7-4CFD-8018-5CF3CEB5A348}"/>
    <dgm:cxn modelId="{D4EC7E83-732D-4BA5-B369-B15874A11CB5}" srcId="{0B45C281-B779-451D-9453-258EAA718342}" destId="{B00F05B5-B7EF-4002-A5BF-45AE2B409592}" srcOrd="1" destOrd="0" parTransId="{5B7D91E8-0989-4AA1-BCD5-AA73EC38E01E}" sibTransId="{D2829306-8BD2-4485-A081-0AC44DE99C0F}"/>
    <dgm:cxn modelId="{1AA83688-7EE5-4320-9861-38BB92653B7C}" type="presOf" srcId="{1708D5A1-5E5D-44AF-9627-EBB28796730D}" destId="{AD2174B4-75A9-4499-A575-7F4425D6C5B3}" srcOrd="0" destOrd="0" presId="urn:microsoft.com/office/officeart/2005/8/layout/vList5"/>
    <dgm:cxn modelId="{4E5D728B-5D77-4A3B-B37D-81AA6D3312F9}" type="presOf" srcId="{0B45C281-B779-451D-9453-258EAA718342}" destId="{98DA56C3-9E37-4DBF-AA19-1888E346EB7A}" srcOrd="0" destOrd="0" presId="urn:microsoft.com/office/officeart/2005/8/layout/vList5"/>
    <dgm:cxn modelId="{DC634D93-A152-46DF-A3BF-616AE14E7847}" type="presOf" srcId="{7B8A64A6-B21B-46EB-B90F-4C264AEEA2F3}" destId="{BAF13A88-A51A-4F6F-9EA5-F0F29EC2C251}" srcOrd="0" destOrd="1" presId="urn:microsoft.com/office/officeart/2005/8/layout/vList5"/>
    <dgm:cxn modelId="{DD8878A2-2372-46E4-B133-9DD2FC722485}" srcId="{10DE0F2E-77E7-4399-908E-FB22F490CBA4}" destId="{0B45C281-B779-451D-9453-258EAA718342}" srcOrd="1" destOrd="0" parTransId="{889DEB2A-226D-46B4-A4CA-8A84FA08574C}" sibTransId="{91401EB0-24B0-42E3-A4AC-6AC846F867B9}"/>
    <dgm:cxn modelId="{6CFBFBA3-E666-4CAB-B063-2327BB6E3E99}" srcId="{B8A2F0F4-52DD-437B-8776-3D56FC657F14}" destId="{780F6605-5F09-458A-B9F9-C7BDC4DBF8EF}" srcOrd="1" destOrd="0" parTransId="{90D7EED4-FF4E-445C-A5D5-E365A20F8494}" sibTransId="{67BA4C0C-B572-49BB-9348-877F59048AD9}"/>
    <dgm:cxn modelId="{EE3ECBB2-2688-46F4-849B-D0F17526CF9B}" type="presOf" srcId="{21EC66E7-1C58-4078-8A33-2339018087DE}" destId="{8847AB57-8A3D-4E97-8582-83D8D5841112}" srcOrd="0" destOrd="0" presId="urn:microsoft.com/office/officeart/2005/8/layout/vList5"/>
    <dgm:cxn modelId="{C28225B3-A193-476C-8359-F809FD9E5494}" srcId="{21EC66E7-1C58-4078-8A33-2339018087DE}" destId="{E028141B-229F-40C3-B422-156F569DB2BA}" srcOrd="0" destOrd="0" parTransId="{DDFCD0AC-29E8-4A72-943A-97D67C2FE925}" sibTransId="{FB551DBD-ABF8-4CA7-B56A-219589005A19}"/>
    <dgm:cxn modelId="{7CFE37B5-0F72-4137-BB2D-8146CA13F1DC}" srcId="{B8A2F0F4-52DD-437B-8776-3D56FC657F14}" destId="{A7B68685-3F39-4E08-993E-E708E672BBAF}" srcOrd="2" destOrd="0" parTransId="{DE0322B6-0ACC-4BE6-9B9E-CCD40E0344C7}" sibTransId="{A7990A9B-1666-49B6-9A92-4E1DBAE1B0F3}"/>
    <dgm:cxn modelId="{98AB8BB7-555B-4479-B3CF-C3E95E952743}" type="presOf" srcId="{780F6605-5F09-458A-B9F9-C7BDC4DBF8EF}" destId="{19FD4F1D-9960-4AE2-9D82-C173350828BD}" srcOrd="0" destOrd="1" presId="urn:microsoft.com/office/officeart/2005/8/layout/vList5"/>
    <dgm:cxn modelId="{1A012FB9-9C9A-41A4-84CB-FA091AC587D3}" srcId="{283591ED-A31B-4698-9585-A2E24EFD7813}" destId="{B54C3122-ACF9-4946-A114-C1BA302D7824}" srcOrd="1" destOrd="0" parTransId="{4BEBC35E-5626-4C29-86A2-7A6842F403BF}" sibTransId="{763EB593-2D6C-49D2-B246-10A56E67062D}"/>
    <dgm:cxn modelId="{87056DC0-2716-4717-B7BB-02724F691673}" type="presOf" srcId="{E028141B-229F-40C3-B422-156F569DB2BA}" destId="{BAF13A88-A51A-4F6F-9EA5-F0F29EC2C251}" srcOrd="0" destOrd="0" presId="urn:microsoft.com/office/officeart/2005/8/layout/vList5"/>
    <dgm:cxn modelId="{D8DE8EE1-F232-4F82-B04B-1B9821D925A1}" srcId="{283591ED-A31B-4698-9585-A2E24EFD7813}" destId="{B14F1E36-907F-4285-8568-48B87E20F4E0}" srcOrd="0" destOrd="0" parTransId="{BBE97D0F-0DD9-4616-98B0-17C53FE358EB}" sibTransId="{E8868D7D-851E-4DFE-B678-B2E17C7C7ABC}"/>
    <dgm:cxn modelId="{C1DE2BEC-3ED9-48E2-A3DD-B5001B2BE622}" type="presOf" srcId="{B14F1E36-907F-4285-8568-48B87E20F4E0}" destId="{9D0608E4-C59D-44AB-ABF0-601770D247D6}" srcOrd="0" destOrd="0" presId="urn:microsoft.com/office/officeart/2005/8/layout/vList5"/>
    <dgm:cxn modelId="{0FB5FCEC-F6FA-4B1A-A7D6-8C299C5F5F78}" type="presOf" srcId="{96FB6444-782F-4F1A-BF5D-67C22CF0A767}" destId="{19FD4F1D-9960-4AE2-9D82-C173350828BD}" srcOrd="0" destOrd="0" presId="urn:microsoft.com/office/officeart/2005/8/layout/vList5"/>
    <dgm:cxn modelId="{0FC4C9BC-145D-4E4D-B0A7-4E5E24D4DCE2}" type="presParOf" srcId="{C41310A7-7B6E-417E-89F5-53C1E8F793D4}" destId="{0B941A45-1007-4898-91F4-C1E1A8A41195}" srcOrd="0" destOrd="0" presId="urn:microsoft.com/office/officeart/2005/8/layout/vList5"/>
    <dgm:cxn modelId="{29B9FD60-3E76-481D-8A5C-246195F4708F}" type="presParOf" srcId="{0B941A45-1007-4898-91F4-C1E1A8A41195}" destId="{BF9F039C-BBD8-475C-9DF9-0D3F8D47A004}" srcOrd="0" destOrd="0" presId="urn:microsoft.com/office/officeart/2005/8/layout/vList5"/>
    <dgm:cxn modelId="{3DB41F89-FA05-4C35-A0A8-FC03713EE2BA}" type="presParOf" srcId="{0B941A45-1007-4898-91F4-C1E1A8A41195}" destId="{9D0608E4-C59D-44AB-ABF0-601770D247D6}" srcOrd="1" destOrd="0" presId="urn:microsoft.com/office/officeart/2005/8/layout/vList5"/>
    <dgm:cxn modelId="{4BDC9BE8-4664-413E-9164-91BB636D43B0}" type="presParOf" srcId="{C41310A7-7B6E-417E-89F5-53C1E8F793D4}" destId="{B90C56CF-806F-4296-A46D-0D6B3BE25746}" srcOrd="1" destOrd="0" presId="urn:microsoft.com/office/officeart/2005/8/layout/vList5"/>
    <dgm:cxn modelId="{4A6DE2AE-9A3B-45FB-98EA-141CB31D47FB}" type="presParOf" srcId="{C41310A7-7B6E-417E-89F5-53C1E8F793D4}" destId="{22D676FD-B96A-4543-A309-A632ABE0F1EF}" srcOrd="2" destOrd="0" presId="urn:microsoft.com/office/officeart/2005/8/layout/vList5"/>
    <dgm:cxn modelId="{70281B1B-354D-4977-86D6-0EEB6C8CA9D1}" type="presParOf" srcId="{22D676FD-B96A-4543-A309-A632ABE0F1EF}" destId="{98DA56C3-9E37-4DBF-AA19-1888E346EB7A}" srcOrd="0" destOrd="0" presId="urn:microsoft.com/office/officeart/2005/8/layout/vList5"/>
    <dgm:cxn modelId="{0439F0EA-C92C-4226-84A0-DEDFFCFEB87B}" type="presParOf" srcId="{22D676FD-B96A-4543-A309-A632ABE0F1EF}" destId="{AD2174B4-75A9-4499-A575-7F4425D6C5B3}" srcOrd="1" destOrd="0" presId="urn:microsoft.com/office/officeart/2005/8/layout/vList5"/>
    <dgm:cxn modelId="{12E05632-B425-4A73-A805-F8AB02AC2E16}" type="presParOf" srcId="{C41310A7-7B6E-417E-89F5-53C1E8F793D4}" destId="{49D4CAD7-3A49-4948-A1CA-98B6E6E8E295}" srcOrd="3" destOrd="0" presId="urn:microsoft.com/office/officeart/2005/8/layout/vList5"/>
    <dgm:cxn modelId="{03893B2E-8850-4709-B6BD-5986BD0B4CD9}" type="presParOf" srcId="{C41310A7-7B6E-417E-89F5-53C1E8F793D4}" destId="{6AEBFEE8-DC0C-4CC8-B2E0-322D03363804}" srcOrd="4" destOrd="0" presId="urn:microsoft.com/office/officeart/2005/8/layout/vList5"/>
    <dgm:cxn modelId="{05E5C5CD-F419-4B03-A183-76F5D1935134}" type="presParOf" srcId="{6AEBFEE8-DC0C-4CC8-B2E0-322D03363804}" destId="{8847AB57-8A3D-4E97-8582-83D8D5841112}" srcOrd="0" destOrd="0" presId="urn:microsoft.com/office/officeart/2005/8/layout/vList5"/>
    <dgm:cxn modelId="{B853191D-3AC9-4EC6-9DB8-8F76C6DC5399}" type="presParOf" srcId="{6AEBFEE8-DC0C-4CC8-B2E0-322D03363804}" destId="{BAF13A88-A51A-4F6F-9EA5-F0F29EC2C251}" srcOrd="1" destOrd="0" presId="urn:microsoft.com/office/officeart/2005/8/layout/vList5"/>
    <dgm:cxn modelId="{570F3DB0-1BBD-4831-A848-3B9FBBD17DC0}" type="presParOf" srcId="{C41310A7-7B6E-417E-89F5-53C1E8F793D4}" destId="{DF119392-7208-4B17-A3E7-03158F9FBF9A}" srcOrd="5" destOrd="0" presId="urn:microsoft.com/office/officeart/2005/8/layout/vList5"/>
    <dgm:cxn modelId="{93DCD298-7093-418B-A2CB-69861891CA41}" type="presParOf" srcId="{C41310A7-7B6E-417E-89F5-53C1E8F793D4}" destId="{4091E1E2-8E1A-4EE6-A29F-215E9CB5F37D}" srcOrd="6" destOrd="0" presId="urn:microsoft.com/office/officeart/2005/8/layout/vList5"/>
    <dgm:cxn modelId="{553C3E16-4772-48DB-B6B1-CF293C10D070}" type="presParOf" srcId="{4091E1E2-8E1A-4EE6-A29F-215E9CB5F37D}" destId="{908412D9-4EC7-43AA-8D61-0E6502910142}" srcOrd="0" destOrd="0" presId="urn:microsoft.com/office/officeart/2005/8/layout/vList5"/>
    <dgm:cxn modelId="{C0B95154-FC1F-479D-98E2-EF83E7776AC5}" type="presParOf" srcId="{4091E1E2-8E1A-4EE6-A29F-215E9CB5F37D}" destId="{19FD4F1D-9960-4AE2-9D82-C173350828B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AF2B03-1F28-47A5-9F31-7558E2438217}">
      <dsp:nvSpPr>
        <dsp:cNvPr id="0" name=""/>
        <dsp:cNvSpPr/>
      </dsp:nvSpPr>
      <dsp:spPr>
        <a:xfrm>
          <a:off x="106491" y="1884167"/>
          <a:ext cx="994183" cy="994183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FBABEB-B031-4B80-9599-82FFE93383B2}">
      <dsp:nvSpPr>
        <dsp:cNvPr id="0" name=""/>
        <dsp:cNvSpPr/>
      </dsp:nvSpPr>
      <dsp:spPr>
        <a:xfrm>
          <a:off x="315269" y="2092946"/>
          <a:ext cx="576626" cy="5766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C41D4C-A83B-4D60-8A4D-87EC7728327B}">
      <dsp:nvSpPr>
        <dsp:cNvPr id="0" name=""/>
        <dsp:cNvSpPr/>
      </dsp:nvSpPr>
      <dsp:spPr>
        <a:xfrm>
          <a:off x="1313713" y="1884167"/>
          <a:ext cx="2343431" cy="9941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0" kern="1200" dirty="0"/>
            <a:t>Cílená volní motorika </a:t>
          </a:r>
          <a:endParaRPr lang="en-US" sz="2200" kern="1200" dirty="0"/>
        </a:p>
      </dsp:txBody>
      <dsp:txXfrm>
        <a:off x="1313713" y="1884167"/>
        <a:ext cx="2343431" cy="994183"/>
      </dsp:txXfrm>
    </dsp:sp>
    <dsp:sp modelId="{FC47EEB7-80DD-4D4C-8CEA-3E6B5F4B7F8F}">
      <dsp:nvSpPr>
        <dsp:cNvPr id="0" name=""/>
        <dsp:cNvSpPr/>
      </dsp:nvSpPr>
      <dsp:spPr>
        <a:xfrm>
          <a:off x="4065470" y="1884167"/>
          <a:ext cx="994183" cy="994183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B9DEFF-455E-42A6-977D-D1858F98D66C}">
      <dsp:nvSpPr>
        <dsp:cNvPr id="0" name=""/>
        <dsp:cNvSpPr/>
      </dsp:nvSpPr>
      <dsp:spPr>
        <a:xfrm>
          <a:off x="4274248" y="2092946"/>
          <a:ext cx="576626" cy="5766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147493-CFEE-49A6-8808-F17900B78053}">
      <dsp:nvSpPr>
        <dsp:cNvPr id="0" name=""/>
        <dsp:cNvSpPr/>
      </dsp:nvSpPr>
      <dsp:spPr>
        <a:xfrm>
          <a:off x="5272692" y="1884167"/>
          <a:ext cx="2343431" cy="9941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0" kern="1200" dirty="0"/>
            <a:t>Reflexní mimovolní hybnost </a:t>
          </a:r>
          <a:endParaRPr lang="en-US" sz="2200" kern="1200" dirty="0"/>
        </a:p>
      </dsp:txBody>
      <dsp:txXfrm>
        <a:off x="5272692" y="1884167"/>
        <a:ext cx="2343431" cy="9941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38F694-4F31-43E5-9848-EF789BAB3323}">
      <dsp:nvSpPr>
        <dsp:cNvPr id="0" name=""/>
        <dsp:cNvSpPr/>
      </dsp:nvSpPr>
      <dsp:spPr>
        <a:xfrm>
          <a:off x="0" y="2441"/>
          <a:ext cx="10553700" cy="72539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 dirty="0"/>
            <a:t>Inklinace - </a:t>
          </a:r>
          <a:r>
            <a:rPr lang="cs-CZ" sz="3100" kern="1200" dirty="0" err="1"/>
            <a:t>Anteverze</a:t>
          </a:r>
          <a:r>
            <a:rPr lang="cs-CZ" sz="3100" kern="1200" dirty="0"/>
            <a:t> </a:t>
          </a:r>
          <a:endParaRPr lang="en-US" sz="3100" kern="1200" dirty="0"/>
        </a:p>
      </dsp:txBody>
      <dsp:txXfrm>
        <a:off x="35411" y="37852"/>
        <a:ext cx="10482878" cy="654577"/>
      </dsp:txXfrm>
    </dsp:sp>
    <dsp:sp modelId="{EADAA48C-B3B4-4917-923C-5CE10F099906}">
      <dsp:nvSpPr>
        <dsp:cNvPr id="0" name=""/>
        <dsp:cNvSpPr/>
      </dsp:nvSpPr>
      <dsp:spPr>
        <a:xfrm>
          <a:off x="0" y="727841"/>
          <a:ext cx="10553700" cy="7860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5080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400" kern="1200"/>
            <a:t>M. iliopsoas, m. adductor longus et brevis, m. rectus femoris</a:t>
          </a:r>
          <a:endParaRPr lang="en-US" sz="2400" kern="120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400" kern="1200"/>
            <a:t>M. erector spinae (oblast Lp)</a:t>
          </a:r>
          <a:endParaRPr lang="en-US" sz="2400" kern="1200"/>
        </a:p>
      </dsp:txBody>
      <dsp:txXfrm>
        <a:off x="0" y="727841"/>
        <a:ext cx="10553700" cy="786082"/>
      </dsp:txXfrm>
    </dsp:sp>
    <dsp:sp modelId="{869AAE51-915D-4D27-95A6-527B7D3017A8}">
      <dsp:nvSpPr>
        <dsp:cNvPr id="0" name=""/>
        <dsp:cNvSpPr/>
      </dsp:nvSpPr>
      <dsp:spPr>
        <a:xfrm>
          <a:off x="0" y="1513924"/>
          <a:ext cx="10553700" cy="725399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 dirty="0" err="1"/>
            <a:t>Reklinace</a:t>
          </a:r>
          <a:r>
            <a:rPr lang="cs-CZ" sz="3100" kern="1200" dirty="0"/>
            <a:t> - Retroverze </a:t>
          </a:r>
          <a:endParaRPr lang="en-US" sz="3100" kern="1200" dirty="0"/>
        </a:p>
      </dsp:txBody>
      <dsp:txXfrm>
        <a:off x="35411" y="1549335"/>
        <a:ext cx="10482878" cy="654577"/>
      </dsp:txXfrm>
    </dsp:sp>
    <dsp:sp modelId="{B21E6EF9-1BAB-419A-9179-41238B46C76A}">
      <dsp:nvSpPr>
        <dsp:cNvPr id="0" name=""/>
        <dsp:cNvSpPr/>
      </dsp:nvSpPr>
      <dsp:spPr>
        <a:xfrm>
          <a:off x="0" y="2239324"/>
          <a:ext cx="10553700" cy="11229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5080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400" kern="1200" dirty="0"/>
            <a:t>M. biceps </a:t>
          </a:r>
          <a:r>
            <a:rPr lang="cs-CZ" sz="2400" kern="1200" dirty="0" err="1"/>
            <a:t>femoris</a:t>
          </a:r>
          <a:r>
            <a:rPr lang="cs-CZ" sz="2400" kern="1200" dirty="0"/>
            <a:t>, m. </a:t>
          </a:r>
          <a:r>
            <a:rPr lang="cs-CZ" sz="2400" kern="1200" dirty="0" err="1"/>
            <a:t>semitendinosus</a:t>
          </a:r>
          <a:r>
            <a:rPr lang="cs-CZ" sz="2400" kern="1200" dirty="0"/>
            <a:t>, m. </a:t>
          </a:r>
          <a:r>
            <a:rPr lang="cs-CZ" sz="2400" kern="1200" dirty="0" err="1"/>
            <a:t>semimembranosus</a:t>
          </a:r>
          <a:r>
            <a:rPr lang="cs-CZ" sz="2400" kern="1200" dirty="0"/>
            <a:t>, m. </a:t>
          </a:r>
          <a:r>
            <a:rPr lang="cs-CZ" sz="2400" kern="1200" dirty="0" err="1"/>
            <a:t>gluteus</a:t>
          </a:r>
          <a:r>
            <a:rPr lang="cs-CZ" sz="2400" kern="1200" dirty="0"/>
            <a:t> </a:t>
          </a:r>
          <a:r>
            <a:rPr lang="cs-CZ" sz="2400" kern="1200" dirty="0" err="1"/>
            <a:t>maximus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400" kern="1200" dirty="0"/>
            <a:t>Břišní svalstvo – m. </a:t>
          </a:r>
          <a:r>
            <a:rPr lang="cs-CZ" sz="2400" kern="1200" dirty="0" err="1"/>
            <a:t>rectus</a:t>
          </a:r>
          <a:r>
            <a:rPr lang="cs-CZ" sz="2400" kern="1200" dirty="0"/>
            <a:t> </a:t>
          </a:r>
          <a:r>
            <a:rPr lang="cs-CZ" sz="2400" kern="1200" dirty="0" err="1"/>
            <a:t>abdominis</a:t>
          </a:r>
          <a:r>
            <a:rPr lang="cs-CZ" sz="2400" kern="1200" dirty="0"/>
            <a:t>, m. </a:t>
          </a:r>
          <a:r>
            <a:rPr lang="cs-CZ" sz="2400" kern="1200" dirty="0" err="1"/>
            <a:t>obliquus</a:t>
          </a:r>
          <a:r>
            <a:rPr lang="cs-CZ" sz="2400" kern="1200" dirty="0"/>
            <a:t> </a:t>
          </a:r>
          <a:r>
            <a:rPr lang="cs-CZ" sz="2400" kern="1200" dirty="0" err="1"/>
            <a:t>extenus</a:t>
          </a:r>
          <a:endParaRPr lang="en-US" sz="2400" kern="1200" dirty="0"/>
        </a:p>
      </dsp:txBody>
      <dsp:txXfrm>
        <a:off x="0" y="2239324"/>
        <a:ext cx="10553700" cy="11229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E81A06-A8A3-4CB1-BF1F-48FF8F45F796}">
      <dsp:nvSpPr>
        <dsp:cNvPr id="0" name=""/>
        <dsp:cNvSpPr/>
      </dsp:nvSpPr>
      <dsp:spPr>
        <a:xfrm>
          <a:off x="0" y="355639"/>
          <a:ext cx="11054308" cy="18553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7937" tIns="395732" rIns="857937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900" b="1" kern="1200" dirty="0"/>
            <a:t>Primární (hlavní)</a:t>
          </a:r>
          <a:r>
            <a:rPr lang="cs-CZ" sz="1900" kern="1200" dirty="0"/>
            <a:t>: Bránice, mm. </a:t>
          </a:r>
          <a:r>
            <a:rPr lang="cs-CZ" sz="1900" kern="1200" dirty="0" err="1"/>
            <a:t>intercostales</a:t>
          </a:r>
          <a:r>
            <a:rPr lang="cs-CZ" sz="1900" kern="1200" dirty="0"/>
            <a:t> </a:t>
          </a:r>
          <a:r>
            <a:rPr lang="cs-CZ" sz="1900" kern="1200" dirty="0" err="1"/>
            <a:t>externi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900" b="1" kern="1200" dirty="0"/>
            <a:t>Akcesorní (vedlejší): </a:t>
          </a:r>
          <a:r>
            <a:rPr lang="cs-CZ" sz="1900" kern="1200" dirty="0"/>
            <a:t>svaly šíjové - mm. </a:t>
          </a:r>
          <a:r>
            <a:rPr lang="cs-CZ" sz="1900" kern="1200" dirty="0" err="1"/>
            <a:t>scaleni</a:t>
          </a:r>
          <a:r>
            <a:rPr lang="cs-CZ" sz="1900" kern="1200" dirty="0"/>
            <a:t>, mm. </a:t>
          </a:r>
          <a:r>
            <a:rPr lang="cs-CZ" sz="1900" kern="1200" dirty="0" err="1"/>
            <a:t>suprahyoidei</a:t>
          </a:r>
          <a:r>
            <a:rPr lang="cs-CZ" sz="1900" kern="1200" dirty="0"/>
            <a:t> et mm. </a:t>
          </a:r>
          <a:r>
            <a:rPr lang="cs-CZ" sz="1900" kern="1200" dirty="0" err="1"/>
            <a:t>infrahyoidei</a:t>
          </a:r>
          <a:r>
            <a:rPr lang="cs-CZ" sz="1900" kern="1200" dirty="0"/>
            <a:t>, m. sternocleidomastoideus (při abdukci paže), svaly hrudníku - mm. </a:t>
          </a:r>
          <a:r>
            <a:rPr lang="cs-CZ" sz="1900" kern="1200" dirty="0" err="1"/>
            <a:t>pectorales</a:t>
          </a:r>
          <a:r>
            <a:rPr lang="cs-CZ" sz="1900" kern="1200" dirty="0"/>
            <a:t>, m. </a:t>
          </a:r>
          <a:r>
            <a:rPr lang="cs-CZ" sz="1900" kern="1200" dirty="0" err="1"/>
            <a:t>serratus</a:t>
          </a:r>
          <a:r>
            <a:rPr lang="cs-CZ" sz="1900" kern="1200" dirty="0"/>
            <a:t> </a:t>
          </a:r>
          <a:r>
            <a:rPr lang="cs-CZ" sz="1900" kern="1200" dirty="0" err="1"/>
            <a:t>anterior</a:t>
          </a:r>
          <a:r>
            <a:rPr lang="cs-CZ" sz="1900" kern="1200" dirty="0"/>
            <a:t>, m. </a:t>
          </a:r>
          <a:r>
            <a:rPr lang="cs-CZ" sz="1900" kern="1200" dirty="0" err="1"/>
            <a:t>seratus</a:t>
          </a:r>
          <a:r>
            <a:rPr lang="cs-CZ" sz="1900" kern="1200" dirty="0"/>
            <a:t> </a:t>
          </a:r>
          <a:r>
            <a:rPr lang="cs-CZ" sz="1900" kern="1200" dirty="0" err="1"/>
            <a:t>posterior</a:t>
          </a:r>
          <a:r>
            <a:rPr lang="cs-CZ" sz="1900" kern="1200" dirty="0"/>
            <a:t> superior, m. </a:t>
          </a:r>
          <a:r>
            <a:rPr lang="cs-CZ" sz="1900" kern="1200" dirty="0" err="1"/>
            <a:t>latissimus</a:t>
          </a:r>
          <a:r>
            <a:rPr lang="cs-CZ" sz="1900" kern="1200" dirty="0"/>
            <a:t> </a:t>
          </a:r>
          <a:r>
            <a:rPr lang="cs-CZ" sz="1900" kern="1200" dirty="0" err="1"/>
            <a:t>dorsi</a:t>
          </a:r>
          <a:r>
            <a:rPr lang="cs-CZ" sz="1900" kern="1200" dirty="0"/>
            <a:t>, svaly zádové - m. </a:t>
          </a:r>
          <a:r>
            <a:rPr lang="cs-CZ" sz="1900" kern="1200" dirty="0" err="1"/>
            <a:t>iliocostalis</a:t>
          </a:r>
          <a:r>
            <a:rPr lang="cs-CZ" sz="1900" kern="1200" dirty="0"/>
            <a:t>, </a:t>
          </a:r>
          <a:r>
            <a:rPr lang="cs-CZ" sz="1900" kern="1200" dirty="0" err="1"/>
            <a:t>erector</a:t>
          </a:r>
          <a:r>
            <a:rPr lang="cs-CZ" sz="1900" kern="1200" dirty="0"/>
            <a:t> </a:t>
          </a:r>
          <a:r>
            <a:rPr lang="cs-CZ" sz="1900" kern="1200" dirty="0" err="1"/>
            <a:t>spinae</a:t>
          </a:r>
          <a:r>
            <a:rPr lang="cs-CZ" sz="1900" kern="1200" dirty="0"/>
            <a:t> a krátké hluboké zádové</a:t>
          </a:r>
          <a:endParaRPr lang="en-US" sz="1900" kern="1200" dirty="0"/>
        </a:p>
      </dsp:txBody>
      <dsp:txXfrm>
        <a:off x="0" y="355639"/>
        <a:ext cx="11054308" cy="1855350"/>
      </dsp:txXfrm>
    </dsp:sp>
    <dsp:sp modelId="{D3C4AA9C-698E-4DB9-89F9-CF905E2D1E21}">
      <dsp:nvSpPr>
        <dsp:cNvPr id="0" name=""/>
        <dsp:cNvSpPr/>
      </dsp:nvSpPr>
      <dsp:spPr>
        <a:xfrm>
          <a:off x="552715" y="75199"/>
          <a:ext cx="7738016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479" tIns="0" rIns="292479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b="1" u="sng" kern="1200"/>
            <a:t>Inspirační svaly (nádechové svaly) </a:t>
          </a:r>
          <a:endParaRPr lang="en-US" sz="1900" kern="1200"/>
        </a:p>
      </dsp:txBody>
      <dsp:txXfrm>
        <a:off x="580095" y="102579"/>
        <a:ext cx="7683256" cy="506120"/>
      </dsp:txXfrm>
    </dsp:sp>
    <dsp:sp modelId="{D3DB9C10-B262-4BB4-BD56-23BA1BA86CAD}">
      <dsp:nvSpPr>
        <dsp:cNvPr id="0" name=""/>
        <dsp:cNvSpPr/>
      </dsp:nvSpPr>
      <dsp:spPr>
        <a:xfrm>
          <a:off x="0" y="2594029"/>
          <a:ext cx="11054308" cy="16159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7937" tIns="395732" rIns="857937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900" b="1" kern="1200" dirty="0"/>
            <a:t>Primární (hlavní): </a:t>
          </a:r>
          <a:r>
            <a:rPr lang="cs-CZ" sz="1900" kern="1200" dirty="0"/>
            <a:t>m. </a:t>
          </a:r>
          <a:r>
            <a:rPr lang="cs-CZ" sz="1900" kern="1200" dirty="0" err="1"/>
            <a:t>intercostales</a:t>
          </a:r>
          <a:r>
            <a:rPr lang="cs-CZ" sz="1900" kern="1200" dirty="0"/>
            <a:t> </a:t>
          </a:r>
          <a:r>
            <a:rPr lang="cs-CZ" sz="1900" kern="1200" dirty="0" err="1"/>
            <a:t>interni</a:t>
          </a:r>
          <a:r>
            <a:rPr lang="cs-CZ" sz="1900" kern="1200" dirty="0"/>
            <a:t>, 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900" b="1" kern="1200" dirty="0"/>
            <a:t>Akcesorní (vedlejší): </a:t>
          </a:r>
          <a:r>
            <a:rPr lang="cs-CZ" sz="1900" kern="1200" dirty="0"/>
            <a:t>svaly břišní - m. </a:t>
          </a:r>
          <a:r>
            <a:rPr lang="cs-CZ" sz="1900" kern="1200" dirty="0" err="1"/>
            <a:t>transversus</a:t>
          </a:r>
          <a:r>
            <a:rPr lang="cs-CZ" sz="1900" kern="1200" dirty="0"/>
            <a:t> </a:t>
          </a:r>
          <a:r>
            <a:rPr lang="cs-CZ" sz="1900" kern="1200" dirty="0" err="1"/>
            <a:t>abdominis</a:t>
          </a:r>
          <a:r>
            <a:rPr lang="cs-CZ" sz="1900" kern="1200" dirty="0"/>
            <a:t>, mm. </a:t>
          </a:r>
          <a:r>
            <a:rPr lang="cs-CZ" sz="1900" kern="1200" dirty="0" err="1"/>
            <a:t>obliqui</a:t>
          </a:r>
          <a:r>
            <a:rPr lang="cs-CZ" sz="1900" kern="1200" dirty="0"/>
            <a:t> </a:t>
          </a:r>
          <a:r>
            <a:rPr lang="cs-CZ" sz="1900" kern="1200" dirty="0" err="1"/>
            <a:t>abdominis</a:t>
          </a:r>
          <a:r>
            <a:rPr lang="cs-CZ" sz="1900" kern="1200" dirty="0"/>
            <a:t> </a:t>
          </a:r>
          <a:r>
            <a:rPr lang="cs-CZ" sz="1900" kern="1200" dirty="0" err="1"/>
            <a:t>externi</a:t>
          </a:r>
          <a:r>
            <a:rPr lang="cs-CZ" sz="1900" kern="1200" dirty="0"/>
            <a:t> et </a:t>
          </a:r>
          <a:r>
            <a:rPr lang="cs-CZ" sz="1900" kern="1200" dirty="0" err="1"/>
            <a:t>interni</a:t>
          </a:r>
          <a:r>
            <a:rPr lang="cs-CZ" sz="1900" kern="1200" dirty="0"/>
            <a:t>, mm. </a:t>
          </a:r>
          <a:r>
            <a:rPr lang="cs-CZ" sz="1900" kern="1200" dirty="0" err="1"/>
            <a:t>recti</a:t>
          </a:r>
          <a:r>
            <a:rPr lang="cs-CZ" sz="1900" kern="1200" dirty="0"/>
            <a:t> </a:t>
          </a:r>
          <a:r>
            <a:rPr lang="cs-CZ" sz="1900" kern="1200" dirty="0" err="1"/>
            <a:t>abdominis</a:t>
          </a:r>
          <a:r>
            <a:rPr lang="cs-CZ" sz="1900" kern="1200" dirty="0"/>
            <a:t>, </a:t>
          </a:r>
          <a:r>
            <a:rPr lang="cs-CZ" sz="1900" kern="1200" dirty="0" err="1"/>
            <a:t>m.quadratus</a:t>
          </a:r>
          <a:r>
            <a:rPr lang="cs-CZ" sz="1900" kern="1200" dirty="0"/>
            <a:t> </a:t>
          </a:r>
          <a:r>
            <a:rPr lang="cs-CZ" sz="1900" kern="1200" dirty="0" err="1"/>
            <a:t>lumborum</a:t>
          </a:r>
          <a:r>
            <a:rPr lang="cs-CZ" sz="1900" kern="1200" dirty="0"/>
            <a:t> a </a:t>
          </a:r>
          <a:r>
            <a:rPr lang="cs-CZ" sz="1900" i="1" kern="1200" dirty="0"/>
            <a:t>svaly pánevního dna</a:t>
          </a:r>
          <a:r>
            <a:rPr lang="cs-CZ" sz="1900" kern="1200" dirty="0"/>
            <a:t>, svaly zádové - m. </a:t>
          </a:r>
          <a:r>
            <a:rPr lang="cs-CZ" sz="1900" kern="1200" dirty="0" err="1"/>
            <a:t>iliocostalis</a:t>
          </a:r>
          <a:r>
            <a:rPr lang="cs-CZ" sz="1900" kern="1200" dirty="0"/>
            <a:t>, m. </a:t>
          </a:r>
          <a:r>
            <a:rPr lang="cs-CZ" sz="1900" kern="1200" dirty="0" err="1"/>
            <a:t>serratus</a:t>
          </a:r>
          <a:r>
            <a:rPr lang="cs-CZ" sz="1900" kern="1200" dirty="0"/>
            <a:t> </a:t>
          </a:r>
          <a:r>
            <a:rPr lang="cs-CZ" sz="1900" kern="1200" dirty="0" err="1"/>
            <a:t>posterior</a:t>
          </a:r>
          <a:r>
            <a:rPr lang="cs-CZ" sz="1900" kern="1200" dirty="0"/>
            <a:t> </a:t>
          </a:r>
          <a:r>
            <a:rPr lang="cs-CZ" sz="1900" kern="1200" dirty="0" err="1"/>
            <a:t>inferior</a:t>
          </a:r>
          <a:endParaRPr lang="en-US" sz="1900" kern="1200" dirty="0"/>
        </a:p>
      </dsp:txBody>
      <dsp:txXfrm>
        <a:off x="0" y="2594029"/>
        <a:ext cx="11054308" cy="1615950"/>
      </dsp:txXfrm>
    </dsp:sp>
    <dsp:sp modelId="{8EC413CC-B893-4BFB-899B-547702B2A974}">
      <dsp:nvSpPr>
        <dsp:cNvPr id="0" name=""/>
        <dsp:cNvSpPr/>
      </dsp:nvSpPr>
      <dsp:spPr>
        <a:xfrm>
          <a:off x="552715" y="2313589"/>
          <a:ext cx="7738016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479" tIns="0" rIns="292479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Expirační svaly (výdechové svaly)</a:t>
          </a:r>
          <a:endParaRPr lang="en-US" sz="1900" kern="1200"/>
        </a:p>
      </dsp:txBody>
      <dsp:txXfrm>
        <a:off x="580095" y="2340969"/>
        <a:ext cx="7683256" cy="5061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0608E4-C59D-44AB-ABF0-601770D247D6}">
      <dsp:nvSpPr>
        <dsp:cNvPr id="0" name=""/>
        <dsp:cNvSpPr/>
      </dsp:nvSpPr>
      <dsp:spPr>
        <a:xfrm rot="5400000">
          <a:off x="6852528" y="-2970515"/>
          <a:ext cx="647975" cy="675436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100" kern="1200"/>
            <a:t>krátké období mezi exspirací a inspirací (250 ms) </a:t>
          </a:r>
          <a:endParaRPr lang="en-US" sz="1100" kern="120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100" kern="1200"/>
            <a:t>přetrvává inhibiční vliv na svalovou aktivtu posturálně-lokomočního systému (→ využití jako relaxační příprava)</a:t>
          </a:r>
          <a:endParaRPr lang="en-US" sz="1100" kern="1200"/>
        </a:p>
      </dsp:txBody>
      <dsp:txXfrm rot="-5400000">
        <a:off x="3799332" y="114313"/>
        <a:ext cx="6722736" cy="584711"/>
      </dsp:txXfrm>
    </dsp:sp>
    <dsp:sp modelId="{BF9F039C-BBD8-475C-9DF9-0D3F8D47A004}">
      <dsp:nvSpPr>
        <dsp:cNvPr id="0" name=""/>
        <dsp:cNvSpPr/>
      </dsp:nvSpPr>
      <dsp:spPr>
        <a:xfrm>
          <a:off x="0" y="1684"/>
          <a:ext cx="3799332" cy="80996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900" kern="1200"/>
            <a:t>1) preinspirium </a:t>
          </a:r>
          <a:endParaRPr lang="en-US" sz="2900" kern="1200"/>
        </a:p>
      </dsp:txBody>
      <dsp:txXfrm>
        <a:off x="39539" y="41223"/>
        <a:ext cx="3720254" cy="730891"/>
      </dsp:txXfrm>
    </dsp:sp>
    <dsp:sp modelId="{AD2174B4-75A9-4499-A575-7F4425D6C5B3}">
      <dsp:nvSpPr>
        <dsp:cNvPr id="0" name=""/>
        <dsp:cNvSpPr/>
      </dsp:nvSpPr>
      <dsp:spPr>
        <a:xfrm rot="5400000">
          <a:off x="6852528" y="-2120047"/>
          <a:ext cx="647975" cy="675436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100" kern="1200"/>
            <a:t>aktivní děj – část energie se použije na překonání pružného odporu hrudníku a plic </a:t>
          </a:r>
          <a:endParaRPr lang="en-US" sz="1100" kern="120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100" kern="1200"/>
            <a:t>inspirace má obecně excitační vliv na nervosvalový systém </a:t>
          </a:r>
          <a:endParaRPr lang="en-US" sz="1100" kern="1200"/>
        </a:p>
      </dsp:txBody>
      <dsp:txXfrm rot="-5400000">
        <a:off x="3799332" y="964781"/>
        <a:ext cx="6722736" cy="584711"/>
      </dsp:txXfrm>
    </dsp:sp>
    <dsp:sp modelId="{98DA56C3-9E37-4DBF-AA19-1888E346EB7A}">
      <dsp:nvSpPr>
        <dsp:cNvPr id="0" name=""/>
        <dsp:cNvSpPr/>
      </dsp:nvSpPr>
      <dsp:spPr>
        <a:xfrm>
          <a:off x="0" y="852151"/>
          <a:ext cx="3799332" cy="80996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900" kern="1200"/>
            <a:t>2) inspirium (nádech) </a:t>
          </a:r>
          <a:endParaRPr lang="en-US" sz="2900" kern="1200"/>
        </a:p>
      </dsp:txBody>
      <dsp:txXfrm>
        <a:off x="39539" y="891690"/>
        <a:ext cx="3720254" cy="730891"/>
      </dsp:txXfrm>
    </dsp:sp>
    <dsp:sp modelId="{BAF13A88-A51A-4F6F-9EA5-F0F29EC2C251}">
      <dsp:nvSpPr>
        <dsp:cNvPr id="0" name=""/>
        <dsp:cNvSpPr/>
      </dsp:nvSpPr>
      <dsp:spPr>
        <a:xfrm rot="5400000">
          <a:off x="6852528" y="-1269579"/>
          <a:ext cx="647975" cy="675436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100" kern="1200"/>
            <a:t>trvá asi 50 – 100 ms (kratší než preinspirium) </a:t>
          </a:r>
          <a:endParaRPr lang="en-US" sz="1100" kern="120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100" kern="1200"/>
            <a:t>excitační fáze přechází během preexspiria do inhibiční fáze </a:t>
          </a:r>
          <a:endParaRPr lang="en-US" sz="1100" kern="1200"/>
        </a:p>
      </dsp:txBody>
      <dsp:txXfrm rot="-5400000">
        <a:off x="3799332" y="1815249"/>
        <a:ext cx="6722736" cy="584711"/>
      </dsp:txXfrm>
    </dsp:sp>
    <dsp:sp modelId="{8847AB57-8A3D-4E97-8582-83D8D5841112}">
      <dsp:nvSpPr>
        <dsp:cNvPr id="0" name=""/>
        <dsp:cNvSpPr/>
      </dsp:nvSpPr>
      <dsp:spPr>
        <a:xfrm>
          <a:off x="0" y="1702619"/>
          <a:ext cx="3799332" cy="80996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900" kern="1200"/>
            <a:t>3) preexspirium </a:t>
          </a:r>
          <a:endParaRPr lang="en-US" sz="2900" kern="1200"/>
        </a:p>
      </dsp:txBody>
      <dsp:txXfrm>
        <a:off x="39539" y="1742158"/>
        <a:ext cx="3720254" cy="730891"/>
      </dsp:txXfrm>
    </dsp:sp>
    <dsp:sp modelId="{19FD4F1D-9960-4AE2-9D82-C173350828BD}">
      <dsp:nvSpPr>
        <dsp:cNvPr id="0" name=""/>
        <dsp:cNvSpPr/>
      </dsp:nvSpPr>
      <dsp:spPr>
        <a:xfrm rot="5400000">
          <a:off x="6852528" y="-419111"/>
          <a:ext cx="647975" cy="675436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100" kern="1200"/>
            <a:t>z hlediska svalové práce je to pasivní děj </a:t>
          </a:r>
          <a:endParaRPr lang="en-US" sz="1100" kern="120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100" kern="1200" dirty="0"/>
            <a:t>při usilovném výdechu se zapojují se mm. </a:t>
          </a:r>
          <a:r>
            <a:rPr lang="cs-CZ" sz="1100" kern="1200" dirty="0" err="1"/>
            <a:t>intercostales</a:t>
          </a:r>
          <a:r>
            <a:rPr lang="cs-CZ" sz="1100" kern="1200" dirty="0"/>
            <a:t> </a:t>
          </a:r>
          <a:r>
            <a:rPr lang="cs-CZ" sz="1100" kern="1200" dirty="0" err="1"/>
            <a:t>interni</a:t>
          </a:r>
          <a:r>
            <a:rPr lang="cs-CZ" sz="1100" kern="1200" dirty="0"/>
            <a:t>, břišní svaly 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100" kern="1200"/>
            <a:t>expirium má na posturálně-lokomoční systém inhibiční vliv </a:t>
          </a:r>
          <a:endParaRPr lang="en-US" sz="1100" kern="1200"/>
        </a:p>
      </dsp:txBody>
      <dsp:txXfrm rot="-5400000">
        <a:off x="3799332" y="2665717"/>
        <a:ext cx="6722736" cy="584711"/>
      </dsp:txXfrm>
    </dsp:sp>
    <dsp:sp modelId="{908412D9-4EC7-43AA-8D61-0E6502910142}">
      <dsp:nvSpPr>
        <dsp:cNvPr id="0" name=""/>
        <dsp:cNvSpPr/>
      </dsp:nvSpPr>
      <dsp:spPr>
        <a:xfrm>
          <a:off x="0" y="2553087"/>
          <a:ext cx="3799332" cy="80996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900" kern="1200"/>
            <a:t>4) exspirium (výdech) </a:t>
          </a:r>
          <a:endParaRPr lang="en-US" sz="2900" kern="1200"/>
        </a:p>
      </dsp:txBody>
      <dsp:txXfrm>
        <a:off x="39539" y="2592626"/>
        <a:ext cx="3720254" cy="7308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smtClean="0"/>
              <a:pPr/>
              <a:t>10/8/2022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978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10/8/2022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11542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10/8/2022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04322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10/8/2022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53112859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10/8/2022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805110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10/8/2022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669162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10/8/2022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68544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10/8/2022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9090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10/8/2022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1932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4DAA1A8A-524E-644B-B0AF-51411DA79C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72801" y="6051600"/>
            <a:ext cx="15071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4278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329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9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1" y="1701505"/>
            <a:ext cx="5219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1" y="1701505"/>
            <a:ext cx="5219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2" name="Grafický objekt 5">
            <a:extLst>
              <a:ext uri="{FF2B5EF4-FFF2-40B4-BE49-F238E27FC236}">
                <a16:creationId xmlns:a16="http://schemas.microsoft.com/office/drawing/2014/main" id="{74D748FC-9EE4-7249-93AA-8B20FF894E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72801" y="6051600"/>
            <a:ext cx="15071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0314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10/8/2022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480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10/8/2022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712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10/8/2022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794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10/8/2022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140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10/8/2022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566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10/8/2022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499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10/8/2022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422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10/8/2022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05688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9B482E8-6E0E-1B4F-B1FD-C69DB9E858D9}" type="datetimeFigureOut">
              <a:rPr lang="en-US" smtClean="0"/>
              <a:pPr/>
              <a:t>10/8/2022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6709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skripta.eu/w/Cervikokrani%C3%A1ln%C3%AD_syndrom" TargetMode="External"/><Relationship Id="rId2" Type="http://schemas.openxmlformats.org/officeDocument/2006/relationships/hyperlink" Target="https://www.sportklinik.cz/2020/11/02/cervikokranialni-syndrom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hyperlink" Target="https://www.rehabilitace.info/lidske-telo/branice-jeden-z-nejdulezitejsich-svalu-jak-na-branicni-dychani/" TargetMode="External"/><Relationship Id="rId4" Type="http://schemas.openxmlformats.org/officeDocument/2006/relationships/image" Target="../media/image4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xbtyuZAA_Q" TargetMode="External"/><Relationship Id="rId2" Type="http://schemas.openxmlformats.org/officeDocument/2006/relationships/hyperlink" Target="https://www.youtube.com/watch?v=6bkjJWBBnCo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uYm4l_alVV0&amp;t=1185s" TargetMode="External"/><Relationship Id="rId4" Type="http://schemas.openxmlformats.org/officeDocument/2006/relationships/hyperlink" Target="https://www.youtube.com/watch?v=s1QFW1aSh5Q&amp;list=PL1rG930trF2_ldjI-30f3XXjxi7S5Qt5T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is.muni.cz/do/fsps/e-learning/zaklady_anatomie/zakl_anatomie_I/pages/kostra_osova.html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anatomie.lf2.cuni.cz/sites/anatomie/files/page/files/2016/svaly_trupu.pdf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sv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71B21D-6534-4D70-88AB-73B6C7470A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Kineziologie trupu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BA0B446-74AC-428E-9EF1-3BB6849FB1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Mgr. Pavlína Bazalová </a:t>
            </a:r>
          </a:p>
        </p:txBody>
      </p:sp>
    </p:spTree>
    <p:extLst>
      <p:ext uri="{BB962C8B-B14F-4D97-AF65-F5344CB8AC3E}">
        <p14:creationId xmlns:p14="http://schemas.microsoft.com/office/powerpoint/2010/main" val="3437401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957204-53C0-41D5-940D-A32E5E002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2" y="639097"/>
            <a:ext cx="3211392" cy="37811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Pánev 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C9D2C85A-4278-4471-BB43-E62C8C63DB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969221"/>
            <a:ext cx="4908014" cy="490801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6D594EF-A1F8-4C26-8EE5-A173F3937603}"/>
              </a:ext>
            </a:extLst>
          </p:cNvPr>
          <p:cNvSpPr txBox="1"/>
          <p:nvPr/>
        </p:nvSpPr>
        <p:spPr>
          <a:xfrm>
            <a:off x="5821535" y="5888779"/>
            <a:ext cx="54569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https://www.wikiskripta.eu/w/P%C3%A1nev#/media/Soubor:Blausen_0723_Pelvis.png</a:t>
            </a:r>
          </a:p>
        </p:txBody>
      </p:sp>
    </p:spTree>
    <p:extLst>
      <p:ext uri="{BB962C8B-B14F-4D97-AF65-F5344CB8AC3E}">
        <p14:creationId xmlns:p14="http://schemas.microsoft.com/office/powerpoint/2010/main" val="364387701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04DFFA-E7F3-3897-AADA-205B48137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2590800"/>
            <a:ext cx="10353762" cy="970450"/>
          </a:xfrm>
        </p:spPr>
        <p:txBody>
          <a:bodyPr/>
          <a:lstStyle/>
          <a:p>
            <a:r>
              <a:rPr lang="cs-CZ" dirty="0"/>
              <a:t>Děkuji za pozornost!</a:t>
            </a:r>
          </a:p>
        </p:txBody>
      </p:sp>
    </p:spTree>
    <p:extLst>
      <p:ext uri="{BB962C8B-B14F-4D97-AF65-F5344CB8AC3E}">
        <p14:creationId xmlns:p14="http://schemas.microsoft.com/office/powerpoint/2010/main" val="388265311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13A269-C0D8-43F2-AD57-6C442951B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46FF5C-2369-48EB-A989-979BD064A4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Rehabilitace v klinické praxi – P. Kolář a kol. (2009) </a:t>
            </a:r>
          </a:p>
          <a:p>
            <a:r>
              <a:rPr lang="cs-CZ" dirty="0"/>
              <a:t>Kineziologie – F. </a:t>
            </a:r>
            <a:r>
              <a:rPr lang="cs-CZ" dirty="0" err="1"/>
              <a:t>Velé</a:t>
            </a:r>
            <a:r>
              <a:rPr lang="cs-CZ" dirty="0"/>
              <a:t> (2006) – ISBN: 80-7254-837-9</a:t>
            </a:r>
          </a:p>
          <a:p>
            <a:r>
              <a:rPr lang="cs-CZ" dirty="0"/>
              <a:t>VÉLE, František. Kineziologie: přehled klinické kineziologie a </a:t>
            </a:r>
            <a:r>
              <a:rPr lang="cs-CZ" dirty="0" err="1"/>
              <a:t>patokineziologie</a:t>
            </a:r>
            <a:r>
              <a:rPr lang="cs-CZ" dirty="0"/>
              <a:t> pro diagnostiku a terapii poruch pohybové soustavy. Vyd. 2., (V Tritonu 1.). Praha: Triton, 2006. ISBN 80-7254-837-9.</a:t>
            </a:r>
          </a:p>
          <a:p>
            <a:r>
              <a:rPr lang="cs-CZ" dirty="0"/>
              <a:t>https://is.muni.cz/do/1451/e-learning/kineziologie/elportal/index.html</a:t>
            </a:r>
          </a:p>
          <a:p>
            <a:r>
              <a:rPr lang="cs-CZ" dirty="0"/>
              <a:t>Kineziologie – Petr </a:t>
            </a:r>
            <a:r>
              <a:rPr lang="cs-CZ" dirty="0" err="1"/>
              <a:t>Šifta</a:t>
            </a:r>
            <a:r>
              <a:rPr lang="cs-CZ" dirty="0"/>
              <a:t> (2019)</a:t>
            </a:r>
          </a:p>
          <a:p>
            <a:r>
              <a:rPr lang="cs-CZ" dirty="0"/>
              <a:t>Kineziologie - základy strukturální </a:t>
            </a:r>
            <a:r>
              <a:rPr lang="cs-CZ" dirty="0" err="1"/>
              <a:t>kinezologie</a:t>
            </a:r>
            <a:r>
              <a:rPr lang="cs-CZ" dirty="0"/>
              <a:t>– I. </a:t>
            </a:r>
            <a:r>
              <a:rPr lang="cs-CZ" dirty="0" err="1"/>
              <a:t>Dylevský</a:t>
            </a:r>
            <a:r>
              <a:rPr lang="cs-CZ" dirty="0"/>
              <a:t> (2009)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dns-cz.com/terapie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materiály ke kurzu – HSSP – Petr </a:t>
            </a:r>
            <a:r>
              <a:rPr lang="cs-CZ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Bitnar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materiály ke kurzu – Trup v pohybu (</a:t>
            </a:r>
            <a:r>
              <a:rPr lang="cs-CZ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Groofy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materiály ke kurzu DNS A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8703626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AC5BAC-6052-451A-EFA8-CD5F6168E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533E60-B2F0-6F3D-138A-0190396A52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https://www.sportklinik.cz/2020/11/02/cervikokranialni-syndrom/</a:t>
            </a:r>
            <a:endParaRPr lang="cs-CZ" dirty="0"/>
          </a:p>
          <a:p>
            <a:r>
              <a:rPr lang="cs-CZ" dirty="0">
                <a:hlinkClick r:id="rId3"/>
              </a:rPr>
              <a:t>https://www.wikiskripta.eu/w/Cervikokrani%C3%A1ln%C3%AD_syndrom</a:t>
            </a:r>
            <a:endParaRPr lang="cs-CZ" dirty="0"/>
          </a:p>
          <a:p>
            <a:r>
              <a:rPr lang="cs-CZ" dirty="0"/>
              <a:t>AMBLER, Zdeněk. Základy neurologie :  [učebnice pro lékařské fakulty]. 7. vydání. Praha : </a:t>
            </a:r>
            <a:r>
              <a:rPr lang="cs-CZ" dirty="0" err="1"/>
              <a:t>Galén</a:t>
            </a:r>
            <a:r>
              <a:rPr lang="cs-CZ" dirty="0"/>
              <a:t>, 2011. 0 s. ISBN 978-80-7262-707-3.</a:t>
            </a:r>
          </a:p>
          <a:p>
            <a:r>
              <a:rPr lang="cs-CZ" dirty="0"/>
              <a:t>PETROVICKÝ, Pavel, et al. Anatomie s topografií a klinickými aplikacemi I. : Pohybové ústrojí. 1. vydání. Martin, SR : </a:t>
            </a:r>
            <a:r>
              <a:rPr lang="cs-CZ" dirty="0" err="1"/>
              <a:t>Vydavateľstvo</a:t>
            </a:r>
            <a:r>
              <a:rPr lang="cs-CZ" dirty="0"/>
              <a:t> Osvěta, 2001. 463 s. ISBN 80-8063-046-1.</a:t>
            </a:r>
          </a:p>
        </p:txBody>
      </p:sp>
    </p:spTree>
    <p:extLst>
      <p:ext uri="{BB962C8B-B14F-4D97-AF65-F5344CB8AC3E}">
        <p14:creationId xmlns:p14="http://schemas.microsoft.com/office/powerpoint/2010/main" val="4226109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557B87-7148-7655-46C3-66B85A5ED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Anatomické poznámky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1B53E7A-B01C-3C99-E288-7D64DE44B7ED}"/>
              </a:ext>
            </a:extLst>
          </p:cNvPr>
          <p:cNvSpPr txBox="1"/>
          <p:nvPr/>
        </p:nvSpPr>
        <p:spPr>
          <a:xfrm>
            <a:off x="913795" y="2466112"/>
            <a:ext cx="6096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Pánevní kosti + kost křížová (os </a:t>
            </a:r>
            <a:r>
              <a:rPr lang="cs-CZ" dirty="0" err="1"/>
              <a:t>sacrum</a:t>
            </a:r>
            <a:r>
              <a:rPr lang="cs-CZ" dirty="0"/>
              <a:t>) = pánev</a:t>
            </a:r>
          </a:p>
          <a:p>
            <a:endParaRPr lang="cs-CZ" dirty="0"/>
          </a:p>
          <a:p>
            <a:r>
              <a:rPr lang="cs-CZ" dirty="0"/>
              <a:t>Pánevní </a:t>
            </a:r>
            <a:r>
              <a:rPr lang="cs-CZ" dirty="0" err="1"/>
              <a:t>cost</a:t>
            </a:r>
            <a:r>
              <a:rPr lang="cs-CZ" dirty="0"/>
              <a:t> = os </a:t>
            </a:r>
            <a:r>
              <a:rPr lang="cs-CZ" dirty="0" err="1"/>
              <a:t>coxea</a:t>
            </a:r>
            <a:r>
              <a:rPr lang="cs-CZ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skládá se ze 3 kostí -&gt; os ilium, os </a:t>
            </a:r>
            <a:r>
              <a:rPr lang="cs-CZ" dirty="0" err="1"/>
              <a:t>ischii</a:t>
            </a:r>
            <a:r>
              <a:rPr lang="cs-CZ" dirty="0"/>
              <a:t> a os </a:t>
            </a:r>
            <a:r>
              <a:rPr lang="cs-CZ" dirty="0" err="1"/>
              <a:t>pubis</a:t>
            </a:r>
            <a:r>
              <a:rPr lang="cs-CZ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osifikace -&gt; acetabulum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acetabulum – postavení a sklon velmi individuální (nejčastěji: zevně dolů a dopředu)</a:t>
            </a:r>
          </a:p>
        </p:txBody>
      </p:sp>
      <p:pic>
        <p:nvPicPr>
          <p:cNvPr id="8" name="obrázek 2" descr="Pelvis anatomy scheme Royalty Free Vector Image">
            <a:extLst>
              <a:ext uri="{FF2B5EF4-FFF2-40B4-BE49-F238E27FC236}">
                <a16:creationId xmlns:a16="http://schemas.microsoft.com/office/drawing/2014/main" id="{DDF1C090-2436-3FEA-9E5C-30B85894CE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2" t="10604" r="8610" b="16536"/>
          <a:stretch/>
        </p:blipFill>
        <p:spPr bwMode="auto">
          <a:xfrm>
            <a:off x="6980615" y="2142490"/>
            <a:ext cx="4039810" cy="38306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ové pole 1">
            <a:extLst>
              <a:ext uri="{FF2B5EF4-FFF2-40B4-BE49-F238E27FC236}">
                <a16:creationId xmlns:a16="http://schemas.microsoft.com/office/drawing/2014/main" id="{E25CC247-602E-E821-9D96-EB804D0D8065}"/>
              </a:ext>
            </a:extLst>
          </p:cNvPr>
          <p:cNvSpPr txBox="1"/>
          <p:nvPr/>
        </p:nvSpPr>
        <p:spPr>
          <a:xfrm>
            <a:off x="7218740" y="5962113"/>
            <a:ext cx="3639760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000"/>
              </a:spcAft>
            </a:pPr>
            <a:r>
              <a:rPr lang="cs-CZ" sz="900" i="1" dirty="0">
                <a:effectLst/>
                <a:highlight>
                  <a:srgbClr val="0000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https://www.vectorstock.com/royalty-free-vector/pelvis-anatomy-scheme-vector-19388066</a:t>
            </a:r>
          </a:p>
        </p:txBody>
      </p:sp>
    </p:spTree>
    <p:extLst>
      <p:ext uri="{BB962C8B-B14F-4D97-AF65-F5344CB8AC3E}">
        <p14:creationId xmlns:p14="http://schemas.microsoft.com/office/powerpoint/2010/main" val="26905308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CEAA52-4C9F-21DB-012B-53894BEDD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Anatomické poznámky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75CD5217-F51E-8E6D-FBBD-B98283ADCB7C}"/>
              </a:ext>
            </a:extLst>
          </p:cNvPr>
          <p:cNvGrpSpPr/>
          <p:nvPr/>
        </p:nvGrpSpPr>
        <p:grpSpPr>
          <a:xfrm>
            <a:off x="913795" y="1949450"/>
            <a:ext cx="4211638" cy="4518025"/>
            <a:chOff x="0" y="0"/>
            <a:chExt cx="2625725" cy="2936240"/>
          </a:xfrm>
        </p:grpSpPr>
        <p:pic>
          <p:nvPicPr>
            <p:cNvPr id="5" name="obrázek 3" descr="Anatomy of Acetabulum | Musculoskeletal Key">
              <a:extLst>
                <a:ext uri="{FF2B5EF4-FFF2-40B4-BE49-F238E27FC236}">
                  <a16:creationId xmlns:a16="http://schemas.microsoft.com/office/drawing/2014/main" id="{1198ED18-C8EE-3319-4D3F-6281192B9F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625725" cy="25088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Textové pole 5">
              <a:extLst>
                <a:ext uri="{FF2B5EF4-FFF2-40B4-BE49-F238E27FC236}">
                  <a16:creationId xmlns:a16="http://schemas.microsoft.com/office/drawing/2014/main" id="{69264B36-E53D-EDC3-F6E1-1221D27E9FC8}"/>
                </a:ext>
              </a:extLst>
            </p:cNvPr>
            <p:cNvSpPr txBox="1"/>
            <p:nvPr/>
          </p:nvSpPr>
          <p:spPr>
            <a:xfrm>
              <a:off x="0" y="2530475"/>
              <a:ext cx="2625725" cy="4057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1000"/>
                </a:spcAft>
              </a:pPr>
              <a:r>
                <a:rPr lang="cs-CZ" sz="900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https://musculoskeletalkey.com/anatomy-of-acetabulum/</a:t>
              </a:r>
            </a:p>
          </p:txBody>
        </p:sp>
      </p:grpSp>
      <p:sp>
        <p:nvSpPr>
          <p:cNvPr id="8" name="TextovéPole 7">
            <a:extLst>
              <a:ext uri="{FF2B5EF4-FFF2-40B4-BE49-F238E27FC236}">
                <a16:creationId xmlns:a16="http://schemas.microsoft.com/office/drawing/2014/main" id="{B38AA239-BF77-69E8-D84A-C0EC24ED4608}"/>
              </a:ext>
            </a:extLst>
          </p:cNvPr>
          <p:cNvSpPr txBox="1"/>
          <p:nvPr/>
        </p:nvSpPr>
        <p:spPr>
          <a:xfrm>
            <a:off x="6467475" y="6205069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https://radiopaedia.org/cases/normal-radiographic-anatomy-of-the-hip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519F6D1B-B6C9-6AF6-58C7-FEFC0DF13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7898" y="1992872"/>
            <a:ext cx="2816954" cy="416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7583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F88F6F-2A9F-4494-B16A-7A0729B34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Kloubní spoje na pánvi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E1AE75-6A23-4539-8601-C7C011DF0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615" y="2124144"/>
            <a:ext cx="7135585" cy="4286668"/>
          </a:xfrm>
        </p:spPr>
        <p:txBody>
          <a:bodyPr/>
          <a:lstStyle/>
          <a:p>
            <a:r>
              <a:rPr lang="cs-CZ" dirty="0"/>
              <a:t>Křížokyčelní kloub (art. </a:t>
            </a:r>
            <a:r>
              <a:rPr lang="cs-CZ" dirty="0" err="1"/>
              <a:t>sacroiliacale</a:t>
            </a:r>
            <a:r>
              <a:rPr lang="cs-CZ" dirty="0"/>
              <a:t>) </a:t>
            </a:r>
          </a:p>
          <a:p>
            <a:pPr lvl="1"/>
            <a:r>
              <a:rPr lang="cs-CZ" dirty="0"/>
              <a:t>Drobné posuny a kývavé pohyby křížové kosti kolem osy ve výši obratle S2 jsou jen malého rozsahu, ale přesto mají značný význam pro sklon pánve a optimální funkci přechodu bederní páteře a křížové kosti.</a:t>
            </a:r>
          </a:p>
          <a:p>
            <a:r>
              <a:rPr lang="cs-CZ" dirty="0"/>
              <a:t>Spona stydká (</a:t>
            </a:r>
            <a:r>
              <a:rPr lang="cs-CZ" dirty="0" err="1"/>
              <a:t>symphysis</a:t>
            </a:r>
            <a:r>
              <a:rPr lang="cs-CZ" dirty="0"/>
              <a:t> </a:t>
            </a:r>
            <a:r>
              <a:rPr lang="cs-CZ" dirty="0" err="1"/>
              <a:t>pubica</a:t>
            </a:r>
            <a:r>
              <a:rPr lang="cs-CZ" dirty="0"/>
              <a:t>) </a:t>
            </a:r>
          </a:p>
          <a:p>
            <a:pPr lvl="1"/>
            <a:r>
              <a:rPr lang="cs-CZ" dirty="0"/>
              <a:t>Vazivová chrupavka opatřena vazivem (chrupavka i amorfní hmota vazů je v těhotenství schopna vlivem změny hormonálních hladin vázat více vody, a poměrně tuhé spojení se mírně rozestupuje. Zvětšuje se tak o několik milimetrů obvod pánevní úžiny.)</a:t>
            </a:r>
          </a:p>
        </p:txBody>
      </p:sp>
      <p:pic>
        <p:nvPicPr>
          <p:cNvPr id="5122" name="Picture 2" descr="Sacroiliac (SI) Joint Pain and Dysfunction in Runners - Dr. Emily Kraus |  AthleteBiz">
            <a:extLst>
              <a:ext uri="{FF2B5EF4-FFF2-40B4-BE49-F238E27FC236}">
                <a16:creationId xmlns:a16="http://schemas.microsoft.com/office/drawing/2014/main" id="{1AAF98A2-DD2E-42E0-954D-8365D21D1E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68" r="48798" b="15714"/>
          <a:stretch/>
        </p:blipFill>
        <p:spPr bwMode="auto">
          <a:xfrm>
            <a:off x="7591425" y="2124144"/>
            <a:ext cx="4295775" cy="352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915355A-7F82-4B7F-8FF3-8793C8DD5538}"/>
              </a:ext>
            </a:extLst>
          </p:cNvPr>
          <p:cNvSpPr txBox="1"/>
          <p:nvPr/>
        </p:nvSpPr>
        <p:spPr>
          <a:xfrm>
            <a:off x="7716610" y="5653407"/>
            <a:ext cx="4295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https://www.athletebiz.us/blog/sacroiliac-si-joint-pain-and-dysfunction-in-runners-dr-emily-kraus/</a:t>
            </a:r>
          </a:p>
        </p:txBody>
      </p:sp>
    </p:spTree>
    <p:extLst>
      <p:ext uri="{BB962C8B-B14F-4D97-AF65-F5344CB8AC3E}">
        <p14:creationId xmlns:p14="http://schemas.microsoft.com/office/powerpoint/2010/main" val="1744332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75196A-2643-78FB-91EE-19E518D33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Pohyby v SI skloubení – nutace a </a:t>
            </a:r>
            <a:r>
              <a:rPr lang="cs-CZ" dirty="0" err="1"/>
              <a:t>kontranutace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C1FBC68-300B-CD2B-71EC-1CB4B0A65E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32449"/>
            <a:ext cx="8697565" cy="4292431"/>
          </a:xfrm>
        </p:spPr>
        <p:txBody>
          <a:bodyPr/>
          <a:lstStyle/>
          <a:p>
            <a:r>
              <a:rPr lang="cs-CZ" dirty="0"/>
              <a:t>Během nutace a </a:t>
            </a:r>
            <a:r>
              <a:rPr lang="cs-CZ" dirty="0" err="1"/>
              <a:t>kontranutace</a:t>
            </a:r>
            <a:r>
              <a:rPr lang="cs-CZ" dirty="0"/>
              <a:t> dochází k napínání a povolování </a:t>
            </a:r>
            <a:r>
              <a:rPr lang="cs-CZ" dirty="0" err="1"/>
              <a:t>ligament</a:t>
            </a:r>
            <a:r>
              <a:rPr lang="cs-CZ" dirty="0"/>
              <a:t>, která obkružují SI kloub a tak omezují tyto pohyby.</a:t>
            </a:r>
          </a:p>
          <a:p>
            <a:r>
              <a:rPr lang="cs-CZ" dirty="0"/>
              <a:t>NUTACE </a:t>
            </a:r>
          </a:p>
          <a:p>
            <a:pPr lvl="1"/>
            <a:r>
              <a:rPr lang="cs-CZ" dirty="0" err="1"/>
              <a:t>Sacrum</a:t>
            </a:r>
            <a:r>
              <a:rPr lang="cs-CZ" dirty="0"/>
              <a:t> – </a:t>
            </a:r>
            <a:r>
              <a:rPr lang="cs-CZ" dirty="0" err="1"/>
              <a:t>promotorium</a:t>
            </a:r>
            <a:r>
              <a:rPr lang="cs-CZ" dirty="0"/>
              <a:t> se posunuje anteriorně, apex se pohybuje posteriorně </a:t>
            </a:r>
          </a:p>
          <a:p>
            <a:pPr lvl="1"/>
            <a:r>
              <a:rPr lang="cs-CZ" dirty="0"/>
              <a:t>Přiblížení lopat kyčelních kostí v oblasti SIAS, pohyb sedacích hrbolů od sebe</a:t>
            </a:r>
          </a:p>
          <a:p>
            <a:pPr lvl="1"/>
            <a:r>
              <a:rPr lang="cs-CZ" dirty="0"/>
              <a:t>Spojeno v flekčním pohybem v kyčelních kloubech </a:t>
            </a:r>
          </a:p>
          <a:p>
            <a:r>
              <a:rPr lang="cs-CZ" dirty="0"/>
              <a:t>KONTRANUTACE</a:t>
            </a:r>
          </a:p>
          <a:p>
            <a:pPr lvl="1"/>
            <a:r>
              <a:rPr lang="cs-CZ" dirty="0"/>
              <a:t>Opačný pohyb </a:t>
            </a:r>
          </a:p>
          <a:p>
            <a:pPr lvl="1"/>
            <a:r>
              <a:rPr lang="cs-CZ" dirty="0"/>
              <a:t>Spojeno s extenčním pohybem v kyčelním kloubech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BF9A39C-BB61-0F1B-6F65-ED80B93C87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250" t="32296" r="45666" b="33926"/>
          <a:stretch/>
        </p:blipFill>
        <p:spPr>
          <a:xfrm>
            <a:off x="9611360" y="1369076"/>
            <a:ext cx="2387600" cy="282058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AC69E22-B5B7-D6FC-1DFF-26DEBF310742}"/>
              </a:ext>
            </a:extLst>
          </p:cNvPr>
          <p:cNvSpPr txBox="1"/>
          <p:nvPr/>
        </p:nvSpPr>
        <p:spPr>
          <a:xfrm>
            <a:off x="9831175" y="4189660"/>
            <a:ext cx="1947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Nutace – in </a:t>
            </a:r>
            <a:r>
              <a:rPr lang="cs-CZ" sz="1200" dirty="0" err="1"/>
              <a:t>Kapanji</a:t>
            </a:r>
            <a:r>
              <a:rPr lang="cs-CZ" sz="1200" dirty="0"/>
              <a:t> (2008)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797DE12-6770-2B15-C31F-C372564C49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750" t="34371" r="45750" b="32000"/>
          <a:stretch/>
        </p:blipFill>
        <p:spPr>
          <a:xfrm>
            <a:off x="7208997" y="3657598"/>
            <a:ext cx="2292455" cy="2797781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DE959C74-F163-4834-E504-B1DA424BDAD1}"/>
              </a:ext>
            </a:extLst>
          </p:cNvPr>
          <p:cNvSpPr txBox="1"/>
          <p:nvPr/>
        </p:nvSpPr>
        <p:spPr>
          <a:xfrm>
            <a:off x="7291979" y="6455379"/>
            <a:ext cx="23635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/>
              <a:t>Kontranutace</a:t>
            </a:r>
            <a:r>
              <a:rPr lang="cs-CZ" sz="1200" dirty="0"/>
              <a:t> – in </a:t>
            </a:r>
            <a:r>
              <a:rPr lang="cs-CZ" sz="1200" dirty="0" err="1"/>
              <a:t>Kapanji</a:t>
            </a:r>
            <a:r>
              <a:rPr lang="cs-CZ" sz="1200" dirty="0"/>
              <a:t> (2008)</a:t>
            </a:r>
          </a:p>
        </p:txBody>
      </p:sp>
    </p:spTree>
    <p:extLst>
      <p:ext uri="{BB962C8B-B14F-4D97-AF65-F5344CB8AC3E}">
        <p14:creationId xmlns:p14="http://schemas.microsoft.com/office/powerpoint/2010/main" val="7602385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ciprocating Unilateral Motion">
            <a:hlinkClick r:id="" action="ppaction://media"/>
            <a:extLst>
              <a:ext uri="{FF2B5EF4-FFF2-40B4-BE49-F238E27FC236}">
                <a16:creationId xmlns:a16="http://schemas.microsoft.com/office/drawing/2014/main" id="{6D6CDFE7-0336-FAF7-4518-D5B499AD602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4646" y="86221"/>
            <a:ext cx="8962707" cy="5974358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0F834F7-10D2-6070-6094-5F4898ACC696}"/>
              </a:ext>
            </a:extLst>
          </p:cNvPr>
          <p:cNvSpPr txBox="1"/>
          <p:nvPr/>
        </p:nvSpPr>
        <p:spPr>
          <a:xfrm>
            <a:off x="581025" y="6525558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Zdroj videa: https://www.serola.net/mind-map-view/</a:t>
            </a:r>
          </a:p>
        </p:txBody>
      </p:sp>
    </p:spTree>
    <p:extLst>
      <p:ext uri="{BB962C8B-B14F-4D97-AF65-F5344CB8AC3E}">
        <p14:creationId xmlns:p14="http://schemas.microsoft.com/office/powerpoint/2010/main" val="11552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2963F0-2E92-4018-9A21-DFA1112A6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Ženská a mužská pánev</a:t>
            </a:r>
            <a:endParaRPr lang="cs-CZ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4420F828-5DCC-4BC5-BF6F-DA5A25DBE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00" y="1894840"/>
            <a:ext cx="10591029" cy="496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0678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43B7E7-F166-A508-BB59-36D57DCE9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Kineziologické poznámky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27ACEB-50D9-3D89-2F23-8E46F96D6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4738" y="2381249"/>
            <a:ext cx="9905998" cy="3124201"/>
          </a:xfrm>
        </p:spPr>
        <p:txBody>
          <a:bodyPr/>
          <a:lstStyle/>
          <a:p>
            <a:r>
              <a:rPr lang="cs-CZ" dirty="0"/>
              <a:t>Fylogeneze - Vertikalizace trupu a </a:t>
            </a:r>
            <a:r>
              <a:rPr lang="cs-CZ" dirty="0" err="1"/>
              <a:t>bipedální</a:t>
            </a:r>
            <a:r>
              <a:rPr lang="cs-CZ" dirty="0"/>
              <a:t> lokomoce </a:t>
            </a:r>
          </a:p>
          <a:p>
            <a:pPr lvl="1"/>
            <a:r>
              <a:rPr lang="cs-CZ" dirty="0"/>
              <a:t>stočení lopat pánevních kostí více do sagitální roviny</a:t>
            </a:r>
          </a:p>
          <a:p>
            <a:pPr lvl="1"/>
            <a:r>
              <a:rPr lang="cs-CZ" dirty="0"/>
              <a:t>posun jamky kyčelního kloubu (acetabulum) ventrálně, což znamenalo omezení rozsahu pohybu v kyčelním kloubu</a:t>
            </a:r>
          </a:p>
          <a:p>
            <a:pPr lvl="1"/>
            <a:r>
              <a:rPr lang="cs-CZ" dirty="0"/>
              <a:t>Vzpřímené postavení </a:t>
            </a:r>
            <a:r>
              <a:rPr lang="cs-CZ" b="1" dirty="0"/>
              <a:t>– pánevní sklon </a:t>
            </a:r>
            <a:r>
              <a:rPr lang="cs-CZ" dirty="0"/>
              <a:t>(„napřímení na kyčlích“)</a:t>
            </a:r>
          </a:p>
          <a:p>
            <a:r>
              <a:rPr lang="cs-CZ" dirty="0"/>
              <a:t>Pánev jako ukončení páteře – přenos sil z trupu </a:t>
            </a:r>
          </a:p>
          <a:p>
            <a:r>
              <a:rPr lang="cs-CZ" dirty="0"/>
              <a:t>Pánev jako první prvek opory pro dolní končetiny </a:t>
            </a:r>
          </a:p>
        </p:txBody>
      </p:sp>
    </p:spTree>
    <p:extLst>
      <p:ext uri="{BB962C8B-B14F-4D97-AF65-F5344CB8AC3E}">
        <p14:creationId xmlns:p14="http://schemas.microsoft.com/office/powerpoint/2010/main" val="29551860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9789D1-9DB4-A598-6CE4-334113A8C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Pánevní sklon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EF7E4A-28F4-227B-7220-B082CFDA3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32449"/>
            <a:ext cx="7858730" cy="4315926"/>
          </a:xfrm>
        </p:spPr>
        <p:txBody>
          <a:bodyPr>
            <a:normAutofit lnSpcReduction="10000"/>
          </a:bodyPr>
          <a:lstStyle/>
          <a:p>
            <a:r>
              <a:rPr lang="cs-CZ" dirty="0"/>
              <a:t>Ze statického hlediska nemůže být prstenec pánve uložen v horizontální rovině </a:t>
            </a:r>
          </a:p>
          <a:p>
            <a:r>
              <a:rPr lang="cs-CZ" dirty="0"/>
              <a:t>Pánev je skloněná přední částí dolu a dozadu - křížová kost je vysunuta šikmo dopředu</a:t>
            </a:r>
          </a:p>
          <a:p>
            <a:r>
              <a:rPr lang="cs-CZ" dirty="0"/>
              <a:t>V oblasti </a:t>
            </a:r>
            <a:r>
              <a:rPr lang="cs-CZ" dirty="0" err="1"/>
              <a:t>promontoria</a:t>
            </a:r>
            <a:r>
              <a:rPr lang="cs-CZ" dirty="0"/>
              <a:t> se náhle, téměř zlomově mě­ní zakřivení páteře z kyfózy křížové kosti na bederní lordózu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cs-CZ" dirty="0"/>
              <a:t>posun těžiště nad kyčelní klouby.</a:t>
            </a:r>
          </a:p>
          <a:p>
            <a:r>
              <a:rPr lang="cs-CZ" b="1" dirty="0" err="1"/>
              <a:t>Inclination</a:t>
            </a:r>
            <a:r>
              <a:rPr lang="cs-CZ" b="1" dirty="0"/>
              <a:t> pelvis = pánevní sklon </a:t>
            </a:r>
            <a:r>
              <a:rPr lang="cs-CZ" dirty="0"/>
              <a:t>- vyjadřujeme jako úhel, který svírá rovina pánevního vchodu (</a:t>
            </a:r>
            <a:r>
              <a:rPr lang="cs-CZ" dirty="0" err="1"/>
              <a:t>promontorium</a:t>
            </a:r>
            <a:r>
              <a:rPr lang="cs-CZ" dirty="0"/>
              <a:t> – linea </a:t>
            </a:r>
            <a:r>
              <a:rPr lang="cs-CZ" dirty="0" err="1"/>
              <a:t>terminalis</a:t>
            </a:r>
            <a:r>
              <a:rPr lang="cs-CZ" dirty="0"/>
              <a:t> - horní okraj spony) s horizontální rovinou. Sklon dosahuje asi 60 stupňů a lze jej vyšetřit na </a:t>
            </a:r>
            <a:r>
              <a:rPr lang="cs-CZ" dirty="0" err="1"/>
              <a:t>rtg</a:t>
            </a:r>
            <a:r>
              <a:rPr lang="cs-CZ" dirty="0"/>
              <a:t> snímku.</a:t>
            </a:r>
          </a:p>
          <a:p>
            <a:r>
              <a:rPr lang="cs-CZ" dirty="0"/>
              <a:t>Každá změna pánevního sklonu má efekt na bederní lordózu a má vliv na funkci pánevního dna. </a:t>
            </a:r>
          </a:p>
        </p:txBody>
      </p:sp>
      <p:pic>
        <p:nvPicPr>
          <p:cNvPr id="1026" name="Picture 2" descr="Lesser Pelvis - an overview | ScienceDirect Topics">
            <a:extLst>
              <a:ext uri="{FF2B5EF4-FFF2-40B4-BE49-F238E27FC236}">
                <a16:creationId xmlns:a16="http://schemas.microsoft.com/office/drawing/2014/main" id="{5DDB49BD-0923-D005-E90B-CBB6C3F9C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7430" y="1728787"/>
            <a:ext cx="3019425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FC2A217-D620-69E6-F57F-F0B36BAA1C4D}"/>
              </a:ext>
            </a:extLst>
          </p:cNvPr>
          <p:cNvSpPr txBox="1"/>
          <p:nvPr/>
        </p:nvSpPr>
        <p:spPr>
          <a:xfrm>
            <a:off x="8887430" y="5129212"/>
            <a:ext cx="317182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https://www-sciencedirect-com.ezproxy.muni.cz/topics/immunology-and-microbiology/lesser-pelvis</a:t>
            </a:r>
          </a:p>
        </p:txBody>
      </p:sp>
    </p:spTree>
    <p:extLst>
      <p:ext uri="{BB962C8B-B14F-4D97-AF65-F5344CB8AC3E}">
        <p14:creationId xmlns:p14="http://schemas.microsoft.com/office/powerpoint/2010/main" val="37121633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A10C06-867A-07A4-DC94-EEC936B76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Pánevní sklon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72BC260-6993-8EBC-2A36-074B1883C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412" y="1838323"/>
            <a:ext cx="3563187" cy="4258443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C8B6AA0-3F36-D06D-54D7-E2EFA380B3DC}"/>
              </a:ext>
            </a:extLst>
          </p:cNvPr>
          <p:cNvSpPr txBox="1"/>
          <p:nvPr/>
        </p:nvSpPr>
        <p:spPr>
          <a:xfrm>
            <a:off x="1618412" y="6117257"/>
            <a:ext cx="35631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https://m.facebook.com/medlearner2021/photos/a.108647941380082/115925227319020/</a:t>
            </a:r>
          </a:p>
        </p:txBody>
      </p:sp>
      <p:pic>
        <p:nvPicPr>
          <p:cNvPr id="2050" name="Picture 2" descr="Assisted Diagnosis and Treatment Planning of Femoroacetabular Impingement  (FAI) | Musculoskeletal Key">
            <a:extLst>
              <a:ext uri="{FF2B5EF4-FFF2-40B4-BE49-F238E27FC236}">
                <a16:creationId xmlns:a16="http://schemas.microsoft.com/office/drawing/2014/main" id="{9E229FFF-2C23-F829-8CD2-5757E2848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141" y="1838323"/>
            <a:ext cx="3709987" cy="430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EB0F6664-64C4-CA66-8F83-E2E2924C6EE4}"/>
              </a:ext>
            </a:extLst>
          </p:cNvPr>
          <p:cNvSpPr txBox="1"/>
          <p:nvPr/>
        </p:nvSpPr>
        <p:spPr>
          <a:xfrm>
            <a:off x="6999753" y="6202216"/>
            <a:ext cx="33813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https://musculoskeletalkey.com/assisted-diagnosis-and-treatment-planning-of-femoroacetabular-impingement-fai/</a:t>
            </a:r>
          </a:p>
        </p:txBody>
      </p:sp>
    </p:spTree>
    <p:extLst>
      <p:ext uri="{BB962C8B-B14F-4D97-AF65-F5344CB8AC3E}">
        <p14:creationId xmlns:p14="http://schemas.microsoft.com/office/powerpoint/2010/main" val="2977207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004828-C423-4733-A7FD-DC3F2D83F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1981200"/>
            <a:ext cx="10353762" cy="970450"/>
          </a:xfrm>
        </p:spPr>
        <p:txBody>
          <a:bodyPr/>
          <a:lstStyle/>
          <a:p>
            <a:r>
              <a:rPr lang="cs-CZ" dirty="0"/>
              <a:t>Opakování minulá přednáška</a:t>
            </a:r>
          </a:p>
        </p:txBody>
      </p:sp>
    </p:spTree>
    <p:extLst>
      <p:ext uri="{BB962C8B-B14F-4D97-AF65-F5344CB8AC3E}">
        <p14:creationId xmlns:p14="http://schemas.microsoft.com/office/powerpoint/2010/main" val="20557628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C062F8-48B7-4673-B3E0-7022C0418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3D38FF-3ACD-4747-B4AE-0B077F3A75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1DAB87B-3F82-4FB7-8092-5CF894B77F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26" t="16862" r="3840" b="16993"/>
          <a:stretch/>
        </p:blipFill>
        <p:spPr>
          <a:xfrm>
            <a:off x="753043" y="349623"/>
            <a:ext cx="10675265" cy="5827059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21EBA3B-00F9-4672-A04B-1681A4297E2C}"/>
              </a:ext>
            </a:extLst>
          </p:cNvPr>
          <p:cNvSpPr txBox="1"/>
          <p:nvPr/>
        </p:nvSpPr>
        <p:spPr>
          <a:xfrm>
            <a:off x="3042675" y="6176682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https://is.muni.cz/auth/el/fsps/podzim2021/np4052/um/prednaska/9._Kineziologie_panve.pdf</a:t>
            </a:r>
          </a:p>
        </p:txBody>
      </p:sp>
    </p:spTree>
    <p:extLst>
      <p:ext uri="{BB962C8B-B14F-4D97-AF65-F5344CB8AC3E}">
        <p14:creationId xmlns:p14="http://schemas.microsoft.com/office/powerpoint/2010/main" val="6040284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6222E1-A8B9-4EF6-9255-B3429E14C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Postavení pánve – inklinace a </a:t>
            </a:r>
            <a:r>
              <a:rPr lang="cs-CZ" dirty="0" err="1"/>
              <a:t>reklinace</a:t>
            </a:r>
            <a:endParaRPr lang="cs-CZ" dirty="0"/>
          </a:p>
        </p:txBody>
      </p:sp>
      <p:pic>
        <p:nvPicPr>
          <p:cNvPr id="7170" name="Picture 2" descr="Jaká poloha pánve je správná a kdy a jak s ní pracovat? |">
            <a:extLst>
              <a:ext uri="{FF2B5EF4-FFF2-40B4-BE49-F238E27FC236}">
                <a16:creationId xmlns:a16="http://schemas.microsoft.com/office/drawing/2014/main" id="{624AFE65-81E0-4620-A48B-52A821AF9FC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362" y="1612900"/>
            <a:ext cx="9586979" cy="466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335C932-CA6C-4C28-858C-F223C02613E7}"/>
              </a:ext>
            </a:extLst>
          </p:cNvPr>
          <p:cNvSpPr txBox="1"/>
          <p:nvPr/>
        </p:nvSpPr>
        <p:spPr>
          <a:xfrm>
            <a:off x="1228725" y="6280796"/>
            <a:ext cx="56813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http://coretraining.cz/2014/06/jaka-poloha-panve-je-spravna-a-kdy-a-jak-s-ni-pracovat/</a:t>
            </a:r>
          </a:p>
        </p:txBody>
      </p:sp>
    </p:spTree>
    <p:extLst>
      <p:ext uri="{BB962C8B-B14F-4D97-AF65-F5344CB8AC3E}">
        <p14:creationId xmlns:p14="http://schemas.microsoft.com/office/powerpoint/2010/main" val="3193251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Vybrané diagnostické postupy v průběhu ročního makrocyklu prokazující  asymetrie u hráčů florbalu - PDF Stažení zdarma">
            <a:extLst>
              <a:ext uri="{FF2B5EF4-FFF2-40B4-BE49-F238E27FC236}">
                <a16:creationId xmlns:a16="http://schemas.microsoft.com/office/drawing/2014/main" id="{08A06567-A233-4B85-A4D2-95319B9FA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03700" y="1036108"/>
            <a:ext cx="7579780" cy="52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6C3D602-8CE7-482C-964A-77D9B5D6DFD4}"/>
              </a:ext>
            </a:extLst>
          </p:cNvPr>
          <p:cNvSpPr txBox="1"/>
          <p:nvPr/>
        </p:nvSpPr>
        <p:spPr>
          <a:xfrm>
            <a:off x="2303700" y="6388278"/>
            <a:ext cx="87655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https://docplayer.cz/196155183-Vybrane-diagnosticke-postupy-v-prubehu-rocniho-makrocyklu-prokazujici-asymetrie-u-hracu-florbalu.html</a:t>
            </a:r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04D86944-ADAD-450C-8FA8-42C9EB3DFD72}"/>
              </a:ext>
            </a:extLst>
          </p:cNvPr>
          <p:cNvCxnSpPr>
            <a:cxnSpLocks/>
          </p:cNvCxnSpPr>
          <p:nvPr/>
        </p:nvCxnSpPr>
        <p:spPr>
          <a:xfrm flipH="1">
            <a:off x="3200400" y="3274828"/>
            <a:ext cx="1190847" cy="446567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EFA85B3A-F770-40F1-86B3-FCB3A57F9DCB}"/>
              </a:ext>
            </a:extLst>
          </p:cNvPr>
          <p:cNvCxnSpPr>
            <a:cxnSpLocks/>
          </p:cNvCxnSpPr>
          <p:nvPr/>
        </p:nvCxnSpPr>
        <p:spPr>
          <a:xfrm>
            <a:off x="5582094" y="3111727"/>
            <a:ext cx="1104377" cy="609668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4374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377A58-960D-4332-9BDA-9A9A80E2B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Pohyby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4D2F5E09-7DDB-4F9C-2F56-7DD4D34EDC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4490963"/>
              </p:ext>
            </p:extLst>
          </p:nvPr>
        </p:nvGraphicFramePr>
        <p:xfrm>
          <a:off x="819150" y="2494722"/>
          <a:ext cx="10553700" cy="33647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285649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95472D-28A0-6971-1786-5F970391B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Elevace pánve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882F760-DD63-1B18-8067-1B98E2097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109" y="1732449"/>
            <a:ext cx="9329134" cy="441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4652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426260-8464-5B5E-4E8B-C738ACF75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Postavení pánve – palpační nález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B20D4FE-32E4-15EA-13A2-559305212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496185"/>
            <a:ext cx="3241645" cy="2717631"/>
          </a:xfrm>
        </p:spPr>
        <p:txBody>
          <a:bodyPr/>
          <a:lstStyle/>
          <a:p>
            <a:r>
              <a:rPr lang="cs-CZ" dirty="0"/>
              <a:t>Šikmá pánev </a:t>
            </a:r>
          </a:p>
          <a:p>
            <a:r>
              <a:rPr lang="cs-CZ" dirty="0"/>
              <a:t>Shift pánve </a:t>
            </a:r>
          </a:p>
          <a:p>
            <a:r>
              <a:rPr lang="cs-CZ" dirty="0" err="1"/>
              <a:t>Anteverze</a:t>
            </a:r>
            <a:r>
              <a:rPr lang="cs-CZ" dirty="0"/>
              <a:t> pánve </a:t>
            </a:r>
          </a:p>
          <a:p>
            <a:r>
              <a:rPr lang="cs-CZ" dirty="0"/>
              <a:t>Retroverze pánve </a:t>
            </a:r>
          </a:p>
          <a:p>
            <a:r>
              <a:rPr lang="cs-CZ" dirty="0"/>
              <a:t>Rotace pánve </a:t>
            </a:r>
          </a:p>
          <a:p>
            <a:r>
              <a:rPr lang="cs-CZ" dirty="0"/>
              <a:t>Torze pánve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6536EEE-1D0B-459E-FD2A-07B62F592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5382" y="1702837"/>
            <a:ext cx="3864638" cy="405875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B5D1FAE-BE7E-05BA-0F8E-FCA6A7C8B0EF}"/>
              </a:ext>
            </a:extLst>
          </p:cNvPr>
          <p:cNvSpPr txBox="1"/>
          <p:nvPr/>
        </p:nvSpPr>
        <p:spPr>
          <a:xfrm>
            <a:off x="3973610" y="5774083"/>
            <a:ext cx="304267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https://is.muni.cz/el/1451/podzim2018/np2404/Aspekce_I..</a:t>
            </a:r>
            <a:r>
              <a:rPr lang="cs-CZ" sz="1050" dirty="0" err="1"/>
              <a:t>pdf</a:t>
            </a:r>
            <a:endParaRPr lang="cs-CZ" sz="105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F86BB26-EDB6-44BE-8CA4-2ACE60FEAA37}"/>
              </a:ext>
            </a:extLst>
          </p:cNvPr>
          <p:cNvSpPr txBox="1"/>
          <p:nvPr/>
        </p:nvSpPr>
        <p:spPr>
          <a:xfrm>
            <a:off x="7978588" y="2855050"/>
            <a:ext cx="3587842" cy="175432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cs-CZ" dirty="0"/>
              <a:t>Aspekce: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Postavení pánve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Michaelisova</a:t>
            </a:r>
            <a:r>
              <a:rPr lang="cs-CZ" dirty="0"/>
              <a:t> routa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Tajle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Thorakobrachiální</a:t>
            </a:r>
            <a:r>
              <a:rPr lang="cs-CZ" dirty="0"/>
              <a:t> trojúhelníky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893404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2F1E9C-AA13-41E4-8715-4CDBA67FB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477" y="639097"/>
            <a:ext cx="3211392" cy="37811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 err="1"/>
              <a:t>Pánevní</a:t>
            </a:r>
            <a:r>
              <a:rPr lang="en-US" sz="5400" dirty="0"/>
              <a:t> </a:t>
            </a:r>
            <a:r>
              <a:rPr lang="en-US" sz="5400" dirty="0" err="1"/>
              <a:t>dno</a:t>
            </a:r>
            <a:endParaRPr lang="en-US" sz="5400" dirty="0"/>
          </a:p>
        </p:txBody>
      </p:sp>
      <p:pic>
        <p:nvPicPr>
          <p:cNvPr id="9218" name="Picture 2" descr="Posilování pánevního dna zabrání inkontinenci. Naučte se ho aktivovat! -  WomanOnly">
            <a:extLst>
              <a:ext uri="{FF2B5EF4-FFF2-40B4-BE49-F238E27FC236}">
                <a16:creationId xmlns:a16="http://schemas.microsoft.com/office/drawing/2014/main" id="{6DD18328-B364-46F4-BA9E-09F4258DF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23752" y="1251276"/>
            <a:ext cx="5407173" cy="432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FFF460A-ACDC-4531-8350-748B36C14A40}"/>
              </a:ext>
            </a:extLst>
          </p:cNvPr>
          <p:cNvSpPr txBox="1"/>
          <p:nvPr/>
        </p:nvSpPr>
        <p:spPr>
          <a:xfrm>
            <a:off x="5290386" y="5869651"/>
            <a:ext cx="64379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>
                <a:solidFill>
                  <a:schemeClr val="bg1"/>
                </a:solidFill>
              </a:rPr>
              <a:t>https://www.womanonly.cz/posilovani-panevniho-dna-zabrani-inkontinenci-naucte-se-ho-aktivovat/</a:t>
            </a:r>
          </a:p>
        </p:txBody>
      </p:sp>
    </p:spTree>
    <p:extLst>
      <p:ext uri="{BB962C8B-B14F-4D97-AF65-F5344CB8AC3E}">
        <p14:creationId xmlns:p14="http://schemas.microsoft.com/office/powerpoint/2010/main" val="12142403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CE5433-C505-406F-B597-02F55C7A1BF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346075"/>
            <a:ext cx="3502025" cy="1108075"/>
          </a:xfrm>
        </p:spPr>
        <p:txBody>
          <a:bodyPr/>
          <a:lstStyle/>
          <a:p>
            <a:r>
              <a:rPr lang="cs-CZ" dirty="0"/>
              <a:t>Pánevní dno</a:t>
            </a:r>
          </a:p>
        </p:txBody>
      </p:sp>
      <p:pic>
        <p:nvPicPr>
          <p:cNvPr id="10242" name="Picture 2" descr="Mužské pánevní dno | Fit and Tasty">
            <a:extLst>
              <a:ext uri="{FF2B5EF4-FFF2-40B4-BE49-F238E27FC236}">
                <a16:creationId xmlns:a16="http://schemas.microsoft.com/office/drawing/2014/main" id="{AC342838-EE07-4F90-B2FC-017FB10DB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633" y="956413"/>
            <a:ext cx="8846734" cy="544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AED1242-1C01-4D2E-9711-6D46DC0ECD7D}"/>
              </a:ext>
            </a:extLst>
          </p:cNvPr>
          <p:cNvSpPr txBox="1"/>
          <p:nvPr/>
        </p:nvSpPr>
        <p:spPr>
          <a:xfrm>
            <a:off x="4657142" y="6403096"/>
            <a:ext cx="28777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https://fitandtasty.cz/muzske-panevni-dno/</a:t>
            </a:r>
          </a:p>
        </p:txBody>
      </p:sp>
    </p:spTree>
    <p:extLst>
      <p:ext uri="{BB962C8B-B14F-4D97-AF65-F5344CB8AC3E}">
        <p14:creationId xmlns:p14="http://schemas.microsoft.com/office/powerpoint/2010/main" val="16049028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47C20B29-DB1F-6BE3-660F-AFD93C2DB611}"/>
              </a:ext>
            </a:extLst>
          </p:cNvPr>
          <p:cNvSpPr txBox="1"/>
          <p:nvPr/>
        </p:nvSpPr>
        <p:spPr>
          <a:xfrm>
            <a:off x="333374" y="2054721"/>
            <a:ext cx="1090612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 err="1"/>
              <a:t>Diaphragma</a:t>
            </a:r>
            <a:r>
              <a:rPr lang="cs-CZ" b="1" dirty="0"/>
              <a:t>  pelvis</a:t>
            </a:r>
            <a:r>
              <a:rPr lang="cs-CZ" dirty="0"/>
              <a:t> má tvar nálevky odstupující od stěn pánve, s vrcholem obráceným ke konečníku. Je tvořena dvěma svaly:</a:t>
            </a:r>
          </a:p>
          <a:p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M. levator ani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M. </a:t>
            </a:r>
            <a:r>
              <a:rPr lang="cs-CZ" dirty="0" err="1"/>
              <a:t>coccygeus</a:t>
            </a:r>
            <a:endParaRPr lang="cs-CZ" dirty="0"/>
          </a:p>
          <a:p>
            <a:endParaRPr lang="cs-CZ" dirty="0"/>
          </a:p>
          <a:p>
            <a:r>
              <a:rPr lang="cs-CZ" b="1" dirty="0" err="1"/>
              <a:t>Diaphragma</a:t>
            </a:r>
            <a:r>
              <a:rPr lang="cs-CZ" b="1" dirty="0"/>
              <a:t> </a:t>
            </a:r>
            <a:r>
              <a:rPr lang="cs-CZ" b="1" dirty="0" err="1"/>
              <a:t>urogenitale</a:t>
            </a:r>
            <a:r>
              <a:rPr lang="cs-CZ" dirty="0"/>
              <a:t> je trojúhelníkovitá svalová ploténka, rozepjatá mezi rozbíhajícími se rameny stydkých a sedacích kostí. Zesiluje přední část </a:t>
            </a:r>
            <a:r>
              <a:rPr lang="cs-CZ" dirty="0" err="1"/>
              <a:t>diaphragma</a:t>
            </a:r>
            <a:r>
              <a:rPr lang="cs-CZ" dirty="0"/>
              <a:t> pelvis. Ploténka se skládá ze dvou svalů:</a:t>
            </a:r>
          </a:p>
          <a:p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M. </a:t>
            </a:r>
            <a:r>
              <a:rPr lang="cs-CZ" dirty="0" err="1"/>
              <a:t>transversus</a:t>
            </a:r>
            <a:r>
              <a:rPr lang="cs-CZ" dirty="0"/>
              <a:t> perinei </a:t>
            </a:r>
            <a:r>
              <a:rPr lang="cs-CZ" dirty="0" err="1"/>
              <a:t>profundus</a:t>
            </a:r>
            <a:r>
              <a:rPr lang="cs-CZ" dirty="0"/>
              <a:t> je trojúhelníkovitý plochý sval, který tvoří prakticky celou </a:t>
            </a:r>
            <a:r>
              <a:rPr lang="cs-CZ" dirty="0" err="1"/>
              <a:t>diaphragma</a:t>
            </a:r>
            <a:r>
              <a:rPr lang="cs-CZ" dirty="0"/>
              <a:t> </a:t>
            </a:r>
            <a:r>
              <a:rPr lang="cs-CZ" dirty="0" err="1"/>
              <a:t>urogenitale</a:t>
            </a:r>
            <a:r>
              <a:rPr lang="cs-CZ" dirty="0"/>
              <a:t>. (Poznámka: </a:t>
            </a:r>
            <a:r>
              <a:rPr lang="cs-CZ" dirty="0" err="1"/>
              <a:t>diaphragma</a:t>
            </a:r>
            <a:r>
              <a:rPr lang="cs-CZ" dirty="0"/>
              <a:t> </a:t>
            </a:r>
            <a:r>
              <a:rPr lang="cs-CZ" dirty="0" err="1"/>
              <a:t>urogenitale</a:t>
            </a:r>
            <a:r>
              <a:rPr lang="cs-CZ" dirty="0"/>
              <a:t> uzavírá přední partii pánevního dna a fixuje močovou trubici a pochvu.)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M. </a:t>
            </a:r>
            <a:r>
              <a:rPr lang="cs-CZ" dirty="0" err="1"/>
              <a:t>transversus</a:t>
            </a:r>
            <a:r>
              <a:rPr lang="cs-CZ" dirty="0"/>
              <a:t>  perinei  </a:t>
            </a:r>
            <a:r>
              <a:rPr lang="cs-CZ" dirty="0" err="1"/>
              <a:t>superficialis</a:t>
            </a:r>
            <a:r>
              <a:rPr lang="cs-CZ" dirty="0"/>
              <a:t> je tvořen pouze několika svalovými snopci na zadním okraji hlubokého hrázového svalu. </a:t>
            </a: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AEB3B2A8-1B5B-5252-40DA-3909A3E90191}"/>
              </a:ext>
            </a:extLst>
          </p:cNvPr>
          <p:cNvSpPr txBox="1">
            <a:spLocks/>
          </p:cNvSpPr>
          <p:nvPr/>
        </p:nvSpPr>
        <p:spPr>
          <a:xfrm>
            <a:off x="-380623" y="447675"/>
            <a:ext cx="5190748" cy="9911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400"/>
              <a:t>Pánevní dno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3101384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Naučte se ovládat své pánevní dno - Mula bandha - Spojuje nás jóga">
            <a:extLst>
              <a:ext uri="{FF2B5EF4-FFF2-40B4-BE49-F238E27FC236}">
                <a16:creationId xmlns:a16="http://schemas.microsoft.com/office/drawing/2014/main" id="{64C7D3E3-7B71-4CC3-B89B-819C862C51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7" r="1" b="5478"/>
          <a:stretch/>
        </p:blipFill>
        <p:spPr bwMode="auto">
          <a:xfrm>
            <a:off x="643467" y="643467"/>
            <a:ext cx="1090506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FC407C1-096B-4C46-B849-2CD009A0EE2B}"/>
              </a:ext>
            </a:extLst>
          </p:cNvPr>
          <p:cNvSpPr txBox="1"/>
          <p:nvPr/>
        </p:nvSpPr>
        <p:spPr>
          <a:xfrm>
            <a:off x="643467" y="6290045"/>
            <a:ext cx="30139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https://www.spojujenasjoga.cz/panevni-dno/</a:t>
            </a:r>
          </a:p>
        </p:txBody>
      </p:sp>
    </p:spTree>
    <p:extLst>
      <p:ext uri="{BB962C8B-B14F-4D97-AF65-F5344CB8AC3E}">
        <p14:creationId xmlns:p14="http://schemas.microsoft.com/office/powerpoint/2010/main" val="2527208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5A3E150-F15E-B8A6-36B1-808A4CF7C3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834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3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C749186-9589-3CF1-AF0C-BCE78CE0A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4000" y="720000"/>
            <a:ext cx="8064900" cy="451576"/>
          </a:xfrm>
        </p:spPr>
        <p:txBody>
          <a:bodyPr anchor="t">
            <a:normAutofit fontScale="90000"/>
          </a:bodyPr>
          <a:lstStyle/>
          <a:p>
            <a:r>
              <a:rPr lang="cs-CZ" dirty="0"/>
              <a:t>Motorický systém – řízení hybnosti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772C00FF-E03A-5F2F-DE85-C8995E587E30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4308599" y="3429000"/>
            <a:ext cx="3574800" cy="289907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marL="54000" indent="0">
              <a:buNone/>
            </a:pPr>
            <a:r>
              <a:rPr lang="cs-CZ" dirty="0"/>
              <a:t>Základní principy: </a:t>
            </a:r>
          </a:p>
          <a:p>
            <a:pPr marL="54000" indent="0">
              <a:buNone/>
            </a:pPr>
            <a:endParaRPr lang="cs-CZ" dirty="0"/>
          </a:p>
          <a:p>
            <a:pPr>
              <a:buFontTx/>
              <a:buChar char="-"/>
            </a:pPr>
            <a:r>
              <a:rPr lang="cs-CZ" dirty="0"/>
              <a:t>Koordinace agonistů, antagonistů, synergistů </a:t>
            </a:r>
          </a:p>
          <a:p>
            <a:pPr>
              <a:buFontTx/>
              <a:buChar char="-"/>
            </a:pPr>
            <a:r>
              <a:rPr lang="cs-CZ" dirty="0"/>
              <a:t>Zpětná vazba</a:t>
            </a:r>
          </a:p>
          <a:p>
            <a:pPr>
              <a:buFontTx/>
              <a:buChar char="-"/>
            </a:pPr>
            <a:r>
              <a:rPr lang="cs-CZ" dirty="0"/>
              <a:t>Předpokladem je svalový tonus! </a:t>
            </a:r>
          </a:p>
          <a:p>
            <a:pPr>
              <a:buFontTx/>
              <a:buChar char="-"/>
            </a:pPr>
            <a:endParaRPr lang="en-US" dirty="0"/>
          </a:p>
        </p:txBody>
      </p:sp>
      <p:graphicFrame>
        <p:nvGraphicFramePr>
          <p:cNvPr id="7" name="Zástupný obsah 4">
            <a:extLst>
              <a:ext uri="{FF2B5EF4-FFF2-40B4-BE49-F238E27FC236}">
                <a16:creationId xmlns:a16="http://schemas.microsoft.com/office/drawing/2014/main" id="{DBF9EC73-6151-9D49-443B-A4089FC85874}"/>
              </a:ext>
            </a:extLst>
          </p:cNvPr>
          <p:cNvGraphicFramePr>
            <a:graphicFrameLocks noGrp="1"/>
          </p:cNvGraphicFramePr>
          <p:nvPr>
            <p:ph idx="30"/>
          </p:nvPr>
        </p:nvGraphicFramePr>
        <p:xfrm>
          <a:off x="2234693" y="1"/>
          <a:ext cx="7722615" cy="47625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353735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7A951F-4EFF-4BA3-A52F-0C9ADF6AF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Klinické poznámky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8055250-7DD0-4478-9299-84218F4D5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32449"/>
            <a:ext cx="6159358" cy="4058751"/>
          </a:xfrm>
        </p:spPr>
        <p:txBody>
          <a:bodyPr>
            <a:normAutofit fontScale="85000" lnSpcReduction="20000"/>
          </a:bodyPr>
          <a:lstStyle/>
          <a:p>
            <a:r>
              <a:rPr lang="cs-CZ" dirty="0" err="1"/>
              <a:t>Ligamentózní</a:t>
            </a:r>
            <a:r>
              <a:rPr lang="cs-CZ" dirty="0"/>
              <a:t> bolesti </a:t>
            </a:r>
          </a:p>
          <a:p>
            <a:pPr lvl="1"/>
            <a:r>
              <a:rPr lang="cs-CZ" dirty="0"/>
              <a:t>lig. </a:t>
            </a:r>
            <a:r>
              <a:rPr lang="cs-CZ" dirty="0" err="1"/>
              <a:t>Iliolumbale</a:t>
            </a:r>
            <a:r>
              <a:rPr lang="cs-CZ" dirty="0"/>
              <a:t> - bolest vyzařuje z křížové krajiny do podbřišku a na vnitřní stranu stehna</a:t>
            </a:r>
          </a:p>
          <a:p>
            <a:pPr lvl="1"/>
            <a:r>
              <a:rPr lang="cs-CZ" dirty="0"/>
              <a:t>lig. </a:t>
            </a:r>
            <a:r>
              <a:rPr lang="cs-CZ" dirty="0" err="1"/>
              <a:t>sacroiliacale</a:t>
            </a:r>
            <a:r>
              <a:rPr lang="cs-CZ" dirty="0"/>
              <a:t> - bolest z kříže po zadní straně dolní končetiny často až k patě</a:t>
            </a:r>
          </a:p>
          <a:p>
            <a:pPr lvl="1"/>
            <a:r>
              <a:rPr lang="cs-CZ" dirty="0"/>
              <a:t>lig. </a:t>
            </a:r>
            <a:r>
              <a:rPr lang="cs-CZ" dirty="0" err="1"/>
              <a:t>sacrotuberale</a:t>
            </a:r>
            <a:r>
              <a:rPr lang="cs-CZ" dirty="0"/>
              <a:t> – bolest vyzařuje do </a:t>
            </a:r>
            <a:r>
              <a:rPr lang="cs-CZ" dirty="0" err="1"/>
              <a:t>perianální</a:t>
            </a:r>
            <a:r>
              <a:rPr lang="cs-CZ" dirty="0"/>
              <a:t> krajiny </a:t>
            </a:r>
          </a:p>
          <a:p>
            <a:pPr lvl="1"/>
            <a:endParaRPr lang="cs-CZ" dirty="0"/>
          </a:p>
          <a:p>
            <a:r>
              <a:rPr lang="cs-CZ" dirty="0"/>
              <a:t>Syndrom kostrče (</a:t>
            </a:r>
            <a:r>
              <a:rPr lang="cs-CZ" dirty="0" err="1"/>
              <a:t>sy</a:t>
            </a:r>
            <a:r>
              <a:rPr lang="cs-CZ" dirty="0"/>
              <a:t> pánevního dna)</a:t>
            </a:r>
          </a:p>
          <a:p>
            <a:pPr lvl="1"/>
            <a:r>
              <a:rPr lang="cs-CZ" dirty="0"/>
              <a:t>Dysbalance napětí svalů pánevního dna a vazů</a:t>
            </a:r>
          </a:p>
          <a:p>
            <a:r>
              <a:rPr lang="cs-CZ" dirty="0"/>
              <a:t>Blokáda SI </a:t>
            </a:r>
          </a:p>
          <a:p>
            <a:pPr lvl="1"/>
            <a:r>
              <a:rPr lang="cs-CZ" dirty="0"/>
              <a:t>Lokální bolestivost </a:t>
            </a:r>
          </a:p>
          <a:p>
            <a:pPr lvl="1"/>
            <a:r>
              <a:rPr lang="cs-CZ" dirty="0"/>
              <a:t>Přenesená bolest – hýždě, </a:t>
            </a:r>
            <a:r>
              <a:rPr lang="cs-CZ" dirty="0" err="1"/>
              <a:t>pseudoradikulární</a:t>
            </a:r>
            <a:r>
              <a:rPr lang="cs-CZ" dirty="0"/>
              <a:t> </a:t>
            </a:r>
            <a:r>
              <a:rPr lang="cs-CZ" dirty="0" err="1"/>
              <a:t>sy</a:t>
            </a:r>
            <a:r>
              <a:rPr lang="cs-CZ" dirty="0"/>
              <a:t> S1, L5</a:t>
            </a:r>
          </a:p>
          <a:p>
            <a:pPr lvl="1"/>
            <a:r>
              <a:rPr lang="cs-CZ" dirty="0"/>
              <a:t>Testování blokády: https://www.svetfyzioterapie.cz/testovani-si-skloubeni-ocima-vedcu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F36CB6A-D01F-4BB5-B9E5-FA9445AF55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226" t="31503" r="8578" b="27320"/>
          <a:stretch/>
        </p:blipFill>
        <p:spPr>
          <a:xfrm>
            <a:off x="7216588" y="1978940"/>
            <a:ext cx="4410635" cy="2823882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2BA5D820-CB2F-4DCE-9730-F4F1CDB6B353}"/>
              </a:ext>
            </a:extLst>
          </p:cNvPr>
          <p:cNvSpPr txBox="1"/>
          <p:nvPr/>
        </p:nvSpPr>
        <p:spPr>
          <a:xfrm>
            <a:off x="7216588" y="4879060"/>
            <a:ext cx="41775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https://is.muni.cz/auth/el/fsps/podzim2021/np4052/um/prednaska/9._Kineziologie_panve.pdf</a:t>
            </a:r>
          </a:p>
        </p:txBody>
      </p:sp>
    </p:spTree>
    <p:extLst>
      <p:ext uri="{BB962C8B-B14F-4D97-AF65-F5344CB8AC3E}">
        <p14:creationId xmlns:p14="http://schemas.microsoft.com/office/powerpoint/2010/main" val="2960185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9726BC-B771-4ACF-9368-27E34C083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199" y="885433"/>
            <a:ext cx="10261602" cy="3022257"/>
          </a:xfrm>
          <a:effectLst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7200">
                <a:solidFill>
                  <a:schemeClr val="tx1"/>
                </a:solidFill>
              </a:rPr>
              <a:t>Hrudník </a:t>
            </a:r>
          </a:p>
        </p:txBody>
      </p:sp>
    </p:spTree>
    <p:extLst>
      <p:ext uri="{BB962C8B-B14F-4D97-AF65-F5344CB8AC3E}">
        <p14:creationId xmlns:p14="http://schemas.microsoft.com/office/powerpoint/2010/main" val="15665908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DFADDA-30A4-4573-ADAC-203B4D8EB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380" y="958640"/>
            <a:ext cx="4249662" cy="308477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3600" dirty="0"/>
              <a:t>- hrudní obratle</a:t>
            </a:r>
            <a:br>
              <a:rPr lang="cs-CZ" sz="3600" dirty="0"/>
            </a:br>
            <a:r>
              <a:rPr lang="cs-CZ" sz="3600" dirty="0"/>
              <a:t>- žebra </a:t>
            </a:r>
            <a:br>
              <a:rPr lang="cs-CZ" sz="3600" dirty="0"/>
            </a:br>
            <a:r>
              <a:rPr lang="cs-CZ" sz="3600" dirty="0"/>
              <a:t>- hrudní kost       		(sternum)</a:t>
            </a:r>
            <a:endParaRPr lang="en-US" sz="3600" dirty="0"/>
          </a:p>
        </p:txBody>
      </p:sp>
      <p:pic>
        <p:nvPicPr>
          <p:cNvPr id="12290" name="Picture 2" descr="Kostra hrudníku - Anatomie ze světa">
            <a:extLst>
              <a:ext uri="{FF2B5EF4-FFF2-40B4-BE49-F238E27FC236}">
                <a16:creationId xmlns:a16="http://schemas.microsoft.com/office/drawing/2014/main" id="{43D39C12-8A1D-4EC7-AA5A-34F60CA78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6788" y="145490"/>
            <a:ext cx="7032470" cy="618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5176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30EB4F9D-547D-423F-BB9F-C72CEF918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>
            <a:normAutofit/>
          </a:bodyPr>
          <a:lstStyle/>
          <a:p>
            <a:r>
              <a:rPr lang="cs-CZ" dirty="0"/>
              <a:t>Spoje na hrudníku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792908C-C33D-49F4-93CD-7B79DA62E2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32449"/>
            <a:ext cx="5546272" cy="4058751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buClr>
                <a:srgbClr val="AF8F61"/>
              </a:buClr>
            </a:pPr>
            <a:r>
              <a:rPr lang="cs-CZ" sz="1900" b="1"/>
              <a:t>Spojení žeber s páteří (</a:t>
            </a:r>
            <a:r>
              <a:rPr lang="cs-CZ" sz="1900" b="1" err="1"/>
              <a:t>artt</a:t>
            </a:r>
            <a:r>
              <a:rPr lang="cs-CZ" sz="1900" b="1"/>
              <a:t>. </a:t>
            </a:r>
            <a:r>
              <a:rPr lang="cs-CZ" sz="1900" b="1" err="1"/>
              <a:t>costovertebrales</a:t>
            </a:r>
            <a:r>
              <a:rPr lang="cs-CZ" sz="1900" b="1"/>
              <a:t>) </a:t>
            </a:r>
            <a:r>
              <a:rPr lang="cs-CZ" sz="1900"/>
              <a:t>reprezentují spoje žeberních hlaviček s těly obratlů a spoje žeberních hrbolků s příčnými výběžky.</a:t>
            </a:r>
          </a:p>
          <a:p>
            <a:pPr>
              <a:lnSpc>
                <a:spcPct val="90000"/>
              </a:lnSpc>
              <a:buClr>
                <a:srgbClr val="AF8F61"/>
              </a:buClr>
            </a:pPr>
            <a:r>
              <a:rPr lang="cs-CZ" sz="1900" b="1"/>
              <a:t>Spojení žeber s hrudní kostí (</a:t>
            </a:r>
            <a:r>
              <a:rPr lang="cs-CZ" sz="1900" b="1" err="1"/>
              <a:t>artt</a:t>
            </a:r>
            <a:r>
              <a:rPr lang="cs-CZ" sz="1900" b="1"/>
              <a:t>. </a:t>
            </a:r>
            <a:r>
              <a:rPr lang="cs-CZ" sz="1900" b="1" err="1"/>
              <a:t>sternocostales</a:t>
            </a:r>
            <a:r>
              <a:rPr lang="cs-CZ" sz="1900" b="1"/>
              <a:t>) </a:t>
            </a:r>
            <a:r>
              <a:rPr lang="cs-CZ" sz="1900"/>
              <a:t>jsou kloubní spoje žeberních chrupavek (hlavice) se zářezy na okrajích hrudní kosti. Oba typy kloubů mají krátká a tuhá pouzdra, nedovolující velké pohybové exkurze.</a:t>
            </a:r>
          </a:p>
          <a:p>
            <a:pPr>
              <a:lnSpc>
                <a:spcPct val="90000"/>
              </a:lnSpc>
              <a:buClr>
                <a:srgbClr val="AF8F61"/>
              </a:buClr>
            </a:pPr>
            <a:r>
              <a:rPr lang="cs-CZ" sz="1900"/>
              <a:t>Mezi chrupavkami 6.–10. žebra se v místě kontaktu chrupavek vytvářejí spoje sloužící k připojení nepravých žeber k chrupavkám předchozích žeber. Souvislá kloubní pouzdra se netvoří a pohyblivost těchto spojů je minimální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7A1F8A9-EB66-17EC-EA05-509DE983B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4583" y="1941677"/>
            <a:ext cx="4447946" cy="4058751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541E23F-340D-BC51-6CFE-D1822953D9CA}"/>
              </a:ext>
            </a:extLst>
          </p:cNvPr>
          <p:cNvSpPr txBox="1"/>
          <p:nvPr/>
        </p:nvSpPr>
        <p:spPr>
          <a:xfrm>
            <a:off x="8534400" y="6113305"/>
            <a:ext cx="2800350" cy="3993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https://eref.thieme.de/cockpits/clAna0001clRettungsdienst0001/0/coAna00006/4-1548</a:t>
            </a:r>
          </a:p>
        </p:txBody>
      </p:sp>
    </p:spTree>
    <p:extLst>
      <p:ext uri="{BB962C8B-B14F-4D97-AF65-F5344CB8AC3E}">
        <p14:creationId xmlns:p14="http://schemas.microsoft.com/office/powerpoint/2010/main" val="22488705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1387BF-1ED2-48BF-A3BB-FD36ADD4C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Sektory hrudníku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328CBA6-690C-47ED-83D4-78AAC5F148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Dolní sektor hrudníku (břišní, abdominální) </a:t>
            </a:r>
            <a:r>
              <a:rPr lang="cs-CZ" dirty="0"/>
              <a:t>je pod dolním otvorem hrudníku. Anatomicky se na stavbě sektoru účastní břišní svaly a jejich začátky na chrupavčité části nepravých žeber a na hrudní kosti.</a:t>
            </a:r>
          </a:p>
          <a:p>
            <a:r>
              <a:rPr lang="cs-CZ" b="1" dirty="0"/>
              <a:t>Střední sektor hrudníku (dolní hrudní, kostální)</a:t>
            </a:r>
            <a:r>
              <a:rPr lang="cs-CZ" dirty="0"/>
              <a:t> je na hrudní páteři vymezen úsekem Th6–Th12 a pátým až dvanáctým žebrem.</a:t>
            </a:r>
          </a:p>
          <a:p>
            <a:r>
              <a:rPr lang="cs-CZ" b="1" dirty="0"/>
              <a:t>Horní sektor hrudníku (horní hrudní, apikální, klavikulární) </a:t>
            </a:r>
            <a:r>
              <a:rPr lang="cs-CZ" dirty="0"/>
              <a:t>sahá asi od C4 po Th3–4 a od horního otvoru hrudníku k pátému žebru.</a:t>
            </a:r>
          </a:p>
        </p:txBody>
      </p:sp>
    </p:spTree>
    <p:extLst>
      <p:ext uri="{BB962C8B-B14F-4D97-AF65-F5344CB8AC3E}">
        <p14:creationId xmlns:p14="http://schemas.microsoft.com/office/powerpoint/2010/main" val="4662671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57B884-4732-4F34-9465-967E7B106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Dechová vlna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5545F46-A646-46DF-8391-9E6B105885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Postupné šíření dechové vlny </a:t>
            </a:r>
            <a:r>
              <a:rPr lang="cs-CZ" dirty="0" err="1"/>
              <a:t>kaudokraniálně</a:t>
            </a:r>
            <a:r>
              <a:rPr lang="cs-CZ" dirty="0"/>
              <a:t>:</a:t>
            </a:r>
          </a:p>
          <a:p>
            <a:pPr marL="0" indent="0">
              <a:buNone/>
            </a:pPr>
            <a:r>
              <a:rPr lang="cs-CZ" dirty="0"/>
              <a:t>				břišní sektor -&gt; dolní hrudní sektor -&gt; horní hrudní sektor </a:t>
            </a:r>
          </a:p>
          <a:p>
            <a:r>
              <a:rPr lang="cs-CZ" dirty="0"/>
              <a:t>Souhyb žeber během klidného dýchání: </a:t>
            </a:r>
          </a:p>
          <a:p>
            <a:pPr lvl="1"/>
            <a:r>
              <a:rPr lang="cs-CZ" dirty="0"/>
              <a:t>Dolního sektor -  rotace kolem osy, která se sklání k sagitální rovině -&gt; během nádechu rozšíření dolních partií hrudníku více do stran.</a:t>
            </a:r>
          </a:p>
          <a:p>
            <a:pPr lvl="1"/>
            <a:r>
              <a:rPr lang="cs-CZ" dirty="0"/>
              <a:t>Střední sektor - hrudník rozšiřuje především v předozadním směru.</a:t>
            </a:r>
          </a:p>
          <a:p>
            <a:pPr lvl="1"/>
            <a:r>
              <a:rPr lang="cs-CZ" dirty="0"/>
              <a:t>Horní sektor - při klidném dýchání se neangažuje.</a:t>
            </a:r>
          </a:p>
        </p:txBody>
      </p:sp>
    </p:spTree>
    <p:extLst>
      <p:ext uri="{BB962C8B-B14F-4D97-AF65-F5344CB8AC3E}">
        <p14:creationId xmlns:p14="http://schemas.microsoft.com/office/powerpoint/2010/main" val="32829919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855E95-C2CB-B82F-2B8D-B941DC290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Anatomicko</a:t>
            </a:r>
            <a:r>
              <a:rPr lang="cs-CZ" dirty="0"/>
              <a:t> – fyziologické poznámky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A4CD558-3567-2556-1D18-6EDD357EA1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Dýchání (respirace) patří k základním procesům, při kterých dochází k výměně plynů v organismu. Kyslík je během respirace přijímán a oxid uhličitý, který vzniká jako produkt oxidačních dějů, je naopak eliminován. Dýchání dělíme na:</a:t>
            </a:r>
          </a:p>
          <a:p>
            <a:r>
              <a:rPr lang="cs-CZ" dirty="0"/>
              <a:t>•	vnitřní (tkáňová respirace) – výměna O2 a CO2 mezi krví a tkáněmi;</a:t>
            </a:r>
          </a:p>
          <a:p>
            <a:r>
              <a:rPr lang="cs-CZ" dirty="0"/>
              <a:t>•	vnější (plicní respirace) – difúze O2 a CO2 ze vzduchu do krve</a:t>
            </a:r>
          </a:p>
          <a:p>
            <a:r>
              <a:rPr lang="cs-CZ" dirty="0"/>
              <a:t>Nádech – aktivitou dýchacích svalů (bránice + mezižeberní svaly) vzniká v pleurální dutině podtlak -&gt; rozepínání plic + nasávání vzduchu</a:t>
            </a:r>
          </a:p>
          <a:p>
            <a:r>
              <a:rPr lang="cs-CZ" dirty="0"/>
              <a:t>Výdech – pasivní děj – smrštění plic -&gt; vzduch proudí ve směru tlakového gradientu + elasticita tkáně + neelastický odpor tkání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25281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Bránice - jeden z nejdůležitějších svalů - jak na brániční dýchání? |  Rehabilitace.info">
            <a:extLst>
              <a:ext uri="{FF2B5EF4-FFF2-40B4-BE49-F238E27FC236}">
                <a16:creationId xmlns:a16="http://schemas.microsoft.com/office/drawing/2014/main" id="{F998BD5A-C9AD-4DC9-94C3-B99E7ADD25B3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675" y="401638"/>
            <a:ext cx="3743325" cy="27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Základy anatomie soustavy dýchací, srdečně cévní, lymfatického systému,  kůže a jejich derivátů | Fakulta sportovních studií Masarykovy univerzity">
            <a:extLst>
              <a:ext uri="{FF2B5EF4-FFF2-40B4-BE49-F238E27FC236}">
                <a16:creationId xmlns:a16="http://schemas.microsoft.com/office/drawing/2014/main" id="{24ABEED2-40A3-40AE-96CE-8D6F1CADB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487" y="401379"/>
            <a:ext cx="46863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8353BF5-E2D0-413D-8141-F2452BC3A0A6}"/>
              </a:ext>
            </a:extLst>
          </p:cNvPr>
          <p:cNvSpPr txBox="1"/>
          <p:nvPr/>
        </p:nvSpPr>
        <p:spPr>
          <a:xfrm>
            <a:off x="350432" y="6210400"/>
            <a:ext cx="77748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>
                <a:hlinkClick r:id="rId5"/>
              </a:rPr>
              <a:t>https://www.rehabilitace.info/lidske-telo/branice-jeden-z-nejdulezitejsich-svalu-jak-na-branicni-dychani/</a:t>
            </a:r>
            <a:endParaRPr lang="cs-CZ" sz="1000" dirty="0"/>
          </a:p>
          <a:p>
            <a:r>
              <a:rPr lang="cs-CZ" sz="1000" dirty="0"/>
              <a:t>https://cs.ethellia.com/post/p%C5%99ehledn%C4%9B-o-br%C3%A1ni%C4%8Dn%C3%ADm-d%C3%BDch%C3%A1n%C3%AD</a:t>
            </a:r>
          </a:p>
        </p:txBody>
      </p:sp>
      <p:pic>
        <p:nvPicPr>
          <p:cNvPr id="13318" name="Picture 6" descr="Přehledně o bráničním dýchání">
            <a:extLst>
              <a:ext uri="{FF2B5EF4-FFF2-40B4-BE49-F238E27FC236}">
                <a16:creationId xmlns:a16="http://schemas.microsoft.com/office/drawing/2014/main" id="{EBC03506-AF1C-4B2A-B7A7-2B94F3AEA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391" y="3114681"/>
            <a:ext cx="3899029" cy="309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0067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F0DD7861-8268-D0F2-1E51-56B0375D3C87}"/>
              </a:ext>
            </a:extLst>
          </p:cNvPr>
          <p:cNvSpPr txBox="1"/>
          <p:nvPr/>
        </p:nvSpPr>
        <p:spPr>
          <a:xfrm>
            <a:off x="552449" y="1120675"/>
            <a:ext cx="1103947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VIDEA: </a:t>
            </a:r>
          </a:p>
          <a:p>
            <a:endParaRPr lang="cs-CZ" dirty="0"/>
          </a:p>
          <a:p>
            <a:endParaRPr lang="cs-CZ" dirty="0"/>
          </a:p>
          <a:p>
            <a:r>
              <a:rPr lang="cs-CZ" b="1" u="sng" dirty="0"/>
              <a:t>Biomechanika dýchání</a:t>
            </a:r>
          </a:p>
          <a:p>
            <a:r>
              <a:rPr lang="cs-CZ" dirty="0">
                <a:hlinkClick r:id="rId2"/>
              </a:rPr>
              <a:t>https://www.youtube.com/watch?v=6bkjJWBBnCo</a:t>
            </a:r>
            <a:endParaRPr lang="cs-CZ" dirty="0"/>
          </a:p>
          <a:p>
            <a:endParaRPr lang="cs-CZ" dirty="0"/>
          </a:p>
          <a:p>
            <a:r>
              <a:rPr lang="cs-CZ" dirty="0"/>
              <a:t>Pohyb hrudníku v průběhu nádechu </a:t>
            </a:r>
          </a:p>
          <a:p>
            <a:r>
              <a:rPr lang="cs-CZ" dirty="0">
                <a:hlinkClick r:id="rId3"/>
              </a:rPr>
              <a:t>https://www.youtube.com/watch?v=pxbtyuZAA_Q</a:t>
            </a:r>
            <a:endParaRPr lang="cs-CZ" dirty="0"/>
          </a:p>
          <a:p>
            <a:endParaRPr lang="cs-CZ" dirty="0"/>
          </a:p>
          <a:p>
            <a:r>
              <a:rPr lang="cs-CZ" dirty="0"/>
              <a:t>Fyziologie dýchání</a:t>
            </a:r>
          </a:p>
          <a:p>
            <a:r>
              <a:rPr lang="cs-CZ" dirty="0">
                <a:hlinkClick r:id="rId4"/>
              </a:rPr>
              <a:t>https://www.youtube.com/watch?v=s1QFW1aSh5Q&amp;list=PL1rG930trF2_ldjI-30f3XXjxi7S5Qt5T</a:t>
            </a:r>
            <a:endParaRPr lang="cs-CZ" dirty="0"/>
          </a:p>
          <a:p>
            <a:r>
              <a:rPr lang="cs-CZ" dirty="0">
                <a:hlinkClick r:id="rId5"/>
              </a:rPr>
              <a:t>https://www.youtube.com/watch?v=uYm4l_alVV0&amp;t=1185s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830845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81B946-89DE-4811-BA95-97D8E188D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Dýchací svaly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4E663B1E-DE6C-C614-10F3-F6E81C396C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2921099"/>
              </p:ext>
            </p:extLst>
          </p:nvPr>
        </p:nvGraphicFramePr>
        <p:xfrm>
          <a:off x="327689" y="2125633"/>
          <a:ext cx="11054309" cy="42851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70497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CB0F6C1-F629-48A2-8D33-1F74F6B2B5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Řízení pohybu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D545871-DD65-4ED3-BAA4-FD937DB5C5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BA26A12-4F1D-4E5A-B404-86C070FBB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Hierarchie řízení </a:t>
            </a:r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73391CB0-B5C0-428C-B59D-F113AF2F5B47}"/>
              </a:ext>
            </a:extLst>
          </p:cNvPr>
          <p:cNvGrpSpPr/>
          <p:nvPr/>
        </p:nvGrpSpPr>
        <p:grpSpPr>
          <a:xfrm>
            <a:off x="2920894" y="1539981"/>
            <a:ext cx="6493329" cy="4940019"/>
            <a:chOff x="0" y="0"/>
            <a:chExt cx="5760720" cy="4713605"/>
          </a:xfrm>
        </p:grpSpPr>
        <p:pic>
          <p:nvPicPr>
            <p:cNvPr id="7" name="obrázek 2">
              <a:extLst>
                <a:ext uri="{FF2B5EF4-FFF2-40B4-BE49-F238E27FC236}">
                  <a16:creationId xmlns:a16="http://schemas.microsoft.com/office/drawing/2014/main" id="{926D5D4D-AC96-4E67-8F43-A9CBF18A41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720" cy="43205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xtové pole 63">
              <a:extLst>
                <a:ext uri="{FF2B5EF4-FFF2-40B4-BE49-F238E27FC236}">
                  <a16:creationId xmlns:a16="http://schemas.microsoft.com/office/drawing/2014/main" id="{D7AE5BB0-FBED-40A1-8CF0-3FBB7022066A}"/>
                </a:ext>
              </a:extLst>
            </p:cNvPr>
            <p:cNvSpPr txBox="1"/>
            <p:nvPr/>
          </p:nvSpPr>
          <p:spPr>
            <a:xfrm>
              <a:off x="0" y="4168140"/>
              <a:ext cx="5760720" cy="545465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1000"/>
                </a:spcAft>
              </a:pPr>
              <a:r>
                <a:rPr lang="cs-CZ" sz="900" i="1" dirty="0">
                  <a:solidFill>
                    <a:srgbClr val="44546A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https://www.wikiskripta.eu/w/Motorick%C3%BD_syst%C3%A9m#/media/Soubor:Hierarchie_%C5%99%C3%ADzen%C3%AD_motoriky.png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83777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6E1A1D-04D4-475E-875B-2248869B0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Fáze dechového cyklu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3A94098B-C961-CB24-0E1F-A4F04DEFB2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5446560"/>
              </p:ext>
            </p:extLst>
          </p:nvPr>
        </p:nvGraphicFramePr>
        <p:xfrm>
          <a:off x="819150" y="2494722"/>
          <a:ext cx="10553700" cy="33647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811523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8" name="Rectangle 4107">
            <a:extLst>
              <a:ext uri="{FF2B5EF4-FFF2-40B4-BE49-F238E27FC236}">
                <a16:creationId xmlns:a16="http://schemas.microsoft.com/office/drawing/2014/main" id="{9A6C2C86-63BF-47D5-AA3F-905111A238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918B1F6-6192-F22C-7253-3CA163A85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13" y="1115568"/>
            <a:ext cx="3487616" cy="4626864"/>
          </a:xfrm>
        </p:spPr>
        <p:txBody>
          <a:bodyPr>
            <a:normAutofit/>
          </a:bodyPr>
          <a:lstStyle/>
          <a:p>
            <a:pPr algn="l"/>
            <a:r>
              <a:rPr lang="cs-CZ" sz="3600"/>
              <a:t>Bránice - Diafragma</a:t>
            </a:r>
          </a:p>
        </p:txBody>
      </p:sp>
      <p:cxnSp>
        <p:nvCxnSpPr>
          <p:cNvPr id="4110" name="Straight Connector 4109">
            <a:extLst>
              <a:ext uri="{FF2B5EF4-FFF2-40B4-BE49-F238E27FC236}">
                <a16:creationId xmlns:a16="http://schemas.microsoft.com/office/drawing/2014/main" id="{425A0768-3044-4AA9-A889-D2CAA68C5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605" y="2057400"/>
            <a:ext cx="0" cy="2743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73E4AA-D8A4-3097-B27B-05E26BCF0A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5398" y="1115568"/>
            <a:ext cx="6245352" cy="4626864"/>
          </a:xfrm>
        </p:spPr>
        <p:txBody>
          <a:bodyPr anchor="ctr">
            <a:normAutofit lnSpcReduction="10000"/>
          </a:bodyPr>
          <a:lstStyle/>
          <a:p>
            <a:pPr marL="36900" indent="0">
              <a:lnSpc>
                <a:spcPct val="90000"/>
              </a:lnSpc>
              <a:buClr>
                <a:srgbClr val="E78066"/>
              </a:buClr>
              <a:buNone/>
            </a:pPr>
            <a:r>
              <a:rPr lang="cs-CZ" dirty="0"/>
              <a:t>Šlašitý střed bránice se nazývá </a:t>
            </a:r>
            <a:r>
              <a:rPr lang="cs-CZ" b="1" dirty="0"/>
              <a:t>centrum </a:t>
            </a:r>
            <a:r>
              <a:rPr lang="cs-CZ" b="1" dirty="0" err="1"/>
              <a:t>tendineum</a:t>
            </a:r>
            <a:r>
              <a:rPr lang="cs-CZ" b="1" dirty="0"/>
              <a:t> </a:t>
            </a:r>
            <a:r>
              <a:rPr lang="cs-CZ" dirty="0"/>
              <a:t>- do něj se pak sbíhají svalové snopce, které lze dle jejich začátků rozlišit do třech částí:</a:t>
            </a:r>
          </a:p>
          <a:p>
            <a:pPr>
              <a:lnSpc>
                <a:spcPct val="90000"/>
              </a:lnSpc>
              <a:buClr>
                <a:srgbClr val="E78066"/>
              </a:buClr>
            </a:pPr>
            <a:r>
              <a:rPr lang="cs-CZ" dirty="0" err="1"/>
              <a:t>pars</a:t>
            </a:r>
            <a:r>
              <a:rPr lang="cs-CZ" dirty="0"/>
              <a:t> </a:t>
            </a:r>
            <a:r>
              <a:rPr lang="cs-CZ" dirty="0" err="1"/>
              <a:t>sternalis</a:t>
            </a:r>
            <a:r>
              <a:rPr lang="cs-CZ" dirty="0"/>
              <a:t> –jdou od sterna a mm. </a:t>
            </a:r>
            <a:r>
              <a:rPr lang="cs-CZ" dirty="0" err="1"/>
              <a:t>recti</a:t>
            </a:r>
            <a:r>
              <a:rPr lang="cs-CZ" dirty="0"/>
              <a:t> </a:t>
            </a:r>
            <a:r>
              <a:rPr lang="cs-CZ" dirty="0" err="1"/>
              <a:t>abdominis</a:t>
            </a:r>
            <a:r>
              <a:rPr lang="cs-CZ" dirty="0"/>
              <a:t> </a:t>
            </a:r>
          </a:p>
          <a:p>
            <a:pPr>
              <a:lnSpc>
                <a:spcPct val="90000"/>
              </a:lnSpc>
              <a:buClr>
                <a:srgbClr val="E78066"/>
              </a:buClr>
            </a:pPr>
            <a:r>
              <a:rPr lang="cs-CZ" dirty="0" err="1"/>
              <a:t>pars</a:t>
            </a:r>
            <a:r>
              <a:rPr lang="cs-CZ" dirty="0"/>
              <a:t> </a:t>
            </a:r>
            <a:r>
              <a:rPr lang="cs-CZ" dirty="0" err="1"/>
              <a:t>costalis</a:t>
            </a:r>
            <a:r>
              <a:rPr lang="cs-CZ" dirty="0"/>
              <a:t> – od žeber,</a:t>
            </a:r>
          </a:p>
          <a:p>
            <a:pPr>
              <a:lnSpc>
                <a:spcPct val="90000"/>
              </a:lnSpc>
              <a:buClr>
                <a:srgbClr val="E78066"/>
              </a:buClr>
            </a:pPr>
            <a:r>
              <a:rPr lang="cs-CZ" dirty="0" err="1"/>
              <a:t>pars</a:t>
            </a:r>
            <a:r>
              <a:rPr lang="cs-CZ" dirty="0"/>
              <a:t> </a:t>
            </a:r>
            <a:r>
              <a:rPr lang="cs-CZ" dirty="0" err="1"/>
              <a:t>lumbalis</a:t>
            </a:r>
            <a:r>
              <a:rPr lang="cs-CZ" dirty="0"/>
              <a:t> – od lumbálních obratlů L1-L3 (přebíhá přes </a:t>
            </a:r>
            <a:r>
              <a:rPr lang="cs-CZ" dirty="0" err="1"/>
              <a:t>psoas</a:t>
            </a:r>
            <a:r>
              <a:rPr lang="cs-CZ" dirty="0"/>
              <a:t> major, m. </a:t>
            </a:r>
            <a:r>
              <a:rPr lang="cs-CZ" dirty="0" err="1"/>
              <a:t>qudratus</a:t>
            </a:r>
            <a:r>
              <a:rPr lang="cs-CZ" dirty="0"/>
              <a:t> </a:t>
            </a:r>
            <a:r>
              <a:rPr lang="cs-CZ" dirty="0" err="1"/>
              <a:t>lumborum</a:t>
            </a:r>
            <a:r>
              <a:rPr lang="cs-CZ" dirty="0"/>
              <a:t>)</a:t>
            </a:r>
          </a:p>
          <a:p>
            <a:pPr marL="36900" indent="0">
              <a:lnSpc>
                <a:spcPct val="90000"/>
              </a:lnSpc>
              <a:buClr>
                <a:srgbClr val="E78066"/>
              </a:buClr>
              <a:buNone/>
            </a:pPr>
            <a:r>
              <a:rPr lang="cs-CZ" dirty="0"/>
              <a:t> </a:t>
            </a:r>
          </a:p>
          <a:p>
            <a:pPr>
              <a:lnSpc>
                <a:spcPct val="90000"/>
              </a:lnSpc>
              <a:buClr>
                <a:srgbClr val="E78066"/>
              </a:buClr>
            </a:pPr>
            <a:r>
              <a:rPr lang="cs-CZ" dirty="0"/>
              <a:t>Bránice se vyklenuje do hrudníku – nalevo do 5. mezižebří, napravo až do 4. mezižebří (kvůli uložení jater na pravé straně).</a:t>
            </a:r>
          </a:p>
          <a:p>
            <a:pPr>
              <a:lnSpc>
                <a:spcPct val="90000"/>
              </a:lnSpc>
              <a:buClr>
                <a:srgbClr val="E78066"/>
              </a:buClr>
            </a:pPr>
            <a:endParaRPr lang="cs-CZ" dirty="0"/>
          </a:p>
          <a:p>
            <a:pPr>
              <a:lnSpc>
                <a:spcPct val="90000"/>
              </a:lnSpc>
              <a:buClr>
                <a:srgbClr val="E78066"/>
              </a:buClr>
            </a:pPr>
            <a:r>
              <a:rPr lang="cs-CZ" dirty="0"/>
              <a:t>Mezi pravou a levou klenbou se promítá o něco níž, zhruba do úrovně </a:t>
            </a:r>
            <a:r>
              <a:rPr lang="cs-CZ" dirty="0" err="1"/>
              <a:t>processus</a:t>
            </a:r>
            <a:r>
              <a:rPr lang="cs-CZ" dirty="0"/>
              <a:t> </a:t>
            </a:r>
            <a:r>
              <a:rPr lang="cs-CZ" dirty="0" err="1"/>
              <a:t>xiphoideus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292656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B259005B-5271-D47B-99C9-9562408D1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326" y="426720"/>
            <a:ext cx="8394700" cy="559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FE3AFCA-6097-B56A-6763-B917414F93A7}"/>
              </a:ext>
            </a:extLst>
          </p:cNvPr>
          <p:cNvSpPr txBox="1"/>
          <p:nvPr/>
        </p:nvSpPr>
        <p:spPr>
          <a:xfrm>
            <a:off x="2314575" y="6248400"/>
            <a:ext cx="77152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Autor: </a:t>
            </a:r>
            <a:r>
              <a:rPr lang="cs-CZ" sz="1200" dirty="0" err="1"/>
              <a:t>Icewalker</a:t>
            </a:r>
            <a:r>
              <a:rPr lang="cs-CZ" sz="1200" dirty="0"/>
              <a:t> cs – </a:t>
            </a:r>
            <a:r>
              <a:rPr lang="cs-CZ" sz="1200" dirty="0" err="1"/>
              <a:t>Own</a:t>
            </a:r>
            <a:r>
              <a:rPr lang="cs-CZ" sz="1200" dirty="0"/>
              <a:t> </a:t>
            </a:r>
            <a:r>
              <a:rPr lang="cs-CZ" sz="1200" dirty="0" err="1"/>
              <a:t>work</a:t>
            </a:r>
            <a:r>
              <a:rPr lang="cs-CZ" sz="1200" dirty="0"/>
              <a:t>, upraveno podle ČIHÁK, Radomír. Anatomie. 2. vydání. Praha : Grada, 2001. 497 s. sv. 1. ISBN 80-7169-970-5., CC BY 3.0, https://commons.wikimedia.org/w/index.php?curid=15123267</a:t>
            </a:r>
          </a:p>
        </p:txBody>
      </p:sp>
    </p:spTree>
    <p:extLst>
      <p:ext uri="{BB962C8B-B14F-4D97-AF65-F5344CB8AC3E}">
        <p14:creationId xmlns:p14="http://schemas.microsoft.com/office/powerpoint/2010/main" val="41812079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CF7121-00F7-73C6-630B-AA235A9AC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Funkce bránice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34FB86D-A245-D9EF-4660-200083CC9A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Respirační funkce </a:t>
            </a:r>
          </a:p>
          <a:p>
            <a:r>
              <a:rPr lang="cs-CZ" dirty="0"/>
              <a:t>Posturální funkce – IAT viz </a:t>
            </a:r>
            <a:r>
              <a:rPr lang="cs-CZ" dirty="0" err="1"/>
              <a:t>HSSp</a:t>
            </a:r>
            <a:endParaRPr lang="cs-CZ" dirty="0"/>
          </a:p>
          <a:p>
            <a:r>
              <a:rPr lang="cs-CZ" dirty="0"/>
              <a:t>Viscerální ovlivnění</a:t>
            </a:r>
          </a:p>
          <a:p>
            <a:pPr lvl="1"/>
            <a:r>
              <a:rPr lang="cs-CZ" dirty="0"/>
              <a:t>Sfinkterová funkce jícnu </a:t>
            </a:r>
          </a:p>
          <a:p>
            <a:pPr lvl="1"/>
            <a:r>
              <a:rPr lang="cs-CZ" dirty="0"/>
              <a:t>Mobilita orgánů v průběhu dechového cyklu (střevní peristaltika) </a:t>
            </a:r>
          </a:p>
          <a:p>
            <a:pPr lvl="1"/>
            <a:r>
              <a:rPr lang="cs-CZ" dirty="0"/>
              <a:t>Prokrvení orgánů </a:t>
            </a:r>
          </a:p>
          <a:p>
            <a:pPr lvl="1"/>
            <a:r>
              <a:rPr lang="cs-CZ" dirty="0"/>
              <a:t>Vliv na myokard 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088542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309701-9D8D-A495-D203-6F8AC2EE0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2016" y="335280"/>
            <a:ext cx="5324445" cy="1351280"/>
          </a:xfrm>
        </p:spPr>
        <p:txBody>
          <a:bodyPr/>
          <a:lstStyle/>
          <a:p>
            <a:r>
              <a:rPr lang="cs-CZ" dirty="0"/>
              <a:t>IAP x ITP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D2A4188-E8CC-61D7-7892-85C121A31D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7" t="32741" r="26833" b="32296"/>
          <a:stretch/>
        </p:blipFill>
        <p:spPr>
          <a:xfrm>
            <a:off x="3373120" y="4460240"/>
            <a:ext cx="8686800" cy="239776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79584DE-33EB-E143-C8DB-01148E2D7C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500" t="20666" r="34250" b="25852"/>
          <a:stretch/>
        </p:blipFill>
        <p:spPr>
          <a:xfrm>
            <a:off x="1010920" y="355600"/>
            <a:ext cx="3810000" cy="366776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03DE92D-B278-D677-B15B-99E9E5CA1EB2}"/>
              </a:ext>
            </a:extLst>
          </p:cNvPr>
          <p:cNvSpPr txBox="1"/>
          <p:nvPr/>
        </p:nvSpPr>
        <p:spPr>
          <a:xfrm>
            <a:off x="1491491" y="3995578"/>
            <a:ext cx="28488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Převzato z materiálů ke  kurzu Diastáza - </a:t>
            </a:r>
            <a:r>
              <a:rPr lang="cs-CZ" sz="1000" dirty="0" err="1"/>
              <a:t>Groofy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26799544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2BFC186A-5A9F-4A9A-A72D-DFBBE99344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" name="Rectangle 8">
            <a:extLst>
              <a:ext uri="{FF2B5EF4-FFF2-40B4-BE49-F238E27FC236}">
                <a16:creationId xmlns:a16="http://schemas.microsoft.com/office/drawing/2014/main" id="{E8EE1E2B-262B-4EE5-9AB3-125FAB1A8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ln w="15875" cap="sq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1820882-5C73-4583-A79E-8A09CFFF9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7626" y="966851"/>
            <a:ext cx="6889930" cy="4626864"/>
          </a:xfr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8800" dirty="0" err="1"/>
              <a:t>Páteř</a:t>
            </a:r>
            <a:r>
              <a:rPr lang="en-US" sz="5000" dirty="0"/>
              <a:t> </a:t>
            </a:r>
          </a:p>
        </p:txBody>
      </p:sp>
      <p:cxnSp>
        <p:nvCxnSpPr>
          <p:cNvPr id="6" name="Straight Connector 10">
            <a:extLst>
              <a:ext uri="{FF2B5EF4-FFF2-40B4-BE49-F238E27FC236}">
                <a16:creationId xmlns:a16="http://schemas.microsoft.com/office/drawing/2014/main" id="{862CADB7-E9BE-4376-8036-0D21CBDC96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5891" y="2057399"/>
            <a:ext cx="0" cy="27432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44007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24EAFC-7663-4D4F-8907-CD7FC00E9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Páteř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8313C76-2C80-47DD-A655-4BE76F6483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137" y="2308012"/>
            <a:ext cx="6715563" cy="3883238"/>
          </a:xfrm>
        </p:spPr>
        <p:txBody>
          <a:bodyPr/>
          <a:lstStyle/>
          <a:p>
            <a:r>
              <a:rPr lang="cs-CZ" dirty="0"/>
              <a:t>Základní funkční jednotka = </a:t>
            </a:r>
            <a:r>
              <a:rPr lang="cs-CZ" b="1" dirty="0"/>
              <a:t>páteřní</a:t>
            </a:r>
            <a:r>
              <a:rPr lang="cs-CZ" dirty="0"/>
              <a:t> </a:t>
            </a:r>
            <a:r>
              <a:rPr lang="cs-CZ" b="1" dirty="0"/>
              <a:t>segment</a:t>
            </a:r>
            <a:r>
              <a:rPr lang="cs-CZ" dirty="0"/>
              <a:t> </a:t>
            </a:r>
            <a:r>
              <a:rPr lang="cs-CZ" i="1" dirty="0"/>
              <a:t>(Segment se skládá ze sousedících polovin obratlových těl, páru meziobratlových kloubů, meziobratlové destičky, fixačního vaziva a svalů.)</a:t>
            </a:r>
          </a:p>
          <a:p>
            <a:r>
              <a:rPr lang="cs-CZ" b="1" dirty="0"/>
              <a:t>Nosná komponenta segmentu </a:t>
            </a:r>
            <a:r>
              <a:rPr lang="cs-CZ" dirty="0"/>
              <a:t>= obratel a páteřní vazy </a:t>
            </a:r>
          </a:p>
          <a:p>
            <a:r>
              <a:rPr lang="cs-CZ" b="1" dirty="0"/>
              <a:t>Hydrodynamická komponenta </a:t>
            </a:r>
            <a:r>
              <a:rPr lang="cs-CZ" dirty="0"/>
              <a:t>= meziobratlová ploténka </a:t>
            </a:r>
          </a:p>
          <a:p>
            <a:r>
              <a:rPr lang="cs-CZ" b="1" dirty="0"/>
              <a:t>Kinetická a aktivní komponenta </a:t>
            </a:r>
            <a:r>
              <a:rPr lang="cs-CZ" dirty="0"/>
              <a:t>= svaly a klouby 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116BC2C-991D-4253-8922-5E8D0AC2A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700" y="2226627"/>
            <a:ext cx="4714240" cy="362775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CC4E2A4-DAE9-4F47-8C61-77464FCA3338}"/>
              </a:ext>
            </a:extLst>
          </p:cNvPr>
          <p:cNvSpPr txBox="1"/>
          <p:nvPr/>
        </p:nvSpPr>
        <p:spPr>
          <a:xfrm>
            <a:off x="7124700" y="5974502"/>
            <a:ext cx="45593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https://b-m.facebook.com/139167486099967/photos/a.741733925843317/1857607007589331/?type=3&amp;source=48</a:t>
            </a:r>
          </a:p>
        </p:txBody>
      </p:sp>
    </p:spTree>
    <p:extLst>
      <p:ext uri="{BB962C8B-B14F-4D97-AF65-F5344CB8AC3E}">
        <p14:creationId xmlns:p14="http://schemas.microsoft.com/office/powerpoint/2010/main" val="37390332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AF9C24D-BFB6-4602-8D37-DC2892EBD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599" y="964692"/>
            <a:ext cx="4867007" cy="492861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FBBD0A2-D7CB-401C-89E3-40BB584EB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5112" y="1580383"/>
            <a:ext cx="4978061" cy="3697233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A7787C4-6C29-442F-AE4D-0D20185BB086}"/>
              </a:ext>
            </a:extLst>
          </p:cNvPr>
          <p:cNvSpPr txBox="1"/>
          <p:nvPr/>
        </p:nvSpPr>
        <p:spPr>
          <a:xfrm>
            <a:off x="1012599" y="6282881"/>
            <a:ext cx="69924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https://is.muni.cz/do/fsps/e-learning/zaklady_anatomie/zakl_anatomie_I/pages/kostra_osova.html</a:t>
            </a:r>
            <a:endParaRPr lang="cs-CZ" sz="1000" dirty="0"/>
          </a:p>
          <a:p>
            <a:r>
              <a:rPr lang="cs-CZ" sz="1000" dirty="0"/>
              <a:t>https://ostrava.educanet.cz/www/biologie/images/stories/bederni_obratel.png</a:t>
            </a:r>
          </a:p>
        </p:txBody>
      </p:sp>
    </p:spTree>
    <p:extLst>
      <p:ext uri="{BB962C8B-B14F-4D97-AF65-F5344CB8AC3E}">
        <p14:creationId xmlns:p14="http://schemas.microsoft.com/office/powerpoint/2010/main" val="17125044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9FA8F0-849F-2334-98E7-10096F221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361950"/>
            <a:ext cx="10353762" cy="97045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cs-CZ" dirty="0"/>
              <a:t>Patologické stavy – obratel a klouby</a:t>
            </a:r>
          </a:p>
        </p:txBody>
      </p:sp>
      <p:pic>
        <p:nvPicPr>
          <p:cNvPr id="6146" name="Picture 2" descr="Spondylolistéza - co je to - příznaky, příčiny a léčba - cviky, které  pomáhají | Rehabilitace.info">
            <a:extLst>
              <a:ext uri="{FF2B5EF4-FFF2-40B4-BE49-F238E27FC236}">
                <a16:creationId xmlns:a16="http://schemas.microsoft.com/office/drawing/2014/main" id="{5871D6B3-378C-0BF3-0B78-947417875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580050"/>
            <a:ext cx="4629150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630FFC5-3E0B-06D1-C2E4-650E88878B1D}"/>
              </a:ext>
            </a:extLst>
          </p:cNvPr>
          <p:cNvSpPr txBox="1"/>
          <p:nvPr/>
        </p:nvSpPr>
        <p:spPr>
          <a:xfrm>
            <a:off x="428625" y="5428150"/>
            <a:ext cx="45339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https://www.rehabilitace.info/zdravotni/spondylolisteza-co-je-to-priznaky-priciny-a-lecba-cviky-ktere-pomahaji/</a:t>
            </a:r>
          </a:p>
        </p:txBody>
      </p:sp>
      <p:pic>
        <p:nvPicPr>
          <p:cNvPr id="6148" name="Picture 4" descr="Vertebrogenní syndromy. As. MUDr. Martina Hoskovcová As. MUDr. Jiří Bohm -  PDF Stažení zdarma">
            <a:extLst>
              <a:ext uri="{FF2B5EF4-FFF2-40B4-BE49-F238E27FC236}">
                <a16:creationId xmlns:a16="http://schemas.microsoft.com/office/drawing/2014/main" id="{1BB8311D-1E8E-38DA-7C69-194D641312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3"/>
          <a:stretch/>
        </p:blipFill>
        <p:spPr bwMode="auto">
          <a:xfrm>
            <a:off x="5798071" y="1580050"/>
            <a:ext cx="5599836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13BF9A6-2CFC-37F5-B0E4-047934A1D35B}"/>
              </a:ext>
            </a:extLst>
          </p:cNvPr>
          <p:cNvSpPr txBox="1"/>
          <p:nvPr/>
        </p:nvSpPr>
        <p:spPr>
          <a:xfrm>
            <a:off x="5798071" y="5428150"/>
            <a:ext cx="55998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https://docplayer.cz/17952653-Vertebrogenni-syndromy-as-mudr-martina-hoskovcova-as-mudr-jiri-bohm.html</a:t>
            </a:r>
          </a:p>
        </p:txBody>
      </p:sp>
    </p:spTree>
    <p:extLst>
      <p:ext uri="{BB962C8B-B14F-4D97-AF65-F5344CB8AC3E}">
        <p14:creationId xmlns:p14="http://schemas.microsoft.com/office/powerpoint/2010/main" val="19655346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59180C23-454C-489C-ABC6-7E1EE690D4D0}"/>
              </a:ext>
            </a:extLst>
          </p:cNvPr>
          <p:cNvSpPr txBox="1"/>
          <p:nvPr/>
        </p:nvSpPr>
        <p:spPr>
          <a:xfrm>
            <a:off x="6386512" y="5276354"/>
            <a:ext cx="43148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https://teachmeanatomy.info/abdomen/bones/lumbar-spine/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CBA634F-8E0E-4288-8424-1AFB4F3C0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1896" y="1241742"/>
            <a:ext cx="6848983" cy="375761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8710841-0DDE-42BE-A892-10D1E8FC846E}"/>
              </a:ext>
            </a:extLst>
          </p:cNvPr>
          <p:cNvSpPr txBox="1"/>
          <p:nvPr/>
        </p:nvSpPr>
        <p:spPr>
          <a:xfrm>
            <a:off x="531812" y="718522"/>
            <a:ext cx="7051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Vazivový aparát páteře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CECFAE8-A734-45DC-A2B1-EA9BF587B5D6}"/>
              </a:ext>
            </a:extLst>
          </p:cNvPr>
          <p:cNvSpPr txBox="1"/>
          <p:nvPr/>
        </p:nvSpPr>
        <p:spPr>
          <a:xfrm>
            <a:off x="531812" y="1653855"/>
            <a:ext cx="4411663" cy="3086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Funkce: </a:t>
            </a:r>
          </a:p>
          <a:p>
            <a:endParaRPr lang="cs-CZ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/>
              <a:t>Zpevnění segmentů a celé páteře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b="1" dirty="0"/>
              <a:t>Dlouhé vazy </a:t>
            </a:r>
            <a:r>
              <a:rPr lang="cs-CZ" dirty="0"/>
              <a:t>– limitují pohyb meziobratlové ploténky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/>
              <a:t>Pohybová komponenta – limitace pohybu + pasivní pohyb zpět (elastická vlákna)</a:t>
            </a:r>
          </a:p>
        </p:txBody>
      </p:sp>
    </p:spTree>
    <p:extLst>
      <p:ext uri="{BB962C8B-B14F-4D97-AF65-F5344CB8AC3E}">
        <p14:creationId xmlns:p14="http://schemas.microsoft.com/office/powerpoint/2010/main" val="3970801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79688AD-C991-8D4D-9AC4-46F6F33A9A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7BB7A22-B583-858E-DE18-234E46BB0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4" y="182272"/>
            <a:ext cx="10353762" cy="970450"/>
          </a:xfrm>
        </p:spPr>
        <p:txBody>
          <a:bodyPr/>
          <a:lstStyle/>
          <a:p>
            <a:r>
              <a:rPr lang="cs-CZ" dirty="0"/>
              <a:t>Řízení volního pohybu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00FC953-4D1C-4F81-EA85-D381345068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4000" y="1692002"/>
            <a:ext cx="3659860" cy="4535998"/>
          </a:xfrm>
        </p:spPr>
        <p:txBody>
          <a:bodyPr/>
          <a:lstStyle/>
          <a:p>
            <a:pPr marL="511200" indent="-457200">
              <a:buAutoNum type="arabicParenR"/>
            </a:pPr>
            <a:r>
              <a:rPr lang="cs-CZ" dirty="0"/>
              <a:t>Plánování</a:t>
            </a:r>
          </a:p>
          <a:p>
            <a:pPr lvl="1"/>
            <a:r>
              <a:rPr lang="cs-CZ" dirty="0"/>
              <a:t>Podnět k provedení pohybu</a:t>
            </a:r>
          </a:p>
          <a:p>
            <a:pPr lvl="1"/>
            <a:r>
              <a:rPr lang="cs-CZ" dirty="0"/>
              <a:t>Asociační </a:t>
            </a:r>
            <a:r>
              <a:rPr lang="cs-CZ" dirty="0" err="1"/>
              <a:t>kůra,LS</a:t>
            </a:r>
            <a:endParaRPr lang="cs-CZ" dirty="0"/>
          </a:p>
          <a:p>
            <a:pPr marL="511200" indent="-457200">
              <a:buAutoNum type="arabicParenR"/>
            </a:pPr>
            <a:r>
              <a:rPr lang="cs-CZ" dirty="0"/>
              <a:t>Iniciace</a:t>
            </a:r>
          </a:p>
          <a:p>
            <a:pPr lvl="1"/>
            <a:r>
              <a:rPr lang="cs-CZ" dirty="0"/>
              <a:t>Motorická korová oblast</a:t>
            </a:r>
          </a:p>
          <a:p>
            <a:pPr marL="511200" indent="-457200">
              <a:buAutoNum type="arabicParenR"/>
            </a:pPr>
            <a:r>
              <a:rPr lang="cs-CZ" dirty="0"/>
              <a:t>Provedení </a:t>
            </a:r>
          </a:p>
          <a:p>
            <a:pPr lvl="1"/>
            <a:r>
              <a:rPr lang="cs-CZ" dirty="0"/>
              <a:t>Kmen, mícha</a:t>
            </a:r>
          </a:p>
          <a:p>
            <a:pPr marL="511200" indent="-457200">
              <a:buAutoNum type="arabicParenR"/>
            </a:pPr>
            <a:endParaRPr lang="cs-CZ" dirty="0"/>
          </a:p>
          <a:p>
            <a:pPr marL="54000" indent="0">
              <a:buNone/>
            </a:pPr>
            <a:r>
              <a:rPr lang="cs-CZ" dirty="0"/>
              <a:t>Kontrola a modulace – BG, mozeček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7E9550D-CB86-7FF5-13F8-722E857B7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4525" y="1270548"/>
            <a:ext cx="4898950" cy="4098788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9275731D-E67D-C0EC-4F26-CEA71150B51A}"/>
              </a:ext>
            </a:extLst>
          </p:cNvPr>
          <p:cNvSpPr txBox="1"/>
          <p:nvPr/>
        </p:nvSpPr>
        <p:spPr>
          <a:xfrm>
            <a:off x="5556000" y="5359506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/>
              <a:t>https://is.muni.cz/do/1451/e-learning/kineziologie/elportal/pages/rizeni_hyb_systemu.html</a:t>
            </a:r>
          </a:p>
        </p:txBody>
      </p:sp>
    </p:spTree>
    <p:extLst>
      <p:ext uri="{BB962C8B-B14F-4D97-AF65-F5344CB8AC3E}">
        <p14:creationId xmlns:p14="http://schemas.microsoft.com/office/powerpoint/2010/main" val="34584149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81C438-DDB7-4A29-961E-D3F8C2211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1" y="351924"/>
            <a:ext cx="10572000" cy="77952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 dirty="0" err="1">
                <a:solidFill>
                  <a:schemeClr val="bg1"/>
                </a:solidFill>
              </a:rPr>
              <a:t>Meziobratlová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err="1">
                <a:solidFill>
                  <a:schemeClr val="bg1"/>
                </a:solidFill>
              </a:rPr>
              <a:t>ploténka</a:t>
            </a:r>
            <a:r>
              <a:rPr lang="en-US" sz="3400" dirty="0">
                <a:solidFill>
                  <a:schemeClr val="bg1"/>
                </a:solidFill>
              </a:rPr>
              <a:t> = discus </a:t>
            </a:r>
            <a:r>
              <a:rPr lang="en-US" sz="3400" dirty="0" err="1">
                <a:solidFill>
                  <a:schemeClr val="bg1"/>
                </a:solidFill>
              </a:rPr>
              <a:t>intervertebralis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2C7CF1B-0CB9-4D98-B8CC-EBC3FDCD2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4971" y="2248192"/>
            <a:ext cx="6212383" cy="3013006"/>
          </a:xfrm>
          <a:prstGeom prst="roundRect">
            <a:avLst>
              <a:gd name="adj" fmla="val 3876"/>
            </a:avLst>
          </a:prstGeom>
          <a:ln>
            <a:solidFill>
              <a:schemeClr val="tx1"/>
            </a:solidFill>
          </a:ln>
          <a:effectLst/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9FFA63D-2476-40F0-A328-7B67030FAF43}"/>
              </a:ext>
            </a:extLst>
          </p:cNvPr>
          <p:cNvSpPr txBox="1"/>
          <p:nvPr/>
        </p:nvSpPr>
        <p:spPr>
          <a:xfrm>
            <a:off x="507853" y="1745577"/>
            <a:ext cx="4805332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chemeClr val="bg1"/>
                </a:solidFill>
              </a:rPr>
              <a:t>První </a:t>
            </a:r>
            <a:r>
              <a:rPr lang="cs-CZ" dirty="0" err="1">
                <a:solidFill>
                  <a:schemeClr val="bg1"/>
                </a:solidFill>
              </a:rPr>
              <a:t>diskus</a:t>
            </a:r>
            <a:r>
              <a:rPr lang="cs-CZ" dirty="0">
                <a:solidFill>
                  <a:schemeClr val="bg1"/>
                </a:solidFill>
              </a:rPr>
              <a:t> od C2-C3  a poslední L5-S1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cs-CZ" i="0" dirty="0">
              <a:solidFill>
                <a:schemeClr val="bg1"/>
              </a:solidFill>
              <a:effectLst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i="0" dirty="0">
                <a:solidFill>
                  <a:schemeClr val="bg1"/>
                </a:solidFill>
                <a:effectLst/>
              </a:rPr>
              <a:t>Funkce: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cs-CZ" i="0" dirty="0">
                <a:solidFill>
                  <a:schemeClr val="bg1"/>
                </a:solidFill>
                <a:effectLst/>
              </a:rPr>
              <a:t>hydrodynamické tlumiče (absorbování zatížení páteře)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chemeClr val="bg1"/>
                </a:solidFill>
              </a:rPr>
              <a:t>Osmotický systém – výměna tekutin (voda a rozpustné látky) </a:t>
            </a:r>
            <a:r>
              <a:rPr lang="cs-CZ" sz="1000" dirty="0">
                <a:solidFill>
                  <a:schemeClr val="bg1"/>
                </a:solidFill>
              </a:rPr>
              <a:t>(</a:t>
            </a:r>
            <a:r>
              <a:rPr lang="cs-CZ" sz="1000" i="0" dirty="0">
                <a:solidFill>
                  <a:schemeClr val="bg1"/>
                </a:solidFill>
                <a:effectLst/>
              </a:rPr>
              <a:t>Dynamická rovnováha mezi vazbou vody a jejím vytlačování do žilních pletení, udržuje celý systém ve stavu pružného napětí.)</a:t>
            </a:r>
            <a:endParaRPr lang="cs-CZ" sz="1000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D69202D-E071-4FF1-9F6C-27C58E7E159E}"/>
              </a:ext>
            </a:extLst>
          </p:cNvPr>
          <p:cNvSpPr txBox="1"/>
          <p:nvPr/>
        </p:nvSpPr>
        <p:spPr>
          <a:xfrm>
            <a:off x="5857501" y="5383470"/>
            <a:ext cx="56102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>
                <a:solidFill>
                  <a:schemeClr val="bg1"/>
                </a:solidFill>
              </a:rPr>
              <a:t>https://en.wikipedia.org/wiki/Intervertebral_disc</a:t>
            </a:r>
          </a:p>
        </p:txBody>
      </p:sp>
    </p:spTree>
    <p:extLst>
      <p:ext uri="{BB962C8B-B14F-4D97-AF65-F5344CB8AC3E}">
        <p14:creationId xmlns:p14="http://schemas.microsoft.com/office/powerpoint/2010/main" val="40030993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468FE2-3DBC-6E5C-D12D-68A75ADE0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Výživa chrupavky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1F4FD60-DA96-F1FF-DD1B-48D742693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624" y="1784352"/>
            <a:ext cx="8206104" cy="389191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CCB0D1C-809F-4BF4-F41C-9BFE7803259D}"/>
              </a:ext>
            </a:extLst>
          </p:cNvPr>
          <p:cNvSpPr txBox="1"/>
          <p:nvPr/>
        </p:nvSpPr>
        <p:spPr>
          <a:xfrm>
            <a:off x="4295141" y="5757457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https://www.dovepress.com/front_end/cr_data/article_fulltext/s1</a:t>
            </a:r>
          </a:p>
        </p:txBody>
      </p:sp>
    </p:spTree>
    <p:extLst>
      <p:ext uri="{BB962C8B-B14F-4D97-AF65-F5344CB8AC3E}">
        <p14:creationId xmlns:p14="http://schemas.microsoft.com/office/powerpoint/2010/main" val="38184437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18DAFD-5128-0932-FDB9-3532EA686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Zátěž meziobratlové ploténky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2F57B97-B266-1C04-E6DC-71F840AA8C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Statická zátěž – prstence obalu + nestlačitelné jádro (rovnoměrné oploštění)</a:t>
            </a:r>
          </a:p>
          <a:p>
            <a:r>
              <a:rPr lang="cs-CZ" dirty="0"/>
              <a:t>Dynamické zatížení: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FF229DB-5679-9D77-2AF6-F04E793DCD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67" t="21037" r="4584" b="11556"/>
          <a:stretch/>
        </p:blipFill>
        <p:spPr>
          <a:xfrm>
            <a:off x="1301306" y="2854960"/>
            <a:ext cx="4541654" cy="283464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675F192-815A-4138-8120-3274E57E37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835" t="13333" r="2916" b="8889"/>
          <a:stretch/>
        </p:blipFill>
        <p:spPr>
          <a:xfrm>
            <a:off x="7038828" y="2854960"/>
            <a:ext cx="4098080" cy="283464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10BB1C44-0A76-8AE5-3A38-A9A0FF044E86}"/>
              </a:ext>
            </a:extLst>
          </p:cNvPr>
          <p:cNvSpPr txBox="1"/>
          <p:nvPr/>
        </p:nvSpPr>
        <p:spPr>
          <a:xfrm>
            <a:off x="2990849" y="5943599"/>
            <a:ext cx="71532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Zdroj obrázků: https://www.youtube.com/watch?v=-h5aK3B6pus</a:t>
            </a:r>
          </a:p>
        </p:txBody>
      </p:sp>
    </p:spTree>
    <p:extLst>
      <p:ext uri="{BB962C8B-B14F-4D97-AF65-F5344CB8AC3E}">
        <p14:creationId xmlns:p14="http://schemas.microsoft.com/office/powerpoint/2010/main" val="29298518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988208-63AF-0D2D-3ECA-7D1807A33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Poškození meziobratlové ploténky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BEF548D-EE1E-29BC-EAC5-EF744B232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" y="1932940"/>
            <a:ext cx="4531360" cy="4153746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C1EFC97-60FB-175F-9082-356A8FBE9FFF}"/>
              </a:ext>
            </a:extLst>
          </p:cNvPr>
          <p:cNvSpPr txBox="1"/>
          <p:nvPr/>
        </p:nvSpPr>
        <p:spPr>
          <a:xfrm>
            <a:off x="466724" y="6086686"/>
            <a:ext cx="41052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https://www.joionline.net/library/show/bulging-disc/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8A480EC-D52B-0557-03D0-FC06CF997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013" y="1932941"/>
            <a:ext cx="4153746" cy="415374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1307A15-77B5-9660-2DF0-166D6FDE951F}"/>
              </a:ext>
            </a:extLst>
          </p:cNvPr>
          <p:cNvSpPr txBox="1"/>
          <p:nvPr/>
        </p:nvSpPr>
        <p:spPr>
          <a:xfrm>
            <a:off x="7112002" y="6048345"/>
            <a:ext cx="34861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https://www.oklahomapaintreatmentcenters.com/article/how-bulging-disc-and-herniated-disc-differ</a:t>
            </a:r>
          </a:p>
        </p:txBody>
      </p:sp>
    </p:spTree>
    <p:extLst>
      <p:ext uri="{BB962C8B-B14F-4D97-AF65-F5344CB8AC3E}">
        <p14:creationId xmlns:p14="http://schemas.microsoft.com/office/powerpoint/2010/main" val="24251771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E44755-EF95-FAE4-30BD-4FBAE3735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Směr výhřezu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0B708F6-10CA-CC19-3884-9563C51F97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17" t="19259" r="22417" b="38518"/>
          <a:stretch/>
        </p:blipFill>
        <p:spPr>
          <a:xfrm>
            <a:off x="2453396" y="2359025"/>
            <a:ext cx="7274560" cy="28956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B19E9C2-5DA0-772D-B35A-C8878297EEAD}"/>
              </a:ext>
            </a:extLst>
          </p:cNvPr>
          <p:cNvSpPr txBox="1"/>
          <p:nvPr/>
        </p:nvSpPr>
        <p:spPr>
          <a:xfrm>
            <a:off x="1428749" y="5700505"/>
            <a:ext cx="97059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https://www.semanticscholar.org/paper/Surgical-treatment-of-far-lateral-lumbar-disc-a-and-Al-khawaja-Mahasneh/284036022a20da70654e790aa85f11d2ede49341</a:t>
            </a:r>
          </a:p>
        </p:txBody>
      </p:sp>
    </p:spTree>
    <p:extLst>
      <p:ext uri="{BB962C8B-B14F-4D97-AF65-F5344CB8AC3E}">
        <p14:creationId xmlns:p14="http://schemas.microsoft.com/office/powerpoint/2010/main" val="22167642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D459A1-6202-A666-0CDD-71C1793ED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298013"/>
            <a:ext cx="10353762" cy="970450"/>
          </a:xfrm>
        </p:spPr>
        <p:txBody>
          <a:bodyPr/>
          <a:lstStyle/>
          <a:p>
            <a:r>
              <a:rPr lang="cs-CZ" dirty="0"/>
              <a:t>Hojení meziobratlové ploténky?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5D537BD-0072-D473-8A3C-27700AEED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166" y="1471613"/>
            <a:ext cx="5969753" cy="5040948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4E11A4A-093E-2776-E549-2EB280896455}"/>
              </a:ext>
            </a:extLst>
          </p:cNvPr>
          <p:cNvSpPr txBox="1"/>
          <p:nvPr/>
        </p:nvSpPr>
        <p:spPr>
          <a:xfrm>
            <a:off x="629166" y="6396335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https://www.consortiumphysio.co.uk/blog/2016/11/13/do-lumbar-disc-protrusions-heal-on-their-own-accord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E6B65F8-3412-68AA-C8AE-851393345ECB}"/>
              </a:ext>
            </a:extLst>
          </p:cNvPr>
          <p:cNvSpPr txBox="1"/>
          <p:nvPr/>
        </p:nvSpPr>
        <p:spPr>
          <a:xfrm>
            <a:off x="6991350" y="4642009"/>
            <a:ext cx="489210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u="sng" dirty="0" err="1"/>
              <a:t>Red</a:t>
            </a:r>
            <a:r>
              <a:rPr lang="cs-CZ" b="1" u="sng" dirty="0"/>
              <a:t>  </a:t>
            </a:r>
            <a:r>
              <a:rPr lang="cs-CZ" b="1" u="sng" dirty="0" err="1"/>
              <a:t>flags</a:t>
            </a:r>
            <a:r>
              <a:rPr lang="cs-CZ" b="1" u="sng" dirty="0"/>
              <a:t>!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Hypestézie, anestézie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Poruchy močového systému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Poruchy střevní motility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Sexuální potíže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Iradiace bolesti do DKK, snížení svalové síly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1C5EEFD-A938-AEB8-D127-555DD81F7261}"/>
              </a:ext>
            </a:extLst>
          </p:cNvPr>
          <p:cNvSpPr txBox="1"/>
          <p:nvPr/>
        </p:nvSpPr>
        <p:spPr>
          <a:xfrm>
            <a:off x="6838951" y="1927384"/>
            <a:ext cx="50445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Výhřez ploténky může být velmi bolestivý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Ve spoustě případů je ale výhřez klinický němý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(MRI asymptomatických pacientů)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Managment – umožnit a urychlit procesy </a:t>
            </a:r>
            <a:r>
              <a:rPr lang="cs-CZ" sz="1600" dirty="0" err="1"/>
              <a:t>autoreparace</a:t>
            </a:r>
            <a:r>
              <a:rPr lang="cs-CZ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Metodou první volby by měla být konzervativní léčba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Chirurgický zákrok – </a:t>
            </a:r>
            <a:r>
              <a:rPr lang="cs-CZ" sz="1600" dirty="0" err="1"/>
              <a:t>red</a:t>
            </a:r>
            <a:r>
              <a:rPr lang="cs-CZ" sz="1600" dirty="0"/>
              <a:t> </a:t>
            </a:r>
            <a:r>
              <a:rPr lang="cs-CZ" sz="1600" dirty="0" err="1"/>
              <a:t>flags</a:t>
            </a:r>
            <a:r>
              <a:rPr lang="cs-CZ" sz="1600" dirty="0"/>
              <a:t> (neurologická symptomatika)</a:t>
            </a:r>
          </a:p>
        </p:txBody>
      </p:sp>
    </p:spTree>
    <p:extLst>
      <p:ext uri="{BB962C8B-B14F-4D97-AF65-F5344CB8AC3E}">
        <p14:creationId xmlns:p14="http://schemas.microsoft.com/office/powerpoint/2010/main" val="9076400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EC791B-3629-45BB-B209-FDA54A723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6000" dirty="0"/>
              <a:t>SVALY ZAD </a:t>
            </a:r>
          </a:p>
        </p:txBody>
      </p:sp>
    </p:spTree>
    <p:extLst>
      <p:ext uri="{BB962C8B-B14F-4D97-AF65-F5344CB8AC3E}">
        <p14:creationId xmlns:p14="http://schemas.microsoft.com/office/powerpoint/2010/main" val="32880361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5E0E2A-94D6-4A2E-9344-046D7E3CE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1. VRSTVA (</a:t>
            </a:r>
            <a:r>
              <a:rPr lang="cs-CZ" sz="3600" dirty="0" err="1"/>
              <a:t>spinohumerální</a:t>
            </a:r>
            <a:r>
              <a:rPr lang="cs-CZ" sz="3600" dirty="0"/>
              <a:t> svaly)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9A404E5-214C-4397-B856-14F5EC61C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475" y="3539622"/>
            <a:ext cx="3017093" cy="2579614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B178BE1-A004-41BE-8D53-E0E34259A60F}"/>
              </a:ext>
            </a:extLst>
          </p:cNvPr>
          <p:cNvSpPr txBox="1"/>
          <p:nvPr/>
        </p:nvSpPr>
        <p:spPr>
          <a:xfrm>
            <a:off x="1477489" y="6100216"/>
            <a:ext cx="3187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https://www.kenhub.com/en/library/anatomy/trapezius-muscle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535D547-EE5F-424B-8138-D5F40D856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8454" y="3495550"/>
            <a:ext cx="2659121" cy="298486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20B9E20-2245-45A7-AB7F-B6786F5CB0A6}"/>
              </a:ext>
            </a:extLst>
          </p:cNvPr>
          <p:cNvSpPr txBox="1"/>
          <p:nvPr/>
        </p:nvSpPr>
        <p:spPr>
          <a:xfrm>
            <a:off x="8364909" y="6410812"/>
            <a:ext cx="3267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https://www.kenhub.com/en/library/anatomy/latissimus-dorsi-muscle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5623C8E-FC56-44D0-80D6-948B094B6654}"/>
              </a:ext>
            </a:extLst>
          </p:cNvPr>
          <p:cNvSpPr txBox="1"/>
          <p:nvPr/>
        </p:nvSpPr>
        <p:spPr>
          <a:xfrm>
            <a:off x="420214" y="2181225"/>
            <a:ext cx="45768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u="sng" dirty="0"/>
              <a:t>M. TRAPEZIUS </a:t>
            </a:r>
          </a:p>
          <a:p>
            <a:pPr marL="285750" indent="-285750">
              <a:buFontTx/>
              <a:buChar char="-"/>
            </a:pPr>
            <a:r>
              <a:rPr lang="cs-CZ" dirty="0"/>
              <a:t>elevace, addukce, deprese lopatky </a:t>
            </a:r>
          </a:p>
          <a:p>
            <a:pPr marL="285750" indent="-285750">
              <a:buFontTx/>
              <a:buChar char="-"/>
            </a:pPr>
            <a:r>
              <a:rPr lang="cs-CZ" dirty="0"/>
              <a:t>Úklon hlavy a krční páteře </a:t>
            </a:r>
          </a:p>
          <a:p>
            <a:pPr marL="285750" indent="-285750">
              <a:buFontTx/>
              <a:buChar char="-"/>
            </a:pPr>
            <a:r>
              <a:rPr lang="cs-CZ" dirty="0"/>
              <a:t>Záklon hlavy 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3F5DD48-35E2-4B85-82FF-B30858BFB91C}"/>
              </a:ext>
            </a:extLst>
          </p:cNvPr>
          <p:cNvSpPr txBox="1"/>
          <p:nvPr/>
        </p:nvSpPr>
        <p:spPr>
          <a:xfrm>
            <a:off x="8267563" y="2181225"/>
            <a:ext cx="30925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u="sng" dirty="0"/>
              <a:t>M. LATISSIMUS DORSI</a:t>
            </a:r>
          </a:p>
          <a:p>
            <a:pPr marL="285750" indent="-285750">
              <a:buFontTx/>
              <a:buChar char="-"/>
            </a:pPr>
            <a:r>
              <a:rPr lang="cs-CZ" dirty="0"/>
              <a:t>ADD, VR, EXT paže </a:t>
            </a:r>
          </a:p>
          <a:p>
            <a:pPr marL="285750" indent="-285750">
              <a:buFontTx/>
              <a:buChar char="-"/>
            </a:pPr>
            <a:r>
              <a:rPr lang="cs-CZ" dirty="0"/>
              <a:t>Pomocný dechový sval</a:t>
            </a:r>
          </a:p>
          <a:p>
            <a:pPr marL="285750" indent="-285750">
              <a:buFontTx/>
              <a:buChar char="-"/>
            </a:pPr>
            <a:r>
              <a:rPr lang="cs-CZ" dirty="0" err="1"/>
              <a:t>Anteverze</a:t>
            </a:r>
            <a:r>
              <a:rPr lang="cs-CZ" dirty="0"/>
              <a:t> pánve</a:t>
            </a:r>
          </a:p>
        </p:txBody>
      </p:sp>
    </p:spTree>
    <p:extLst>
      <p:ext uri="{BB962C8B-B14F-4D97-AF65-F5344CB8AC3E}">
        <p14:creationId xmlns:p14="http://schemas.microsoft.com/office/powerpoint/2010/main" val="325477532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5D3E73-6BB8-44E8-8536-747D5ACF5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2. VRSTVA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A9C5879-498A-4300-8836-1B2C2CB5D8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u="sng" dirty="0"/>
              <a:t>M. RHOMBOIDEUS MAJOR ET MINOR </a:t>
            </a:r>
          </a:p>
          <a:p>
            <a:pPr lvl="1"/>
            <a:r>
              <a:rPr lang="cs-CZ" dirty="0"/>
              <a:t>Elevace a addukce lopatky </a:t>
            </a:r>
          </a:p>
          <a:p>
            <a:pPr marL="457200" lvl="1" indent="0">
              <a:buNone/>
            </a:pPr>
            <a:endParaRPr lang="cs-CZ" dirty="0"/>
          </a:p>
          <a:p>
            <a:r>
              <a:rPr lang="cs-CZ" b="1" u="sng" dirty="0"/>
              <a:t>M. LEVATOR SCAPULAE </a:t>
            </a:r>
          </a:p>
          <a:p>
            <a:pPr lvl="1"/>
            <a:r>
              <a:rPr lang="cs-CZ" dirty="0"/>
              <a:t>Elevace lopatky </a:t>
            </a:r>
          </a:p>
          <a:p>
            <a:pPr lvl="1"/>
            <a:r>
              <a:rPr lang="cs-CZ" dirty="0"/>
              <a:t>Úklon, záklon hlavy s rotací 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3BE66F0-3EF9-4B82-A691-DFCD1DF7BF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510" b="11384"/>
          <a:stretch/>
        </p:blipFill>
        <p:spPr>
          <a:xfrm>
            <a:off x="8435340" y="609600"/>
            <a:ext cx="3011805" cy="392736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39B7AB3-52DF-4807-A479-D14080D309EE}"/>
              </a:ext>
            </a:extLst>
          </p:cNvPr>
          <p:cNvSpPr txBox="1"/>
          <p:nvPr/>
        </p:nvSpPr>
        <p:spPr>
          <a:xfrm>
            <a:off x="8698029" y="4536963"/>
            <a:ext cx="2569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/>
              <a:t>https://www.researchgate.net/figure/Modified-Eden-lange-Procedure-A-The-rhomboid-and-levator-scapulae-muscles-were_fig2_347792332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6750A3F-3E8A-2B48-54D1-AAFA60C122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17" t="10567" r="16541" b="10247"/>
          <a:stretch/>
        </p:blipFill>
        <p:spPr>
          <a:xfrm>
            <a:off x="4867275" y="3179334"/>
            <a:ext cx="3568065" cy="2715257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1BC2724-607D-FE74-5662-331638A20C9B}"/>
              </a:ext>
            </a:extLst>
          </p:cNvPr>
          <p:cNvSpPr txBox="1"/>
          <p:nvPr/>
        </p:nvSpPr>
        <p:spPr>
          <a:xfrm>
            <a:off x="5129964" y="5866016"/>
            <a:ext cx="356806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https://www.youtube.com/watch?v=Al4o_wEEyGI</a:t>
            </a:r>
          </a:p>
        </p:txBody>
      </p:sp>
    </p:spTree>
    <p:extLst>
      <p:ext uri="{BB962C8B-B14F-4D97-AF65-F5344CB8AC3E}">
        <p14:creationId xmlns:p14="http://schemas.microsoft.com/office/powerpoint/2010/main" val="40500512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605E84-4382-4E76-97F6-44396D61B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933700" cy="970450"/>
          </a:xfrm>
        </p:spPr>
        <p:txBody>
          <a:bodyPr>
            <a:normAutofit/>
          </a:bodyPr>
          <a:lstStyle/>
          <a:p>
            <a:r>
              <a:rPr lang="cs-CZ" dirty="0"/>
              <a:t>3. VRSTVA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E6C0C8-C813-4F72-A8A8-789990558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7"/>
            <a:ext cx="5924988" cy="3636511"/>
          </a:xfrm>
        </p:spPr>
        <p:txBody>
          <a:bodyPr>
            <a:normAutofit/>
          </a:bodyPr>
          <a:lstStyle/>
          <a:p>
            <a:r>
              <a:rPr lang="cs-CZ" b="1" u="sng" dirty="0"/>
              <a:t>M. SERRATUS POSTERIOR SUPERIOR</a:t>
            </a:r>
          </a:p>
          <a:p>
            <a:pPr lvl="1"/>
            <a:r>
              <a:rPr lang="cs-CZ" dirty="0"/>
              <a:t>Pomocný sval nádechový </a:t>
            </a:r>
          </a:p>
          <a:p>
            <a:pPr marL="457200" lvl="1" indent="0">
              <a:buNone/>
            </a:pPr>
            <a:endParaRPr lang="cs-CZ" dirty="0"/>
          </a:p>
          <a:p>
            <a:r>
              <a:rPr lang="cs-CZ" b="1" u="sng" dirty="0"/>
              <a:t>M. SERRATUS POSTERIOR INFERIOR </a:t>
            </a:r>
          </a:p>
          <a:p>
            <a:pPr lvl="1"/>
            <a:r>
              <a:rPr lang="cs-CZ" dirty="0"/>
              <a:t>Pomocný sval výdechový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B01316F-5B28-4E8A-BAF1-8EFF2257CF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9" r="1" b="2754"/>
          <a:stretch/>
        </p:blipFill>
        <p:spPr>
          <a:xfrm>
            <a:off x="8507487" y="1258529"/>
            <a:ext cx="2735071" cy="433020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D4FA2AD-5F41-498E-87B0-2760A38F99E6}"/>
              </a:ext>
            </a:extLst>
          </p:cNvPr>
          <p:cNvSpPr txBox="1"/>
          <p:nvPr/>
        </p:nvSpPr>
        <p:spPr>
          <a:xfrm>
            <a:off x="7904479" y="6167121"/>
            <a:ext cx="39160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>
                <a:solidFill>
                  <a:schemeClr val="bg1"/>
                </a:solidFill>
              </a:rPr>
              <a:t>https://www.kenhub.com/en/library/anatomy/serratus-posterior-muscles</a:t>
            </a:r>
          </a:p>
        </p:txBody>
      </p:sp>
    </p:spTree>
    <p:extLst>
      <p:ext uri="{BB962C8B-B14F-4D97-AF65-F5344CB8AC3E}">
        <p14:creationId xmlns:p14="http://schemas.microsoft.com/office/powerpoint/2010/main" val="3163689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0D37502-5E9C-B991-C27F-EADAE7649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4" y="124375"/>
            <a:ext cx="10353762" cy="970450"/>
          </a:xfrm>
        </p:spPr>
        <p:txBody>
          <a:bodyPr/>
          <a:lstStyle/>
          <a:p>
            <a:r>
              <a:rPr lang="cs-CZ" dirty="0"/>
              <a:t>Řízení pohybu - shrnutí</a:t>
            </a:r>
          </a:p>
        </p:txBody>
      </p:sp>
      <p:pic>
        <p:nvPicPr>
          <p:cNvPr id="7170" name="Picture 2" descr="Řízení a poruchy motoriky, vyšetření a syndromologie Kateřina Zárubová FN  Motol 4/ ppt stáhnout">
            <a:extLst>
              <a:ext uri="{FF2B5EF4-FFF2-40B4-BE49-F238E27FC236}">
                <a16:creationId xmlns:a16="http://schemas.microsoft.com/office/drawing/2014/main" id="{24636AB1-28D1-2B17-25A0-B4B4FB5F4F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30"/>
          <a:stretch/>
        </p:blipFill>
        <p:spPr bwMode="auto">
          <a:xfrm>
            <a:off x="1518675" y="1119392"/>
            <a:ext cx="9144000" cy="542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47719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92212D-CA19-4B92-923B-E1D80E9A9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1" y="661539"/>
            <a:ext cx="10571998" cy="970450"/>
          </a:xfrm>
        </p:spPr>
        <p:txBody>
          <a:bodyPr>
            <a:normAutofit fontScale="90000"/>
          </a:bodyPr>
          <a:lstStyle/>
          <a:p>
            <a:r>
              <a:rPr lang="cs-CZ" dirty="0"/>
              <a:t>4. HLUBOKÁ VRSTVA = m. </a:t>
            </a:r>
            <a:r>
              <a:rPr lang="cs-CZ" dirty="0" err="1"/>
              <a:t>errector</a:t>
            </a:r>
            <a:r>
              <a:rPr lang="cs-CZ" dirty="0"/>
              <a:t> </a:t>
            </a:r>
            <a:r>
              <a:rPr lang="cs-CZ" dirty="0" err="1"/>
              <a:t>spinae</a:t>
            </a:r>
            <a:br>
              <a:rPr lang="cs-CZ" dirty="0"/>
            </a:br>
            <a:r>
              <a:rPr lang="cs-CZ" dirty="0"/>
              <a:t>						</a:t>
            </a:r>
            <a:r>
              <a:rPr lang="cs-CZ" sz="2800" dirty="0"/>
              <a:t>= autochtonní svaly zad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DB4ABE-9567-4847-8AA0-6BDF2A9B4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7"/>
            <a:ext cx="4086663" cy="3636511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1. SPINOTRANSVERSÁLNÍ SYSTÉM </a:t>
            </a:r>
          </a:p>
          <a:p>
            <a:pPr marL="0" indent="0">
              <a:buNone/>
            </a:pPr>
            <a:r>
              <a:rPr lang="cs-CZ" dirty="0"/>
              <a:t>2. SPINOSPINÁLNÍ SYSTÉM </a:t>
            </a:r>
          </a:p>
          <a:p>
            <a:pPr marL="0" indent="0">
              <a:buNone/>
            </a:pPr>
            <a:r>
              <a:rPr lang="cs-CZ" dirty="0"/>
              <a:t>3. TRANSVERZOSPINÁLNÍ SYSTÉM </a:t>
            </a:r>
          </a:p>
          <a:p>
            <a:pPr marL="0" indent="0">
              <a:buNone/>
            </a:pPr>
            <a:r>
              <a:rPr lang="cs-CZ" dirty="0"/>
              <a:t>4. KRÁTKÉ SVALY ZAD </a:t>
            </a:r>
          </a:p>
          <a:p>
            <a:pPr marL="0" indent="0">
              <a:buNone/>
            </a:pPr>
            <a:r>
              <a:rPr lang="cs-CZ" dirty="0"/>
              <a:t>5. KRÁTKÉ ŠÍJOVÉ EXTENZORY (HLUBOKÉ SVALY ŠÍJOVÉ)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26C1076-2E0A-4DED-BEE7-AF1AD2E6BBB3}"/>
              </a:ext>
            </a:extLst>
          </p:cNvPr>
          <p:cNvSpPr txBox="1"/>
          <p:nvPr/>
        </p:nvSpPr>
        <p:spPr>
          <a:xfrm>
            <a:off x="6572250" y="6324600"/>
            <a:ext cx="46291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https://www.chegg.com/flashcards/exam-2-deep-back-d225e734-8e84-4874-848c-228a6f14725c/deck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195781B-01CC-4768-BF02-85FF03519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2275" y="2062876"/>
            <a:ext cx="3105150" cy="426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27997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7BE016C-114E-4A67-A1ED-64282E0C7A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00" t="22665" r="9333" b="5927"/>
          <a:stretch/>
        </p:blipFill>
        <p:spPr>
          <a:xfrm>
            <a:off x="2314591" y="321733"/>
            <a:ext cx="7562818" cy="523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3818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381FB7-1593-4442-BFC5-1181CC2C7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838038"/>
            <a:ext cx="10571998" cy="970450"/>
          </a:xfrm>
        </p:spPr>
        <p:txBody>
          <a:bodyPr>
            <a:normAutofit fontScale="90000"/>
          </a:bodyPr>
          <a:lstStyle/>
          <a:p>
            <a:r>
              <a:rPr lang="cs-CZ" dirty="0"/>
              <a:t>1. SPINOTRANSVERSÁLNÍ SYSTÉM 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A68ADA8-EAF5-4E74-AEF2-8985B7E6E0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001" y="2235584"/>
            <a:ext cx="10554574" cy="3636511"/>
          </a:xfrm>
        </p:spPr>
        <p:txBody>
          <a:bodyPr/>
          <a:lstStyle/>
          <a:p>
            <a:r>
              <a:rPr lang="cs-CZ" dirty="0"/>
              <a:t>Musculus </a:t>
            </a:r>
            <a:r>
              <a:rPr lang="cs-CZ" dirty="0" err="1"/>
              <a:t>splenius</a:t>
            </a:r>
            <a:r>
              <a:rPr lang="cs-CZ" dirty="0"/>
              <a:t> </a:t>
            </a:r>
            <a:r>
              <a:rPr lang="cs-CZ" dirty="0" err="1"/>
              <a:t>capitis</a:t>
            </a:r>
            <a:r>
              <a:rPr lang="cs-CZ" dirty="0"/>
              <a:t> et </a:t>
            </a:r>
            <a:r>
              <a:rPr lang="cs-CZ" dirty="0" err="1"/>
              <a:t>cervicis</a:t>
            </a:r>
            <a:endParaRPr lang="cs-CZ" dirty="0"/>
          </a:p>
          <a:p>
            <a:r>
              <a:rPr lang="cs-CZ" dirty="0"/>
              <a:t>Musculus </a:t>
            </a:r>
            <a:r>
              <a:rPr lang="cs-CZ" dirty="0" err="1"/>
              <a:t>longissimus</a:t>
            </a:r>
            <a:r>
              <a:rPr lang="cs-CZ" dirty="0"/>
              <a:t> </a:t>
            </a:r>
            <a:r>
              <a:rPr lang="cs-CZ" dirty="0" err="1"/>
              <a:t>dorsi</a:t>
            </a:r>
            <a:r>
              <a:rPr lang="cs-CZ" dirty="0"/>
              <a:t> et </a:t>
            </a:r>
            <a:r>
              <a:rPr lang="cs-CZ" dirty="0" err="1"/>
              <a:t>cervicis</a:t>
            </a:r>
            <a:endParaRPr lang="cs-CZ" dirty="0"/>
          </a:p>
          <a:p>
            <a:r>
              <a:rPr lang="cs-CZ" dirty="0"/>
              <a:t>Musculus </a:t>
            </a:r>
            <a:r>
              <a:rPr lang="cs-CZ" dirty="0" err="1"/>
              <a:t>longissimus</a:t>
            </a:r>
            <a:r>
              <a:rPr lang="cs-CZ" dirty="0"/>
              <a:t> </a:t>
            </a:r>
            <a:r>
              <a:rPr lang="cs-CZ" dirty="0" err="1"/>
              <a:t>capitis</a:t>
            </a:r>
            <a:endParaRPr lang="cs-CZ" dirty="0"/>
          </a:p>
          <a:p>
            <a:r>
              <a:rPr lang="cs-CZ" dirty="0"/>
              <a:t>Musculus </a:t>
            </a:r>
            <a:r>
              <a:rPr lang="cs-CZ" dirty="0" err="1"/>
              <a:t>iliocostalis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5E394FC-D5CA-4F1C-9E98-799601B4CC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917" t="34074" r="14916" b="5482"/>
          <a:stretch/>
        </p:blipFill>
        <p:spPr>
          <a:xfrm>
            <a:off x="5071532" y="2092960"/>
            <a:ext cx="3594947" cy="392176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8B95FE00-760A-4C17-A3AF-98A65C37C8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250" t="29333" r="19250" b="13482"/>
          <a:stretch/>
        </p:blipFill>
        <p:spPr>
          <a:xfrm>
            <a:off x="8890000" y="2092960"/>
            <a:ext cx="3108960" cy="3921760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89D8B92A-983E-4B11-9E62-BE0365AD9449}"/>
              </a:ext>
            </a:extLst>
          </p:cNvPr>
          <p:cNvSpPr txBox="1"/>
          <p:nvPr/>
        </p:nvSpPr>
        <p:spPr>
          <a:xfrm>
            <a:off x="5638570" y="6157344"/>
            <a:ext cx="51700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https://anatomie.lf2.cuni.cz/sites/anatomie/files/page/files/2016/svaly_trupu.pdf</a:t>
            </a:r>
          </a:p>
        </p:txBody>
      </p:sp>
    </p:spTree>
    <p:extLst>
      <p:ext uri="{BB962C8B-B14F-4D97-AF65-F5344CB8AC3E}">
        <p14:creationId xmlns:p14="http://schemas.microsoft.com/office/powerpoint/2010/main" val="279709475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787970-247C-4895-A512-DCF2E74A9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2. SPINOSPINÁLNÍ SYSTÉM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F655481-8DB9-45E9-98D2-9CD3F2298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8"/>
            <a:ext cx="2715063" cy="3445088"/>
          </a:xfrm>
        </p:spPr>
        <p:txBody>
          <a:bodyPr/>
          <a:lstStyle/>
          <a:p>
            <a:r>
              <a:rPr lang="cs-CZ" dirty="0"/>
              <a:t>Musculus </a:t>
            </a:r>
            <a:r>
              <a:rPr lang="cs-CZ" dirty="0" err="1"/>
              <a:t>spinalis</a:t>
            </a:r>
            <a:r>
              <a:rPr lang="cs-CZ" dirty="0"/>
              <a:t>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A9F4FDC-4936-4934-AC65-5D62D1F82A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333" t="34074" r="30667" b="6521"/>
          <a:stretch/>
        </p:blipFill>
        <p:spPr>
          <a:xfrm>
            <a:off x="4307840" y="2011680"/>
            <a:ext cx="2072640" cy="407401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B96F774-A8A1-4ECC-ADCE-6A913F6297B9}"/>
              </a:ext>
            </a:extLst>
          </p:cNvPr>
          <p:cNvSpPr txBox="1"/>
          <p:nvPr/>
        </p:nvSpPr>
        <p:spPr>
          <a:xfrm>
            <a:off x="5016582" y="6210757"/>
            <a:ext cx="51700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>
                <a:hlinkClick r:id="rId3"/>
              </a:rPr>
              <a:t>https://anatomie.lf2.cuni.cz/sites/anatomie/files/page/files/2016/svaly_trupu.pdf</a:t>
            </a:r>
            <a:endParaRPr lang="cs-CZ" sz="1000" dirty="0"/>
          </a:p>
          <a:p>
            <a:r>
              <a:rPr lang="cs-CZ" sz="1000" dirty="0"/>
              <a:t>https://www.kenhub.com/en/library/anatomy/spinalis-muscle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F59AA6E-71A9-4F7A-A1DB-138C9B164A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5464" y="2005613"/>
            <a:ext cx="4077335" cy="4077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48628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AB855A-606F-41D3-A88A-6FB3D4E81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3. TRANSVERZOSPINÁLNÍ SYSTÉM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D48DD2F-098B-452E-8F61-1B44D9CF60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M. </a:t>
            </a:r>
            <a:r>
              <a:rPr lang="cs-CZ" dirty="0" err="1"/>
              <a:t>semispinalis</a:t>
            </a:r>
            <a:r>
              <a:rPr lang="cs-CZ" dirty="0"/>
              <a:t> (</a:t>
            </a:r>
            <a:r>
              <a:rPr lang="cs-CZ" dirty="0" err="1"/>
              <a:t>capitis</a:t>
            </a:r>
            <a:r>
              <a:rPr lang="cs-CZ" dirty="0"/>
              <a:t>, </a:t>
            </a:r>
            <a:r>
              <a:rPr lang="cs-CZ" dirty="0" err="1"/>
              <a:t>cervicis</a:t>
            </a:r>
            <a:r>
              <a:rPr lang="cs-CZ" dirty="0"/>
              <a:t>, </a:t>
            </a:r>
            <a:r>
              <a:rPr lang="cs-CZ" dirty="0" err="1"/>
              <a:t>thoracis</a:t>
            </a:r>
            <a:r>
              <a:rPr lang="cs-CZ" dirty="0"/>
              <a:t>)</a:t>
            </a:r>
          </a:p>
          <a:p>
            <a:r>
              <a:rPr lang="cs-CZ" dirty="0"/>
              <a:t>Mm. </a:t>
            </a:r>
            <a:r>
              <a:rPr lang="cs-CZ" dirty="0" err="1"/>
              <a:t>multifidy</a:t>
            </a:r>
            <a:r>
              <a:rPr lang="cs-CZ" dirty="0"/>
              <a:t> </a:t>
            </a:r>
          </a:p>
          <a:p>
            <a:r>
              <a:rPr lang="cs-CZ" dirty="0"/>
              <a:t>Mm. </a:t>
            </a:r>
            <a:r>
              <a:rPr lang="cs-CZ" dirty="0" err="1"/>
              <a:t>rotatores</a:t>
            </a:r>
            <a:r>
              <a:rPr lang="cs-CZ" dirty="0"/>
              <a:t>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8B30BDF-5F90-424D-98EB-679DEC3C6A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834" t="27111" r="11167" b="10666"/>
          <a:stretch/>
        </p:blipFill>
        <p:spPr>
          <a:xfrm>
            <a:off x="6374566" y="2222287"/>
            <a:ext cx="4998720" cy="4267200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0049A5A1-8253-4F15-ABBF-E0C5CEA0BCAE}"/>
              </a:ext>
            </a:extLst>
          </p:cNvPr>
          <p:cNvSpPr/>
          <p:nvPr/>
        </p:nvSpPr>
        <p:spPr>
          <a:xfrm>
            <a:off x="6379845" y="2397760"/>
            <a:ext cx="264160" cy="8534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B1BA731-49FA-4153-A62F-41C92AEEB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4566" y="6523227"/>
            <a:ext cx="5169856" cy="28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67507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BB6D6E-CADF-49AD-A27F-FE7632A27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4. KRÁTKÉ SVALY ZAD </a:t>
            </a:r>
            <a:br>
              <a:rPr lang="cs-CZ" dirty="0"/>
            </a:br>
            <a:r>
              <a:rPr lang="cs-CZ" sz="2400" dirty="0"/>
              <a:t>(INTERSPINÁLNÍ + INTERTRASVERZÁLNÍ SYSTÉM)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35A5251-4F39-4597-A21D-8F5F7FA34F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7"/>
            <a:ext cx="3082728" cy="3264113"/>
          </a:xfrm>
        </p:spPr>
        <p:txBody>
          <a:bodyPr/>
          <a:lstStyle/>
          <a:p>
            <a:r>
              <a:rPr lang="cs-CZ" dirty="0"/>
              <a:t>Mm. </a:t>
            </a:r>
            <a:r>
              <a:rPr lang="cs-CZ" dirty="0" err="1"/>
              <a:t>interspinales</a:t>
            </a:r>
            <a:r>
              <a:rPr lang="cs-CZ" dirty="0"/>
              <a:t> </a:t>
            </a:r>
          </a:p>
          <a:p>
            <a:r>
              <a:rPr lang="cs-CZ" dirty="0"/>
              <a:t>Mm. </a:t>
            </a:r>
            <a:r>
              <a:rPr lang="cs-CZ" dirty="0" err="1"/>
              <a:t>intertrasversarii</a:t>
            </a:r>
            <a:r>
              <a:rPr lang="cs-CZ" dirty="0"/>
              <a:t>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11C4A7B-8682-449F-BE4D-BABCA912FB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37186" r="19750" b="8148"/>
          <a:stretch/>
        </p:blipFill>
        <p:spPr>
          <a:xfrm>
            <a:off x="6096000" y="2296160"/>
            <a:ext cx="3688080" cy="374904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64A7BEA-D85A-4B19-AB17-F618EE9353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5112" y="6130372"/>
            <a:ext cx="5169856" cy="28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16773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5FC294-C624-4FBE-95EB-8E6571DF0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7"/>
            <a:ext cx="10571998" cy="1010137"/>
          </a:xfrm>
        </p:spPr>
        <p:txBody>
          <a:bodyPr>
            <a:normAutofit fontScale="90000"/>
          </a:bodyPr>
          <a:lstStyle/>
          <a:p>
            <a:r>
              <a:rPr lang="cs-CZ" dirty="0"/>
              <a:t>5. KRÁTKÉ ŠÍJOVÉ EXTENZORY </a:t>
            </a:r>
            <a:br>
              <a:rPr lang="cs-CZ" dirty="0"/>
            </a:br>
            <a:r>
              <a:rPr lang="cs-CZ" sz="2800" dirty="0"/>
              <a:t>(HLUBOKÉ SVALY ŠÍJOVÉ)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16AB12-7BFD-4718-93E4-2967CDB6D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7"/>
            <a:ext cx="4172388" cy="3340313"/>
          </a:xfrm>
        </p:spPr>
        <p:txBody>
          <a:bodyPr/>
          <a:lstStyle/>
          <a:p>
            <a:r>
              <a:rPr lang="cs-CZ" dirty="0"/>
              <a:t>M. </a:t>
            </a:r>
            <a:r>
              <a:rPr lang="cs-CZ" dirty="0" err="1"/>
              <a:t>rectus</a:t>
            </a:r>
            <a:r>
              <a:rPr lang="cs-CZ" dirty="0"/>
              <a:t> </a:t>
            </a:r>
            <a:r>
              <a:rPr lang="cs-CZ" dirty="0" err="1"/>
              <a:t>capitis</a:t>
            </a:r>
            <a:r>
              <a:rPr lang="cs-CZ" dirty="0"/>
              <a:t> </a:t>
            </a:r>
            <a:r>
              <a:rPr lang="cs-CZ" dirty="0" err="1"/>
              <a:t>posterior</a:t>
            </a:r>
            <a:r>
              <a:rPr lang="cs-CZ" dirty="0"/>
              <a:t> major </a:t>
            </a:r>
          </a:p>
          <a:p>
            <a:r>
              <a:rPr lang="cs-CZ" dirty="0"/>
              <a:t>M. </a:t>
            </a:r>
            <a:r>
              <a:rPr lang="cs-CZ" dirty="0" err="1"/>
              <a:t>rectus</a:t>
            </a:r>
            <a:r>
              <a:rPr lang="cs-CZ" dirty="0"/>
              <a:t> </a:t>
            </a:r>
            <a:r>
              <a:rPr lang="cs-CZ" dirty="0" err="1"/>
              <a:t>capitis</a:t>
            </a:r>
            <a:r>
              <a:rPr lang="cs-CZ" dirty="0"/>
              <a:t> </a:t>
            </a:r>
            <a:r>
              <a:rPr lang="cs-CZ" dirty="0" err="1"/>
              <a:t>posterior</a:t>
            </a:r>
            <a:r>
              <a:rPr lang="cs-CZ" dirty="0"/>
              <a:t> minor </a:t>
            </a:r>
          </a:p>
          <a:p>
            <a:r>
              <a:rPr lang="cs-CZ" dirty="0"/>
              <a:t>M. </a:t>
            </a:r>
            <a:r>
              <a:rPr lang="cs-CZ" dirty="0" err="1"/>
              <a:t>obliquus</a:t>
            </a:r>
            <a:r>
              <a:rPr lang="cs-CZ" dirty="0"/>
              <a:t> </a:t>
            </a:r>
            <a:r>
              <a:rPr lang="cs-CZ" dirty="0" err="1"/>
              <a:t>capitis</a:t>
            </a:r>
            <a:r>
              <a:rPr lang="cs-CZ" dirty="0"/>
              <a:t> superior </a:t>
            </a:r>
          </a:p>
          <a:p>
            <a:r>
              <a:rPr lang="cs-CZ" dirty="0"/>
              <a:t>M. </a:t>
            </a:r>
            <a:r>
              <a:rPr lang="cs-CZ" dirty="0" err="1"/>
              <a:t>obliquus</a:t>
            </a:r>
            <a:r>
              <a:rPr lang="cs-CZ" dirty="0"/>
              <a:t> </a:t>
            </a:r>
            <a:r>
              <a:rPr lang="cs-CZ" dirty="0" err="1"/>
              <a:t>capitis</a:t>
            </a:r>
            <a:r>
              <a:rPr lang="cs-CZ" dirty="0"/>
              <a:t> </a:t>
            </a:r>
            <a:r>
              <a:rPr lang="cs-CZ" dirty="0" err="1"/>
              <a:t>inferior</a:t>
            </a:r>
            <a:r>
              <a:rPr lang="cs-CZ" dirty="0"/>
              <a:t>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CA36233-4E73-4321-A11A-F719307E64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333" t="34074" r="13584" b="5037"/>
          <a:stretch/>
        </p:blipFill>
        <p:spPr>
          <a:xfrm>
            <a:off x="6363532" y="2222287"/>
            <a:ext cx="4033520" cy="417576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FC504F4-18C9-4AEC-A1C1-1AB1261BA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5364" y="6410813"/>
            <a:ext cx="5169856" cy="28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95189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adiologický obrázek kostry">
            <a:extLst>
              <a:ext uri="{FF2B5EF4-FFF2-40B4-BE49-F238E27FC236}">
                <a16:creationId xmlns:a16="http://schemas.microsoft.com/office/drawing/2014/main" id="{DF1B10BE-27E5-E865-74F4-6BAC807710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</a:blip>
          <a:srcRect t="14264" b="8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43AB927-0031-4A8B-8A0B-9834E5992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1" y="1449147"/>
            <a:ext cx="10572000" cy="373245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Kineziologie krční páteře</a:t>
            </a:r>
          </a:p>
        </p:txBody>
      </p:sp>
    </p:spTree>
    <p:extLst>
      <p:ext uri="{BB962C8B-B14F-4D97-AF65-F5344CB8AC3E}">
        <p14:creationId xmlns:p14="http://schemas.microsoft.com/office/powerpoint/2010/main" val="365635062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ervical Spine Ranges of Motion (ROM) - Learn Muscles">
            <a:extLst>
              <a:ext uri="{FF2B5EF4-FFF2-40B4-BE49-F238E27FC236}">
                <a16:creationId xmlns:a16="http://schemas.microsoft.com/office/drawing/2014/main" id="{81031C2A-8067-40B2-844D-706A1AED3A63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45" b="33647"/>
          <a:stretch/>
        </p:blipFill>
        <p:spPr bwMode="auto">
          <a:xfrm>
            <a:off x="0" y="4383088"/>
            <a:ext cx="6080125" cy="218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ervical Spine Ranges of Motion (ROM) - Learn Muscles">
            <a:extLst>
              <a:ext uri="{FF2B5EF4-FFF2-40B4-BE49-F238E27FC236}">
                <a16:creationId xmlns:a16="http://schemas.microsoft.com/office/drawing/2014/main" id="{62BB479F-A022-4795-AE92-717572CD57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596"/>
          <a:stretch/>
        </p:blipFill>
        <p:spPr bwMode="auto">
          <a:xfrm>
            <a:off x="493871" y="472758"/>
            <a:ext cx="5611813" cy="222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ervical Spine Ranges of Motion (ROM) - Learn Muscles">
            <a:extLst>
              <a:ext uri="{FF2B5EF4-FFF2-40B4-BE49-F238E27FC236}">
                <a16:creationId xmlns:a16="http://schemas.microsoft.com/office/drawing/2014/main" id="{5782D457-A5F8-4A61-B77B-D34A6E9D3E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96"/>
          <a:stretch/>
        </p:blipFill>
        <p:spPr bwMode="auto">
          <a:xfrm>
            <a:off x="6371272" y="2317856"/>
            <a:ext cx="5611813" cy="222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C74C5CC-8EE6-4A2E-B50C-7E134F61D175}"/>
              </a:ext>
            </a:extLst>
          </p:cNvPr>
          <p:cNvSpPr txBox="1"/>
          <p:nvPr/>
        </p:nvSpPr>
        <p:spPr>
          <a:xfrm>
            <a:off x="7741920" y="1158240"/>
            <a:ext cx="3198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        EXTENZE A FLEXE</a:t>
            </a:r>
          </a:p>
          <a:p>
            <a:r>
              <a:rPr lang="cs-CZ" dirty="0"/>
              <a:t>(RETROFLEXE A ANTEFLEXE) 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8B5825B-AB33-419B-BC42-16A446693BD7}"/>
              </a:ext>
            </a:extLst>
          </p:cNvPr>
          <p:cNvSpPr txBox="1"/>
          <p:nvPr/>
        </p:nvSpPr>
        <p:spPr>
          <a:xfrm>
            <a:off x="2011680" y="3244333"/>
            <a:ext cx="1104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ROTACE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8FBC3F1-578C-428D-8A8C-F646E86C3DF4}"/>
              </a:ext>
            </a:extLst>
          </p:cNvPr>
          <p:cNvSpPr txBox="1"/>
          <p:nvPr/>
        </p:nvSpPr>
        <p:spPr>
          <a:xfrm>
            <a:off x="8153500" y="5288728"/>
            <a:ext cx="1632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LATEROFLEXE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43B68F64-B448-4C9E-A3AF-A88E38333C47}"/>
              </a:ext>
            </a:extLst>
          </p:cNvPr>
          <p:cNvSpPr txBox="1"/>
          <p:nvPr/>
        </p:nvSpPr>
        <p:spPr>
          <a:xfrm>
            <a:off x="275272" y="6596390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https://learnmuscles.com/glossary/cervical-spine-ranges-of-motion-rom/</a:t>
            </a:r>
          </a:p>
        </p:txBody>
      </p:sp>
    </p:spTree>
    <p:extLst>
      <p:ext uri="{BB962C8B-B14F-4D97-AF65-F5344CB8AC3E}">
        <p14:creationId xmlns:p14="http://schemas.microsoft.com/office/powerpoint/2010/main" val="361326098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297DD0-CBE8-4227-9502-F87D17023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Horní krční segment (týlní kost – C</a:t>
            </a:r>
            <a:r>
              <a:rPr lang="cs-CZ" sz="3600" dirty="0"/>
              <a:t>1</a:t>
            </a:r>
            <a:r>
              <a:rPr lang="cs-CZ" dirty="0"/>
              <a:t>-C</a:t>
            </a:r>
            <a:r>
              <a:rPr lang="cs-CZ" sz="3600" dirty="0"/>
              <a:t>3</a:t>
            </a:r>
            <a:r>
              <a:rPr lang="cs-CZ" dirty="0"/>
              <a:t>)</a:t>
            </a:r>
            <a:br>
              <a:rPr lang="cs-CZ" dirty="0"/>
            </a:br>
            <a:r>
              <a:rPr lang="cs-CZ" sz="1600" dirty="0" err="1"/>
              <a:t>Craniocervikální</a:t>
            </a:r>
            <a:r>
              <a:rPr lang="cs-CZ" sz="1600" dirty="0"/>
              <a:t> přechod = CC přechod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AF596D-E3E7-4231-9DB8-F51229395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837" y="2403263"/>
            <a:ext cx="6220263" cy="348318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/>
              <a:t>Horní krční sektor zahrnuje oblast lebeční báze se všemi spoji lebky a osového skeletu, čelistní klouby a celou mechaniku žvýkání. Sektor je dominantním a řídícím článkem celého axiálního systému těla. Z horního krčního sektoru jsou zbývající části axiálního systému řízeny, ovlivňovány a aktivovány.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Fixace zrakem </a:t>
            </a:r>
            <a:r>
              <a:rPr lang="cs-CZ" dirty="0">
                <a:cs typeface="Arial" panose="020B0604020202020204" pitchFamily="34" charset="0"/>
              </a:rPr>
              <a:t>→ pohyb očí → pohyb hlavy → pohyb v AO skloubení → aktivace axiálního systému</a:t>
            </a:r>
          </a:p>
          <a:p>
            <a:pPr marL="0" indent="0">
              <a:buNone/>
            </a:pPr>
            <a:r>
              <a:rPr lang="cs-CZ" dirty="0">
                <a:cs typeface="Arial" panose="020B0604020202020204" pitchFamily="34" charset="0"/>
              </a:rPr>
              <a:t>Nepřímé propojení – vestibulární jádra, mozeček </a:t>
            </a:r>
          </a:p>
          <a:p>
            <a:pPr marL="0" indent="0">
              <a:buNone/>
            </a:pPr>
            <a:r>
              <a:rPr lang="cs-CZ" dirty="0">
                <a:cs typeface="Arial" panose="020B0604020202020204" pitchFamily="34" charset="0"/>
              </a:rPr>
              <a:t>Významný zdroj </a:t>
            </a:r>
            <a:r>
              <a:rPr lang="cs-CZ" dirty="0" err="1">
                <a:cs typeface="Arial" panose="020B0604020202020204" pitchFamily="34" charset="0"/>
              </a:rPr>
              <a:t>propriocepce</a:t>
            </a:r>
            <a:endParaRPr lang="cs-CZ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2050" name="Picture 2" descr="Image result for atlanto occipital joint | Joint, Occipital, Human anatomy">
            <a:extLst>
              <a:ext uri="{FF2B5EF4-FFF2-40B4-BE49-F238E27FC236}">
                <a16:creationId xmlns:a16="http://schemas.microsoft.com/office/drawing/2014/main" id="{A1A8F261-D479-4B6B-BEC2-C02E7637B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100" y="2371117"/>
            <a:ext cx="4725035" cy="354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1ACD87D-0075-4EAF-A665-94BAF711D81B}"/>
              </a:ext>
            </a:extLst>
          </p:cNvPr>
          <p:cNvSpPr txBox="1"/>
          <p:nvPr/>
        </p:nvSpPr>
        <p:spPr>
          <a:xfrm>
            <a:off x="7611371" y="5947658"/>
            <a:ext cx="32944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https://cz.pinterest.com/pin/205899014201388053/</a:t>
            </a:r>
          </a:p>
        </p:txBody>
      </p:sp>
    </p:spTree>
    <p:extLst>
      <p:ext uri="{BB962C8B-B14F-4D97-AF65-F5344CB8AC3E}">
        <p14:creationId xmlns:p14="http://schemas.microsoft.com/office/powerpoint/2010/main" val="26064600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1D2A583-4A32-4C21-4C60-95E00C2FD5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B1CA54F-F837-086A-6721-FB9E40524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Napínací reflex – svalové vřeténko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A01BD2D-145C-CB9C-1FC0-E0FD186F82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833"/>
          <a:stretch/>
        </p:blipFill>
        <p:spPr>
          <a:xfrm>
            <a:off x="2786590" y="1676400"/>
            <a:ext cx="6142571" cy="3714750"/>
          </a:xfrm>
          <a:prstGeom prst="rect">
            <a:avLst/>
          </a:prstGeom>
        </p:spPr>
      </p:pic>
      <p:sp>
        <p:nvSpPr>
          <p:cNvPr id="11" name="Ovál 10">
            <a:extLst>
              <a:ext uri="{FF2B5EF4-FFF2-40B4-BE49-F238E27FC236}">
                <a16:creationId xmlns:a16="http://schemas.microsoft.com/office/drawing/2014/main" id="{2A3ED7A8-BD48-7274-789B-89216676737C}"/>
              </a:ext>
            </a:extLst>
          </p:cNvPr>
          <p:cNvSpPr/>
          <p:nvPr/>
        </p:nvSpPr>
        <p:spPr bwMode="auto">
          <a:xfrm>
            <a:off x="6915150" y="3143250"/>
            <a:ext cx="857250" cy="857250"/>
          </a:xfrm>
          <a:prstGeom prst="ellipse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cs-CZ" sz="2800" dirty="0" err="1">
              <a:solidFill>
                <a:schemeClr val="bg1"/>
              </a:solidFill>
            </a:endParaRPr>
          </a:p>
        </p:txBody>
      </p: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2F49FB09-31ED-6C61-F8B0-9980E1C74CF7}"/>
              </a:ext>
            </a:extLst>
          </p:cNvPr>
          <p:cNvCxnSpPr/>
          <p:nvPr/>
        </p:nvCxnSpPr>
        <p:spPr bwMode="auto">
          <a:xfrm flipH="1" flipV="1">
            <a:off x="7343776" y="4065825"/>
            <a:ext cx="390525" cy="215265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DBAFA0B3-7944-687C-F3D0-DDE6D8C33B4E}"/>
              </a:ext>
            </a:extLst>
          </p:cNvPr>
          <p:cNvSpPr txBox="1"/>
          <p:nvPr/>
        </p:nvSpPr>
        <p:spPr>
          <a:xfrm>
            <a:off x="6557536" y="6354000"/>
            <a:ext cx="2353529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cs-CZ" sz="2000" dirty="0"/>
              <a:t>Reciproční inhibice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B4F68D25-269B-38DE-CB19-19E5179C4229}"/>
              </a:ext>
            </a:extLst>
          </p:cNvPr>
          <p:cNvSpPr txBox="1"/>
          <p:nvPr/>
        </p:nvSpPr>
        <p:spPr>
          <a:xfrm>
            <a:off x="2667000" y="5674002"/>
            <a:ext cx="4572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https://www.researchgate.net/publication/357236438_Identifying_knowledge_important_to_teach_about_the_nervous_system_in_the_context_of_secondary_biology_and_science_education-A_Delphi_study/figures?lo=1</a:t>
            </a:r>
          </a:p>
        </p:txBody>
      </p:sp>
    </p:spTree>
    <p:extLst>
      <p:ext uri="{BB962C8B-B14F-4D97-AF65-F5344CB8AC3E}">
        <p14:creationId xmlns:p14="http://schemas.microsoft.com/office/powerpoint/2010/main" val="194098790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85C001-8824-3823-D1AF-9C9963A91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Craniovertebrální</a:t>
            </a:r>
            <a:r>
              <a:rPr lang="cs-CZ" dirty="0"/>
              <a:t> spojení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1A05C97-478D-4A7A-F4FE-D2F7A5991A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3 klouby – 1 funkční jednotka </a:t>
            </a:r>
          </a:p>
          <a:p>
            <a:r>
              <a:rPr lang="cs-CZ" dirty="0" err="1"/>
              <a:t>Atlantooccipitalní</a:t>
            </a:r>
            <a:r>
              <a:rPr lang="cs-CZ" dirty="0"/>
              <a:t> skloubení </a:t>
            </a:r>
          </a:p>
          <a:p>
            <a:r>
              <a:rPr lang="cs-CZ" dirty="0" err="1"/>
              <a:t>Antlantoaxiální</a:t>
            </a:r>
            <a:r>
              <a:rPr lang="cs-CZ" dirty="0"/>
              <a:t> skloubení vnitřní </a:t>
            </a:r>
          </a:p>
          <a:p>
            <a:r>
              <a:rPr lang="cs-CZ" dirty="0" err="1"/>
              <a:t>Antlantoaxiální</a:t>
            </a:r>
            <a:r>
              <a:rPr lang="cs-CZ" dirty="0"/>
              <a:t> skloubení vnější </a:t>
            </a:r>
          </a:p>
          <a:p>
            <a:pPr marL="36900" indent="0"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F8235C1-689E-7082-21F4-7A00BF1F16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917" t="33630" r="16749" b="17334"/>
          <a:stretch/>
        </p:blipFill>
        <p:spPr>
          <a:xfrm>
            <a:off x="6096000" y="2032000"/>
            <a:ext cx="5039360" cy="336296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0042E91-D8D6-D917-6EE6-0AEC09BC10D0}"/>
              </a:ext>
            </a:extLst>
          </p:cNvPr>
          <p:cNvSpPr txBox="1"/>
          <p:nvPr/>
        </p:nvSpPr>
        <p:spPr>
          <a:xfrm>
            <a:off x="6191250" y="5386734"/>
            <a:ext cx="52673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https://is.muni.cz/th/ky5n9/Telemetricke_snimky_patere.pdf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A666B812-D5BB-EACB-9110-C5EFC64DB779}"/>
              </a:ext>
            </a:extLst>
          </p:cNvPr>
          <p:cNvSpPr txBox="1"/>
          <p:nvPr/>
        </p:nvSpPr>
        <p:spPr>
          <a:xfrm>
            <a:off x="368097" y="3838575"/>
            <a:ext cx="5404053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dirty="0"/>
              <a:t>AO - Kývavé pohyby – předozadní směr + stranové posuny (předsun hlavy)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33E1A4E-76F2-5E7B-6DC4-7B21B486BD47}"/>
              </a:ext>
            </a:extLst>
          </p:cNvPr>
          <p:cNvSpPr txBox="1"/>
          <p:nvPr/>
        </p:nvSpPr>
        <p:spPr>
          <a:xfrm>
            <a:off x="368097" y="4864346"/>
            <a:ext cx="5404053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dirty="0"/>
              <a:t>C1-C2 – rotační pohyby (30°- 45°)</a:t>
            </a:r>
          </a:p>
        </p:txBody>
      </p:sp>
    </p:spTree>
    <p:extLst>
      <p:ext uri="{BB962C8B-B14F-4D97-AF65-F5344CB8AC3E}">
        <p14:creationId xmlns:p14="http://schemas.microsoft.com/office/powerpoint/2010/main" val="279650827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05A848-70BA-8CB4-F8B5-0C3055351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873" y="400050"/>
            <a:ext cx="11049605" cy="97045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cs-CZ" b="1" dirty="0"/>
              <a:t>Čelistní kloub = </a:t>
            </a:r>
            <a:r>
              <a:rPr lang="cs-CZ" b="1" dirty="0" err="1"/>
              <a:t>Temporomandibulární</a:t>
            </a:r>
            <a:r>
              <a:rPr lang="cs-CZ" b="1" dirty="0"/>
              <a:t> kloub (TMK)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872F6D0-245B-A064-0BB4-88D150A59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873" y="1732448"/>
            <a:ext cx="4703582" cy="456247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43605AE-6C22-1023-6262-06F5783F3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8528" y="1732449"/>
            <a:ext cx="6076950" cy="4562475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9EE2BB19-332B-715C-18D6-77E2FBD1F268}"/>
              </a:ext>
            </a:extLst>
          </p:cNvPr>
          <p:cNvSpPr txBox="1"/>
          <p:nvPr/>
        </p:nvSpPr>
        <p:spPr>
          <a:xfrm>
            <a:off x="2438400" y="6273284"/>
            <a:ext cx="85674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https://boundbobskryptis.blogspot.com/2020/05/tmj-anatomy.html</a:t>
            </a:r>
          </a:p>
        </p:txBody>
      </p:sp>
    </p:spTree>
    <p:extLst>
      <p:ext uri="{BB962C8B-B14F-4D97-AF65-F5344CB8AC3E}">
        <p14:creationId xmlns:p14="http://schemas.microsoft.com/office/powerpoint/2010/main" val="394870359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05A848-70BA-8CB4-F8B5-0C3055351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873" y="400050"/>
            <a:ext cx="11049605" cy="97045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cs-CZ" b="1" dirty="0"/>
              <a:t>TMK – anatomické poznámky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F83F372-95D6-9937-454A-71227518E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4" y="1546265"/>
            <a:ext cx="10353762" cy="4058751"/>
          </a:xfrm>
        </p:spPr>
        <p:txBody>
          <a:bodyPr/>
          <a:lstStyle/>
          <a:p>
            <a:r>
              <a:rPr lang="cs-CZ" dirty="0"/>
              <a:t>Hlavice – </a:t>
            </a:r>
            <a:r>
              <a:rPr lang="cs-CZ" dirty="0" err="1"/>
              <a:t>caput</a:t>
            </a:r>
            <a:r>
              <a:rPr lang="cs-CZ" dirty="0"/>
              <a:t> </a:t>
            </a:r>
            <a:r>
              <a:rPr lang="cs-CZ" dirty="0" err="1"/>
              <a:t>mandibularis</a:t>
            </a:r>
            <a:r>
              <a:rPr lang="cs-CZ" dirty="0"/>
              <a:t> </a:t>
            </a:r>
          </a:p>
          <a:p>
            <a:r>
              <a:rPr lang="cs-CZ" dirty="0"/>
              <a:t>Jamka – </a:t>
            </a:r>
            <a:r>
              <a:rPr lang="cs-CZ" dirty="0" err="1"/>
              <a:t>fossa</a:t>
            </a:r>
            <a:r>
              <a:rPr lang="cs-CZ" dirty="0"/>
              <a:t> </a:t>
            </a:r>
            <a:r>
              <a:rPr lang="cs-CZ" dirty="0" err="1"/>
              <a:t>mandibularis</a:t>
            </a:r>
            <a:r>
              <a:rPr lang="cs-CZ" dirty="0"/>
              <a:t> </a:t>
            </a:r>
          </a:p>
          <a:p>
            <a:r>
              <a:rPr lang="cs-CZ" dirty="0"/>
              <a:t>Složený kloub – </a:t>
            </a:r>
            <a:r>
              <a:rPr lang="cs-CZ" dirty="0" err="1"/>
              <a:t>discus</a:t>
            </a:r>
            <a:r>
              <a:rPr lang="cs-CZ" dirty="0"/>
              <a:t> </a:t>
            </a:r>
          </a:p>
          <a:p>
            <a:pPr marL="36900" indent="0">
              <a:buNone/>
            </a:pPr>
            <a:endParaRPr lang="cs-CZ" dirty="0"/>
          </a:p>
          <a:p>
            <a:pPr marL="36900" indent="0">
              <a:buNone/>
            </a:pPr>
            <a:r>
              <a:rPr lang="cs-CZ" b="1" dirty="0"/>
              <a:t>deprese mandibuly</a:t>
            </a:r>
            <a:r>
              <a:rPr lang="cs-CZ" dirty="0"/>
              <a:t>: m. </a:t>
            </a:r>
            <a:r>
              <a:rPr lang="cs-CZ" dirty="0" err="1"/>
              <a:t>mylohyoideus</a:t>
            </a:r>
            <a:r>
              <a:rPr lang="cs-CZ" dirty="0"/>
              <a:t>, m. </a:t>
            </a:r>
            <a:r>
              <a:rPr lang="cs-CZ" dirty="0" err="1"/>
              <a:t>digastricus</a:t>
            </a:r>
            <a:r>
              <a:rPr lang="cs-CZ" dirty="0"/>
              <a:t> (</a:t>
            </a:r>
            <a:r>
              <a:rPr lang="cs-CZ" dirty="0" err="1"/>
              <a:t>venter</a:t>
            </a:r>
            <a:r>
              <a:rPr lang="cs-CZ" dirty="0"/>
              <a:t> </a:t>
            </a:r>
            <a:r>
              <a:rPr lang="cs-CZ" dirty="0" err="1"/>
              <a:t>anterior</a:t>
            </a:r>
            <a:r>
              <a:rPr lang="cs-CZ" dirty="0"/>
              <a:t>), m. </a:t>
            </a:r>
            <a:r>
              <a:rPr lang="cs-CZ" dirty="0" err="1"/>
              <a:t>geniohyoideus</a:t>
            </a:r>
            <a:endParaRPr lang="cs-CZ" dirty="0"/>
          </a:p>
          <a:p>
            <a:pPr marL="36900" indent="0">
              <a:buNone/>
            </a:pPr>
            <a:r>
              <a:rPr lang="cs-CZ" b="1" dirty="0"/>
              <a:t>elevace mandibuly: </a:t>
            </a:r>
            <a:r>
              <a:rPr lang="cs-CZ" dirty="0"/>
              <a:t>m. </a:t>
            </a:r>
            <a:r>
              <a:rPr lang="cs-CZ" dirty="0" err="1"/>
              <a:t>masseter</a:t>
            </a:r>
            <a:r>
              <a:rPr lang="cs-CZ" dirty="0"/>
              <a:t>, m. </a:t>
            </a:r>
            <a:r>
              <a:rPr lang="cs-CZ" dirty="0" err="1"/>
              <a:t>temporalis</a:t>
            </a:r>
            <a:r>
              <a:rPr lang="cs-CZ" dirty="0"/>
              <a:t> a m. </a:t>
            </a:r>
            <a:r>
              <a:rPr lang="cs-CZ" dirty="0" err="1"/>
              <a:t>pterygoideus</a:t>
            </a:r>
            <a:r>
              <a:rPr lang="cs-CZ" dirty="0"/>
              <a:t> </a:t>
            </a:r>
            <a:r>
              <a:rPr lang="cs-CZ" dirty="0" err="1"/>
              <a:t>medialis</a:t>
            </a:r>
            <a:r>
              <a:rPr lang="cs-CZ" dirty="0"/>
              <a:t>;</a:t>
            </a:r>
          </a:p>
          <a:p>
            <a:pPr marL="36900" indent="0">
              <a:buNone/>
            </a:pPr>
            <a:r>
              <a:rPr lang="cs-CZ" b="1" dirty="0"/>
              <a:t>protrakce mandibuly: </a:t>
            </a:r>
            <a:r>
              <a:rPr lang="cs-CZ" dirty="0"/>
              <a:t>m. </a:t>
            </a:r>
            <a:r>
              <a:rPr lang="cs-CZ" dirty="0" err="1"/>
              <a:t>pterygoideus</a:t>
            </a:r>
            <a:r>
              <a:rPr lang="cs-CZ" dirty="0"/>
              <a:t> </a:t>
            </a:r>
            <a:r>
              <a:rPr lang="cs-CZ" dirty="0" err="1"/>
              <a:t>lateralis</a:t>
            </a:r>
            <a:r>
              <a:rPr lang="cs-CZ" dirty="0"/>
              <a:t>, m. </a:t>
            </a:r>
            <a:r>
              <a:rPr lang="cs-CZ" dirty="0" err="1"/>
              <a:t>masseter</a:t>
            </a:r>
            <a:r>
              <a:rPr lang="cs-CZ" dirty="0"/>
              <a:t>;</a:t>
            </a:r>
          </a:p>
          <a:p>
            <a:pPr marL="36900" indent="0">
              <a:buNone/>
            </a:pPr>
            <a:r>
              <a:rPr lang="cs-CZ" b="1" dirty="0" err="1"/>
              <a:t>retrakce</a:t>
            </a:r>
            <a:r>
              <a:rPr lang="cs-CZ" b="1" dirty="0"/>
              <a:t> mandibuly: </a:t>
            </a:r>
            <a:r>
              <a:rPr lang="cs-CZ" dirty="0"/>
              <a:t>m. </a:t>
            </a:r>
            <a:r>
              <a:rPr lang="cs-CZ" dirty="0" err="1"/>
              <a:t>temporalis</a:t>
            </a:r>
            <a:r>
              <a:rPr lang="cs-CZ" dirty="0"/>
              <a:t>, m. </a:t>
            </a:r>
            <a:r>
              <a:rPr lang="cs-CZ" dirty="0" err="1"/>
              <a:t>masseter</a:t>
            </a:r>
            <a:r>
              <a:rPr lang="cs-CZ" dirty="0"/>
              <a:t>;</a:t>
            </a:r>
          </a:p>
          <a:p>
            <a:pPr marL="36900" indent="0">
              <a:buNone/>
            </a:pPr>
            <a:r>
              <a:rPr lang="cs-CZ" b="1" dirty="0"/>
              <a:t>pohyby do stran: </a:t>
            </a:r>
            <a:r>
              <a:rPr lang="cs-CZ" dirty="0"/>
              <a:t>mm. </a:t>
            </a:r>
            <a:r>
              <a:rPr lang="cs-CZ" dirty="0" err="1"/>
              <a:t>pterygoidei</a:t>
            </a:r>
            <a:r>
              <a:rPr lang="cs-CZ" dirty="0"/>
              <a:t>.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5E41B13-F8F4-F1FE-5AD1-686C7E1AF586}"/>
              </a:ext>
            </a:extLst>
          </p:cNvPr>
          <p:cNvSpPr txBox="1"/>
          <p:nvPr/>
        </p:nvSpPr>
        <p:spPr>
          <a:xfrm>
            <a:off x="1456806" y="5605016"/>
            <a:ext cx="9810750" cy="10772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600" dirty="0" err="1"/>
              <a:t>lateropulse</a:t>
            </a:r>
            <a:r>
              <a:rPr lang="cs-CZ" sz="1600" dirty="0"/>
              <a:t> − pohyb ke stranám; v daném okamžiku dochází v kloubech pravé a levé strany k odlišným pohybům. Tento typ pohybu je kombinací protrakce strany jedné a rotace strany druhé. Hlavice, na jejíž stranu se </a:t>
            </a:r>
            <a:r>
              <a:rPr lang="cs-CZ" sz="1600" dirty="0" err="1"/>
              <a:t>lateropulse</a:t>
            </a:r>
            <a:r>
              <a:rPr lang="cs-CZ" sz="1600" dirty="0"/>
              <a:t> děje, zůstává v jamce a rotuje mírně laterálně. Kloubní hlavice opačné strany je posunována vpřed a dolů.</a:t>
            </a:r>
          </a:p>
        </p:txBody>
      </p:sp>
    </p:spTree>
    <p:extLst>
      <p:ext uri="{BB962C8B-B14F-4D97-AF65-F5344CB8AC3E}">
        <p14:creationId xmlns:p14="http://schemas.microsoft.com/office/powerpoint/2010/main" val="176378647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05A848-70BA-8CB4-F8B5-0C3055351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873" y="400050"/>
            <a:ext cx="11049605" cy="97045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cs-CZ" b="1" dirty="0"/>
              <a:t>TMK - kineziologie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F83F372-95D6-9937-454A-71227518EB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jako jediný kloub lidského těla vykonává dva druhy pohybů – pohyb otáčivý (rotační) a pohyb posuvný (translační)</a:t>
            </a:r>
          </a:p>
          <a:p>
            <a:r>
              <a:rPr lang="cs-CZ" dirty="0"/>
              <a:t>jedná se o párový kloub, kdy oba čelistní klouby jsou spojeny dolní čelistí a pohyb vykonávají vždy současně – postižení jednoho kloubu se tak mnohdy projevuje i na jeho protějšku</a:t>
            </a:r>
          </a:p>
          <a:p>
            <a:r>
              <a:rPr lang="cs-CZ" dirty="0"/>
              <a:t>patří k nejvytíženějším kloubům lidského těla</a:t>
            </a:r>
          </a:p>
          <a:p>
            <a:pPr marL="36900" indent="0">
              <a:buNone/>
            </a:pPr>
            <a:endParaRPr lang="cs-CZ" dirty="0"/>
          </a:p>
          <a:p>
            <a:pPr marL="36900" indent="0">
              <a:buNone/>
            </a:pPr>
            <a:r>
              <a:rPr lang="cs-CZ" b="1" u="sng" dirty="0"/>
              <a:t>Klinické příznaky poruchy TMK: </a:t>
            </a:r>
          </a:p>
          <a:p>
            <a:pPr>
              <a:buFontTx/>
              <a:buChar char="-"/>
            </a:pPr>
            <a:r>
              <a:rPr lang="cs-CZ" dirty="0"/>
              <a:t>Bolest – lokálně, při pohybu, klidová </a:t>
            </a:r>
          </a:p>
          <a:p>
            <a:pPr>
              <a:buFontTx/>
              <a:buChar char="-"/>
            </a:pPr>
            <a:r>
              <a:rPr lang="cs-CZ" dirty="0"/>
              <a:t>Bolest přenesená – před ucho, do ucha, do zubů, do oblasti krční páteře, bolesti hlavy </a:t>
            </a:r>
          </a:p>
          <a:p>
            <a:pPr>
              <a:buFontTx/>
              <a:buChar char="-"/>
            </a:pPr>
            <a:r>
              <a:rPr lang="cs-CZ" dirty="0"/>
              <a:t>Zvukový projev – lupání, krepitace </a:t>
            </a:r>
          </a:p>
          <a:p>
            <a:pPr>
              <a:buFontTx/>
              <a:buChar char="-"/>
            </a:pPr>
            <a:r>
              <a:rPr lang="cs-CZ" dirty="0"/>
              <a:t>Omezení hybnosti – omezené otevření úst, neschopnost zavřít ústa</a:t>
            </a:r>
          </a:p>
        </p:txBody>
      </p:sp>
    </p:spTree>
    <p:extLst>
      <p:ext uri="{BB962C8B-B14F-4D97-AF65-F5344CB8AC3E}">
        <p14:creationId xmlns:p14="http://schemas.microsoft.com/office/powerpoint/2010/main" val="66304391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D7A9D1-4FFA-1C35-A40C-EFEF6F933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Problematika CC přechodu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CCE352D-4327-EA6E-C6E7-4BDFBBFA5C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32449"/>
            <a:ext cx="5456525" cy="4515951"/>
          </a:xfrm>
        </p:spPr>
        <p:txBody>
          <a:bodyPr/>
          <a:lstStyle/>
          <a:p>
            <a:r>
              <a:rPr lang="cs-CZ" dirty="0" err="1"/>
              <a:t>Cranio</a:t>
            </a:r>
            <a:r>
              <a:rPr lang="cs-CZ" dirty="0"/>
              <a:t>-Cervikální přechod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cs-CZ" b="1" u="sng" dirty="0">
                <a:cs typeface="Arial" panose="020B0604020202020204" pitchFamily="34" charset="0"/>
              </a:rPr>
              <a:t>CC syndrom</a:t>
            </a:r>
          </a:p>
          <a:p>
            <a:pPr lvl="1"/>
            <a:r>
              <a:rPr lang="cs-CZ" dirty="0"/>
              <a:t>funkční poruchy dynamiky atlantookcipitálního spojení nebo krční páteře</a:t>
            </a:r>
          </a:p>
          <a:p>
            <a:pPr lvl="1"/>
            <a:r>
              <a:rPr lang="cs-CZ" dirty="0"/>
              <a:t>bolesti hlavy v okcipitální oblasti, které mají chronicko-intermitentní charakter </a:t>
            </a:r>
          </a:p>
          <a:p>
            <a:pPr lvl="1"/>
            <a:r>
              <a:rPr lang="cs-CZ" dirty="0"/>
              <a:t>někdy je bolest spjata s </a:t>
            </a:r>
            <a:r>
              <a:rPr lang="cs-CZ" dirty="0" err="1"/>
              <a:t>vertigem</a:t>
            </a:r>
            <a:r>
              <a:rPr lang="cs-CZ" dirty="0"/>
              <a:t> a </a:t>
            </a:r>
            <a:r>
              <a:rPr lang="cs-CZ" dirty="0" err="1"/>
              <a:t>nauseou</a:t>
            </a:r>
            <a:r>
              <a:rPr lang="cs-CZ" dirty="0"/>
              <a:t>, vomitem a nystagmem (</a:t>
            </a:r>
            <a:r>
              <a:rPr lang="cs-CZ" dirty="0" err="1"/>
              <a:t>cervikovestibulární</a:t>
            </a:r>
            <a:r>
              <a:rPr lang="cs-CZ" dirty="0"/>
              <a:t> syndrom). </a:t>
            </a:r>
          </a:p>
          <a:p>
            <a:pPr lvl="1"/>
            <a:r>
              <a:rPr lang="cs-CZ" dirty="0"/>
              <a:t>syndrom způsobuje nejčastěji omezení hlavně rotace a retroflexe.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53BA228-F667-4B52-0FDB-5EE0BB1D69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33" t="15555" r="41333" b="14074"/>
          <a:stretch/>
        </p:blipFill>
        <p:spPr>
          <a:xfrm>
            <a:off x="7081520" y="1580050"/>
            <a:ext cx="4490720" cy="48260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943B896-EB01-FDDD-CB79-D47CDE098B48}"/>
              </a:ext>
            </a:extLst>
          </p:cNvPr>
          <p:cNvSpPr txBox="1"/>
          <p:nvPr/>
        </p:nvSpPr>
        <p:spPr>
          <a:xfrm>
            <a:off x="7343257" y="6406050"/>
            <a:ext cx="39243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https://www.sportklinik.cz/2020/11/02/cervikokranialni-syndrom/</a:t>
            </a:r>
          </a:p>
        </p:txBody>
      </p:sp>
    </p:spTree>
    <p:extLst>
      <p:ext uri="{BB962C8B-B14F-4D97-AF65-F5344CB8AC3E}">
        <p14:creationId xmlns:p14="http://schemas.microsoft.com/office/powerpoint/2010/main" val="76041299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A464A6-AE5E-4947-88C6-4D616B2A0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Dolní krční sektor (</a:t>
            </a:r>
            <a:r>
              <a:rPr lang="cs-CZ" i="0" dirty="0">
                <a:solidFill>
                  <a:schemeClr val="tx1"/>
                </a:solidFill>
                <a:effectLst/>
              </a:rPr>
              <a:t>C</a:t>
            </a:r>
            <a:r>
              <a:rPr lang="cs-CZ" i="0" baseline="-25000" dirty="0">
                <a:solidFill>
                  <a:schemeClr val="tx1"/>
                </a:solidFill>
                <a:effectLst/>
              </a:rPr>
              <a:t>3-4 </a:t>
            </a:r>
            <a:r>
              <a:rPr lang="cs-CZ" i="0" dirty="0">
                <a:solidFill>
                  <a:schemeClr val="tx1"/>
                </a:solidFill>
                <a:effectLst/>
              </a:rPr>
              <a:t>až Th</a:t>
            </a:r>
            <a:r>
              <a:rPr lang="cs-CZ" i="0" baseline="-25000" dirty="0">
                <a:solidFill>
                  <a:schemeClr val="tx1"/>
                </a:solidFill>
                <a:effectLst/>
              </a:rPr>
              <a:t>4-5 </a:t>
            </a:r>
            <a:r>
              <a:rPr lang="cs-CZ" dirty="0"/>
              <a:t>)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7B91CC-BA48-4C91-9781-0CA02D522D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7"/>
            <a:ext cx="5658288" cy="3787988"/>
          </a:xfrm>
        </p:spPr>
        <p:txBody>
          <a:bodyPr/>
          <a:lstStyle/>
          <a:p>
            <a:r>
              <a:rPr lang="cs-CZ" dirty="0"/>
              <a:t>bezprostřední vztah k funkci hrudních pletenců a k funkci horních končetin</a:t>
            </a:r>
          </a:p>
          <a:p>
            <a:r>
              <a:rPr lang="cs-CZ" dirty="0"/>
              <a:t>Inervace horní končetiny a dýchacích svalů </a:t>
            </a:r>
          </a:p>
          <a:p>
            <a:r>
              <a:rPr lang="cs-CZ" dirty="0" err="1"/>
              <a:t>CTh</a:t>
            </a:r>
            <a:r>
              <a:rPr lang="cs-CZ" dirty="0"/>
              <a:t> přechod </a:t>
            </a:r>
          </a:p>
          <a:p>
            <a:r>
              <a:rPr lang="cs-CZ" dirty="0"/>
              <a:t>CB syndrom – porucha na úrovni krční páteře, která se projevuje do horní končetiny (rameno, loket, zápěstí až do konečků prstů) </a:t>
            </a:r>
          </a:p>
          <a:p>
            <a:endParaRPr lang="cs-CZ" dirty="0"/>
          </a:p>
        </p:txBody>
      </p:sp>
      <p:pic>
        <p:nvPicPr>
          <p:cNvPr id="3074" name="Picture 2" descr="Cervical Spine Anatomy (Neck)">
            <a:extLst>
              <a:ext uri="{FF2B5EF4-FFF2-40B4-BE49-F238E27FC236}">
                <a16:creationId xmlns:a16="http://schemas.microsoft.com/office/drawing/2014/main" id="{1F007044-05A8-4B9D-A3FE-8DA1743E5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478" y="2222287"/>
            <a:ext cx="4414520" cy="3862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B2272B6-495F-4F65-ADF2-12DF8C3D90C4}"/>
              </a:ext>
            </a:extLst>
          </p:cNvPr>
          <p:cNvSpPr txBox="1"/>
          <p:nvPr/>
        </p:nvSpPr>
        <p:spPr>
          <a:xfrm>
            <a:off x="6967478" y="6164591"/>
            <a:ext cx="46602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https://www.spineuniverse.com/anatomy/cervical-spine-anatomy-neck</a:t>
            </a:r>
          </a:p>
        </p:txBody>
      </p:sp>
    </p:spTree>
    <p:extLst>
      <p:ext uri="{BB962C8B-B14F-4D97-AF65-F5344CB8AC3E}">
        <p14:creationId xmlns:p14="http://schemas.microsoft.com/office/powerpoint/2010/main" val="251931004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7F7E61-D207-4843-A289-E3D62A634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939" y="138337"/>
            <a:ext cx="4784993" cy="112019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cs-CZ" sz="3200" dirty="0"/>
              <a:t>Svaly krku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026CB9-C504-4210-A4B6-8E3AD6F9AA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680" y="1640988"/>
            <a:ext cx="4403325" cy="487157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1600" dirty="0">
                <a:solidFill>
                  <a:schemeClr val="bg1"/>
                </a:solidFill>
                <a:effectLst/>
              </a:rPr>
              <a:t>1. vrstva: M. </a:t>
            </a:r>
            <a:r>
              <a:rPr lang="cs-CZ" sz="1600" dirty="0" err="1">
                <a:solidFill>
                  <a:schemeClr val="bg1"/>
                </a:solidFill>
                <a:effectLst/>
              </a:rPr>
              <a:t>platysma</a:t>
            </a:r>
            <a:r>
              <a:rPr lang="cs-CZ" sz="1600" dirty="0">
                <a:solidFill>
                  <a:schemeClr val="bg1"/>
                </a:solidFill>
                <a:effectLst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cs-CZ" sz="1600" dirty="0">
                <a:solidFill>
                  <a:schemeClr val="bg1"/>
                </a:solidFill>
                <a:effectLst/>
              </a:rPr>
              <a:t>2. vrstva: M. sternocleidomastoideus.</a:t>
            </a:r>
          </a:p>
          <a:p>
            <a:pPr>
              <a:lnSpc>
                <a:spcPct val="90000"/>
              </a:lnSpc>
            </a:pPr>
            <a:r>
              <a:rPr lang="cs-CZ" sz="1600" dirty="0">
                <a:solidFill>
                  <a:schemeClr val="bg1"/>
                </a:solidFill>
                <a:effectLst/>
              </a:rPr>
              <a:t>3. vrstva:</a:t>
            </a:r>
          </a:p>
          <a:p>
            <a:pPr lvl="1">
              <a:lnSpc>
                <a:spcPct val="90000"/>
              </a:lnSpc>
            </a:pPr>
            <a:r>
              <a:rPr lang="cs-CZ" dirty="0" err="1">
                <a:solidFill>
                  <a:schemeClr val="bg1"/>
                </a:solidFill>
                <a:effectLst/>
              </a:rPr>
              <a:t>Suprahyoidní</a:t>
            </a:r>
            <a:r>
              <a:rPr lang="cs-CZ" dirty="0">
                <a:solidFill>
                  <a:schemeClr val="bg1"/>
                </a:solidFill>
                <a:effectLst/>
              </a:rPr>
              <a:t> svaly</a:t>
            </a:r>
          </a:p>
          <a:p>
            <a:pPr lvl="1">
              <a:lnSpc>
                <a:spcPct val="90000"/>
              </a:lnSpc>
            </a:pPr>
            <a:r>
              <a:rPr lang="cs-CZ" dirty="0" err="1">
                <a:solidFill>
                  <a:schemeClr val="bg1"/>
                </a:solidFill>
                <a:effectLst/>
              </a:rPr>
              <a:t>Infrahyoidní</a:t>
            </a:r>
            <a:r>
              <a:rPr lang="cs-CZ" dirty="0">
                <a:solidFill>
                  <a:schemeClr val="bg1"/>
                </a:solidFill>
                <a:effectLst/>
              </a:rPr>
              <a:t> svaly</a:t>
            </a:r>
          </a:p>
          <a:p>
            <a:pPr>
              <a:lnSpc>
                <a:spcPct val="90000"/>
              </a:lnSpc>
            </a:pPr>
            <a:r>
              <a:rPr lang="cs-CZ" sz="1600" dirty="0">
                <a:solidFill>
                  <a:schemeClr val="bg1"/>
                </a:solidFill>
                <a:effectLst/>
              </a:rPr>
              <a:t>4. vrstva: Mm. </a:t>
            </a:r>
            <a:r>
              <a:rPr lang="cs-CZ" sz="1600" dirty="0" err="1">
                <a:solidFill>
                  <a:schemeClr val="bg1"/>
                </a:solidFill>
                <a:effectLst/>
              </a:rPr>
              <a:t>scaleni</a:t>
            </a:r>
            <a:r>
              <a:rPr lang="cs-CZ" sz="1600" dirty="0">
                <a:solidFill>
                  <a:schemeClr val="bg1"/>
                </a:solidFill>
                <a:effectLst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cs-CZ" sz="1600" dirty="0">
                <a:solidFill>
                  <a:schemeClr val="bg1"/>
                </a:solidFill>
                <a:effectLst/>
              </a:rPr>
              <a:t>5. vrstva:</a:t>
            </a:r>
          </a:p>
          <a:p>
            <a:pPr lvl="1">
              <a:lnSpc>
                <a:spcPct val="90000"/>
              </a:lnSpc>
            </a:pPr>
            <a:r>
              <a:rPr lang="cs-CZ" dirty="0">
                <a:solidFill>
                  <a:schemeClr val="bg1"/>
                </a:solidFill>
                <a:effectLst/>
              </a:rPr>
              <a:t>Musculus </a:t>
            </a:r>
            <a:r>
              <a:rPr lang="cs-CZ" dirty="0" err="1">
                <a:solidFill>
                  <a:schemeClr val="bg1"/>
                </a:solidFill>
                <a:effectLst/>
              </a:rPr>
              <a:t>longus</a:t>
            </a:r>
            <a:r>
              <a:rPr lang="cs-CZ" dirty="0">
                <a:solidFill>
                  <a:schemeClr val="bg1"/>
                </a:solidFill>
                <a:effectLst/>
              </a:rPr>
              <a:t> </a:t>
            </a:r>
            <a:r>
              <a:rPr lang="cs-CZ" dirty="0" err="1">
                <a:solidFill>
                  <a:schemeClr val="bg1"/>
                </a:solidFill>
                <a:effectLst/>
              </a:rPr>
              <a:t>capitis</a:t>
            </a:r>
            <a:r>
              <a:rPr lang="cs-CZ" dirty="0">
                <a:solidFill>
                  <a:schemeClr val="bg1"/>
                </a:solidFill>
                <a:effectLst/>
              </a:rPr>
              <a:t>,</a:t>
            </a:r>
          </a:p>
          <a:p>
            <a:pPr lvl="1">
              <a:lnSpc>
                <a:spcPct val="90000"/>
              </a:lnSpc>
            </a:pPr>
            <a:r>
              <a:rPr lang="cs-CZ" dirty="0">
                <a:solidFill>
                  <a:schemeClr val="bg1"/>
                </a:solidFill>
                <a:effectLst/>
              </a:rPr>
              <a:t>Musculus </a:t>
            </a:r>
            <a:r>
              <a:rPr lang="cs-CZ" dirty="0" err="1">
                <a:solidFill>
                  <a:schemeClr val="bg1"/>
                </a:solidFill>
                <a:effectLst/>
              </a:rPr>
              <a:t>longus</a:t>
            </a:r>
            <a:r>
              <a:rPr lang="cs-CZ" dirty="0">
                <a:solidFill>
                  <a:schemeClr val="bg1"/>
                </a:solidFill>
                <a:effectLst/>
              </a:rPr>
              <a:t> </a:t>
            </a:r>
            <a:r>
              <a:rPr lang="cs-CZ" dirty="0" err="1">
                <a:solidFill>
                  <a:schemeClr val="bg1"/>
                </a:solidFill>
                <a:effectLst/>
              </a:rPr>
              <a:t>colli</a:t>
            </a:r>
            <a:r>
              <a:rPr lang="cs-CZ" dirty="0">
                <a:solidFill>
                  <a:schemeClr val="bg1"/>
                </a:solidFill>
                <a:effectLst/>
              </a:rPr>
              <a:t>,</a:t>
            </a:r>
          </a:p>
          <a:p>
            <a:pPr lvl="1">
              <a:lnSpc>
                <a:spcPct val="90000"/>
              </a:lnSpc>
            </a:pPr>
            <a:r>
              <a:rPr lang="cs-CZ" dirty="0">
                <a:solidFill>
                  <a:schemeClr val="bg1"/>
                </a:solidFill>
                <a:effectLst/>
              </a:rPr>
              <a:t>Musculus </a:t>
            </a:r>
            <a:r>
              <a:rPr lang="cs-CZ" dirty="0" err="1">
                <a:solidFill>
                  <a:schemeClr val="bg1"/>
                </a:solidFill>
                <a:effectLst/>
              </a:rPr>
              <a:t>rectus</a:t>
            </a:r>
            <a:r>
              <a:rPr lang="cs-CZ" dirty="0">
                <a:solidFill>
                  <a:schemeClr val="bg1"/>
                </a:solidFill>
                <a:effectLst/>
              </a:rPr>
              <a:t> </a:t>
            </a:r>
            <a:r>
              <a:rPr lang="cs-CZ" dirty="0" err="1">
                <a:solidFill>
                  <a:schemeClr val="bg1"/>
                </a:solidFill>
                <a:effectLst/>
              </a:rPr>
              <a:t>capitis</a:t>
            </a:r>
            <a:r>
              <a:rPr lang="cs-CZ" dirty="0">
                <a:solidFill>
                  <a:schemeClr val="bg1"/>
                </a:solidFill>
                <a:effectLst/>
              </a:rPr>
              <a:t> </a:t>
            </a:r>
            <a:r>
              <a:rPr lang="cs-CZ" dirty="0" err="1">
                <a:solidFill>
                  <a:schemeClr val="bg1"/>
                </a:solidFill>
                <a:effectLst/>
              </a:rPr>
              <a:t>anterior</a:t>
            </a:r>
            <a:r>
              <a:rPr lang="cs-CZ" dirty="0">
                <a:solidFill>
                  <a:schemeClr val="bg1"/>
                </a:solidFill>
                <a:effectLst/>
              </a:rPr>
              <a:t>,</a:t>
            </a:r>
          </a:p>
          <a:p>
            <a:pPr lvl="1">
              <a:lnSpc>
                <a:spcPct val="90000"/>
              </a:lnSpc>
            </a:pPr>
            <a:r>
              <a:rPr lang="cs-CZ" dirty="0">
                <a:solidFill>
                  <a:schemeClr val="bg1"/>
                </a:solidFill>
                <a:effectLst/>
              </a:rPr>
              <a:t>Musculus </a:t>
            </a:r>
            <a:r>
              <a:rPr lang="cs-CZ" dirty="0" err="1">
                <a:solidFill>
                  <a:schemeClr val="bg1"/>
                </a:solidFill>
                <a:effectLst/>
              </a:rPr>
              <a:t>rectus</a:t>
            </a:r>
            <a:r>
              <a:rPr lang="cs-CZ" dirty="0">
                <a:solidFill>
                  <a:schemeClr val="bg1"/>
                </a:solidFill>
                <a:effectLst/>
              </a:rPr>
              <a:t> </a:t>
            </a:r>
            <a:r>
              <a:rPr lang="cs-CZ" dirty="0" err="1">
                <a:solidFill>
                  <a:schemeClr val="bg1"/>
                </a:solidFill>
                <a:effectLst/>
              </a:rPr>
              <a:t>capitis</a:t>
            </a:r>
            <a:r>
              <a:rPr lang="cs-CZ" dirty="0">
                <a:solidFill>
                  <a:schemeClr val="bg1"/>
                </a:solidFill>
                <a:effectLst/>
              </a:rPr>
              <a:t> </a:t>
            </a:r>
            <a:r>
              <a:rPr lang="cs-CZ" dirty="0" err="1">
                <a:solidFill>
                  <a:schemeClr val="bg1"/>
                </a:solidFill>
                <a:effectLst/>
              </a:rPr>
              <a:t>lateralis</a:t>
            </a:r>
            <a:r>
              <a:rPr lang="cs-CZ" dirty="0">
                <a:solidFill>
                  <a:schemeClr val="bg1"/>
                </a:solidFill>
                <a:effectLst/>
              </a:rPr>
              <a:t>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FF452E7-4811-4A11-996A-041CEABBF6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1" r="-1" b="8648"/>
          <a:stretch/>
        </p:blipFill>
        <p:spPr>
          <a:xfrm>
            <a:off x="5603706" y="1258529"/>
            <a:ext cx="5638853" cy="433020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0131550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ternocleidomastoid muscle: Anatomy and functions | Kenhub">
            <a:extLst>
              <a:ext uri="{FF2B5EF4-FFF2-40B4-BE49-F238E27FC236}">
                <a16:creationId xmlns:a16="http://schemas.microsoft.com/office/drawing/2014/main" id="{2F8B5DEC-0A66-4040-88E3-B58205A83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0" y="2849880"/>
            <a:ext cx="3007360" cy="300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A9317B5-3BB2-4486-B5A7-25B98C46D865}"/>
              </a:ext>
            </a:extLst>
          </p:cNvPr>
          <p:cNvSpPr txBox="1"/>
          <p:nvPr/>
        </p:nvSpPr>
        <p:spPr>
          <a:xfrm>
            <a:off x="688340" y="6048375"/>
            <a:ext cx="28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https://www.kenhub.com/en/library/anatomy/sternocleidomastoid-muscle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C5F7328-08A4-483B-B0C7-2A8E537140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50" t="4296" r="23668" b="14222"/>
          <a:stretch/>
        </p:blipFill>
        <p:spPr>
          <a:xfrm>
            <a:off x="4075758" y="2849880"/>
            <a:ext cx="3450262" cy="300736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1C9CD07-5B7D-4BDA-806B-EABFF2C6DD5A}"/>
              </a:ext>
            </a:extLst>
          </p:cNvPr>
          <p:cNvSpPr txBox="1"/>
          <p:nvPr/>
        </p:nvSpPr>
        <p:spPr>
          <a:xfrm>
            <a:off x="4370869" y="6048375"/>
            <a:ext cx="28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https://www.kenhub.com/en/library/anatomy/scalene-muscle</a:t>
            </a:r>
          </a:p>
        </p:txBody>
      </p:sp>
      <p:pic>
        <p:nvPicPr>
          <p:cNvPr id="4100" name="Picture 4" descr="Longus capitis muscle (musculus capitis longus)">
            <a:extLst>
              <a:ext uri="{FF2B5EF4-FFF2-40B4-BE49-F238E27FC236}">
                <a16:creationId xmlns:a16="http://schemas.microsoft.com/office/drawing/2014/main" id="{CD5364D1-9B15-4694-B22E-3B407126D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058" y="2849880"/>
            <a:ext cx="3450262" cy="307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C0FEEE6E-CCAC-40FB-849A-11CFA6AF74BF}"/>
              </a:ext>
            </a:extLst>
          </p:cNvPr>
          <p:cNvSpPr txBox="1"/>
          <p:nvPr/>
        </p:nvSpPr>
        <p:spPr>
          <a:xfrm>
            <a:off x="8432800" y="6048375"/>
            <a:ext cx="28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https://www.kenhub.com/en/library/anatomy/longus-capitis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CD28EEC-7B1D-44B5-9DAE-9EF0A75FBB8E}"/>
              </a:ext>
            </a:extLst>
          </p:cNvPr>
          <p:cNvSpPr txBox="1"/>
          <p:nvPr/>
        </p:nvSpPr>
        <p:spPr>
          <a:xfrm>
            <a:off x="614680" y="2049780"/>
            <a:ext cx="10884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m. sternocleidomastoideus                       mm. </a:t>
            </a:r>
            <a:r>
              <a:rPr lang="cs-CZ" dirty="0" err="1"/>
              <a:t>scaleni</a:t>
            </a:r>
            <a:r>
              <a:rPr lang="cs-CZ" dirty="0"/>
              <a:t>                                   m. </a:t>
            </a:r>
            <a:r>
              <a:rPr lang="cs-CZ" dirty="0" err="1"/>
              <a:t>longus</a:t>
            </a:r>
            <a:r>
              <a:rPr lang="cs-CZ" dirty="0"/>
              <a:t> </a:t>
            </a:r>
            <a:r>
              <a:rPr lang="cs-CZ" dirty="0" err="1"/>
              <a:t>capitis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219943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2">
            <a:extLst>
              <a:ext uri="{FF2B5EF4-FFF2-40B4-BE49-F238E27FC236}">
                <a16:creationId xmlns:a16="http://schemas.microsoft.com/office/drawing/2014/main" id="{6F1E4BA5-34B0-4234-A0AA-A258A164A0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2225994"/>
              </p:ext>
            </p:extLst>
          </p:nvPr>
        </p:nvGraphicFramePr>
        <p:xfrm>
          <a:off x="448467" y="1022826"/>
          <a:ext cx="11143457" cy="48123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4102">
                  <a:extLst>
                    <a:ext uri="{9D8B030D-6E8A-4147-A177-3AD203B41FA5}">
                      <a16:colId xmlns:a16="http://schemas.microsoft.com/office/drawing/2014/main" val="2539445628"/>
                    </a:ext>
                  </a:extLst>
                </a:gridCol>
                <a:gridCol w="6859355">
                  <a:extLst>
                    <a:ext uri="{9D8B030D-6E8A-4147-A177-3AD203B41FA5}">
                      <a16:colId xmlns:a16="http://schemas.microsoft.com/office/drawing/2014/main" val="23049883"/>
                    </a:ext>
                  </a:extLst>
                </a:gridCol>
              </a:tblGrid>
              <a:tr h="443003">
                <a:tc>
                  <a:txBody>
                    <a:bodyPr/>
                    <a:lstStyle/>
                    <a:p>
                      <a:r>
                        <a:rPr lang="cs-CZ" dirty="0"/>
                        <a:t>Pohyb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Svaly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998092"/>
                  </a:ext>
                </a:extLst>
              </a:tr>
              <a:tr h="764635"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Anteflexe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 m. </a:t>
                      </a:r>
                      <a:r>
                        <a:rPr lang="cs-CZ" dirty="0" err="1"/>
                        <a:t>longus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capitis</a:t>
                      </a:r>
                      <a:r>
                        <a:rPr lang="cs-CZ" dirty="0"/>
                        <a:t>, m. </a:t>
                      </a:r>
                      <a:r>
                        <a:rPr lang="cs-CZ" dirty="0" err="1"/>
                        <a:t>longus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colli</a:t>
                      </a:r>
                      <a:r>
                        <a:rPr lang="cs-CZ" dirty="0"/>
                        <a:t>, m. </a:t>
                      </a:r>
                      <a:r>
                        <a:rPr lang="cs-CZ" dirty="0" err="1"/>
                        <a:t>rectus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capitis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anterior</a:t>
                      </a:r>
                      <a:r>
                        <a:rPr lang="cs-CZ" dirty="0"/>
                        <a:t> a  mm. </a:t>
                      </a:r>
                      <a:r>
                        <a:rPr lang="cs-CZ" dirty="0" err="1"/>
                        <a:t>scaleni</a:t>
                      </a:r>
                      <a:endParaRPr lang="cs-CZ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4252301"/>
                  </a:ext>
                </a:extLst>
              </a:tr>
              <a:tr h="764635"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Retroflexe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m. </a:t>
                      </a:r>
                      <a:r>
                        <a:rPr lang="cs-CZ" dirty="0" err="1"/>
                        <a:t>trapezius</a:t>
                      </a:r>
                      <a:r>
                        <a:rPr lang="cs-CZ" dirty="0"/>
                        <a:t>, m. </a:t>
                      </a:r>
                      <a:r>
                        <a:rPr lang="cs-CZ" dirty="0" err="1"/>
                        <a:t>erector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trunci</a:t>
                      </a:r>
                      <a:r>
                        <a:rPr lang="cs-CZ" dirty="0"/>
                        <a:t> (et </a:t>
                      </a:r>
                      <a:r>
                        <a:rPr lang="cs-CZ" dirty="0" err="1"/>
                        <a:t>capitis</a:t>
                      </a:r>
                      <a:r>
                        <a:rPr lang="cs-CZ" dirty="0"/>
                        <a:t>), </a:t>
                      </a:r>
                      <a:r>
                        <a:rPr lang="cs-CZ" dirty="0" err="1"/>
                        <a:t>subokcipitální</a:t>
                      </a:r>
                      <a:r>
                        <a:rPr lang="cs-CZ" dirty="0"/>
                        <a:t>  svaly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3944747"/>
                  </a:ext>
                </a:extLst>
              </a:tr>
              <a:tr h="1420037">
                <a:tc>
                  <a:txBody>
                    <a:bodyPr/>
                    <a:lstStyle/>
                    <a:p>
                      <a:pPr algn="ctr"/>
                      <a:r>
                        <a:rPr lang="cs-CZ" b="1" dirty="0" err="1"/>
                        <a:t>Lateroflexe</a:t>
                      </a:r>
                      <a:endParaRPr lang="cs-CZ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m. </a:t>
                      </a:r>
                      <a:r>
                        <a:rPr lang="cs-CZ" dirty="0" err="1"/>
                        <a:t>longus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capitis</a:t>
                      </a:r>
                      <a:r>
                        <a:rPr lang="cs-CZ" dirty="0"/>
                        <a:t> et </a:t>
                      </a:r>
                      <a:r>
                        <a:rPr lang="cs-CZ" dirty="0" err="1"/>
                        <a:t>colli</a:t>
                      </a:r>
                      <a:r>
                        <a:rPr lang="cs-CZ" dirty="0"/>
                        <a:t>, m. </a:t>
                      </a:r>
                      <a:r>
                        <a:rPr lang="cs-CZ" dirty="0" err="1"/>
                        <a:t>rectus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capitis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anterior</a:t>
                      </a:r>
                      <a:r>
                        <a:rPr lang="cs-CZ" dirty="0"/>
                        <a:t>, mm. </a:t>
                      </a:r>
                      <a:r>
                        <a:rPr lang="cs-CZ" dirty="0" err="1"/>
                        <a:t>scaleni</a:t>
                      </a:r>
                      <a:r>
                        <a:rPr lang="cs-CZ" dirty="0"/>
                        <a:t>, m. sternocleidomastoideus, m. </a:t>
                      </a:r>
                      <a:r>
                        <a:rPr lang="cs-CZ" dirty="0" err="1"/>
                        <a:t>trapezius</a:t>
                      </a:r>
                      <a:r>
                        <a:rPr lang="cs-CZ" dirty="0"/>
                        <a:t> a všechny systémy hlubokých zádových svalů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64443311"/>
                  </a:ext>
                </a:extLst>
              </a:tr>
              <a:tr h="1420037"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Rotace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m. sternocleidomastoideus (opačné strany), svaly </a:t>
                      </a:r>
                      <a:r>
                        <a:rPr lang="cs-CZ" dirty="0" err="1"/>
                        <a:t>spinotransversálního</a:t>
                      </a:r>
                      <a:r>
                        <a:rPr lang="cs-CZ" dirty="0"/>
                        <a:t> systému (stejné strany) a svaly </a:t>
                      </a:r>
                      <a:r>
                        <a:rPr lang="cs-CZ" dirty="0" err="1"/>
                        <a:t>transversospinálního</a:t>
                      </a:r>
                      <a:r>
                        <a:rPr lang="cs-CZ" dirty="0"/>
                        <a:t> systému(opačné strany).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89942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05215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E81897-0D30-4443-9910-02C7A4D85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199" y="885433"/>
            <a:ext cx="10261602" cy="3022257"/>
          </a:xfrm>
          <a:effectLst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7200" dirty="0" err="1">
                <a:solidFill>
                  <a:schemeClr val="tx1"/>
                </a:solidFill>
              </a:rPr>
              <a:t>Kineziologie</a:t>
            </a:r>
            <a:r>
              <a:rPr lang="en-US" sz="7200" dirty="0">
                <a:solidFill>
                  <a:schemeClr val="tx1"/>
                </a:solidFill>
              </a:rPr>
              <a:t> </a:t>
            </a:r>
            <a:r>
              <a:rPr lang="en-US" sz="7200" dirty="0" err="1">
                <a:solidFill>
                  <a:schemeClr val="tx1"/>
                </a:solidFill>
              </a:rPr>
              <a:t>hrudní</a:t>
            </a:r>
            <a:r>
              <a:rPr lang="cs-CZ" sz="7200" dirty="0">
                <a:solidFill>
                  <a:schemeClr val="tx1"/>
                </a:solidFill>
              </a:rPr>
              <a:t> a bederní</a:t>
            </a:r>
            <a:r>
              <a:rPr lang="en-US" sz="7200" dirty="0">
                <a:solidFill>
                  <a:schemeClr val="tx1"/>
                </a:solidFill>
              </a:rPr>
              <a:t> </a:t>
            </a:r>
            <a:r>
              <a:rPr lang="en-US" sz="7200" dirty="0" err="1">
                <a:solidFill>
                  <a:schemeClr val="tx1"/>
                </a:solidFill>
              </a:rPr>
              <a:t>páteř</a:t>
            </a:r>
            <a:r>
              <a:rPr lang="cs-CZ" sz="7200" dirty="0">
                <a:solidFill>
                  <a:schemeClr val="tx1"/>
                </a:solidFill>
              </a:rPr>
              <a:t>e</a:t>
            </a:r>
            <a:endParaRPr lang="en-US" sz="7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9903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71B21D-6534-4D70-88AB-73B6C7470A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Kineziologie trupu</a:t>
            </a:r>
          </a:p>
        </p:txBody>
      </p:sp>
    </p:spTree>
    <p:extLst>
      <p:ext uri="{BB962C8B-B14F-4D97-AF65-F5344CB8AC3E}">
        <p14:creationId xmlns:p14="http://schemas.microsoft.com/office/powerpoint/2010/main" val="295400833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9FC3A9-EB6F-4FBF-8339-8C5A0C663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Sektory </a:t>
            </a:r>
            <a:r>
              <a:rPr lang="cs-CZ" dirty="0" err="1"/>
              <a:t>Thp</a:t>
            </a:r>
            <a:r>
              <a:rPr lang="cs-CZ" dirty="0"/>
              <a:t>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1A47E97-A293-4F58-9E0C-729161FDBEA6}"/>
              </a:ext>
            </a:extLst>
          </p:cNvPr>
          <p:cNvSpPr txBox="1"/>
          <p:nvPr/>
        </p:nvSpPr>
        <p:spPr>
          <a:xfrm>
            <a:off x="810000" y="2511414"/>
            <a:ext cx="998934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u="sng" dirty="0"/>
              <a:t>Horní hrudní sektor</a:t>
            </a:r>
            <a:r>
              <a:rPr lang="cs-CZ" dirty="0"/>
              <a:t>   </a:t>
            </a:r>
            <a:r>
              <a:rPr lang="cs-CZ" b="1" u="sng" dirty="0"/>
              <a:t>(</a:t>
            </a:r>
            <a:r>
              <a:rPr lang="cs-CZ" dirty="0"/>
              <a:t>C6–Th7)</a:t>
            </a:r>
          </a:p>
          <a:p>
            <a:endParaRPr lang="cs-CZ" b="1" u="sng" dirty="0"/>
          </a:p>
          <a:p>
            <a:r>
              <a:rPr lang="cs-CZ" dirty="0"/>
              <a:t>Do oblasti horního hrudního sektoru se mohou promítat poruchy některých hrudních a břišních orgánů: srdce, plic, žaludku, žlučníku a jater.</a:t>
            </a:r>
          </a:p>
          <a:p>
            <a:endParaRPr lang="cs-CZ" dirty="0"/>
          </a:p>
          <a:p>
            <a:endParaRPr lang="cs-CZ" dirty="0"/>
          </a:p>
          <a:p>
            <a:r>
              <a:rPr lang="cs-CZ" b="1" u="sng" dirty="0"/>
              <a:t>Dolní hrudní sektor</a:t>
            </a:r>
            <a:r>
              <a:rPr lang="cs-CZ" dirty="0"/>
              <a:t>    (Th6–L2)</a:t>
            </a:r>
          </a:p>
          <a:p>
            <a:endParaRPr lang="cs-CZ" b="1" u="sng" dirty="0"/>
          </a:p>
          <a:p>
            <a:r>
              <a:rPr lang="cs-CZ" dirty="0"/>
              <a:t>Dolní hrudní sektor postihuje oblast dolní hrudní apertury, která má bezprostřední vztah k bránici, a tedy i k dýchacím funkcím. Do dolního hrudního sektoru se promítají i chorobné procesy z některých orgánů především ledvin a slinivky břišní.</a:t>
            </a:r>
          </a:p>
        </p:txBody>
      </p:sp>
    </p:spTree>
    <p:extLst>
      <p:ext uri="{BB962C8B-B14F-4D97-AF65-F5344CB8AC3E}">
        <p14:creationId xmlns:p14="http://schemas.microsoft.com/office/powerpoint/2010/main" val="267931103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F2EAAE-36D9-475E-8694-403D8B9F4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Sektory </a:t>
            </a:r>
            <a:r>
              <a:rPr lang="cs-CZ" dirty="0" err="1"/>
              <a:t>Lp</a:t>
            </a: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FA284CE-1468-40F8-944E-0AA19DC3216D}"/>
              </a:ext>
            </a:extLst>
          </p:cNvPr>
          <p:cNvSpPr txBox="1"/>
          <p:nvPr/>
        </p:nvSpPr>
        <p:spPr>
          <a:xfrm>
            <a:off x="810000" y="2713624"/>
            <a:ext cx="1016079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u="sng" dirty="0"/>
              <a:t>Horní bederní sektor </a:t>
            </a:r>
            <a:r>
              <a:rPr lang="cs-CZ" dirty="0"/>
              <a:t>(Th12–L3)</a:t>
            </a:r>
          </a:p>
          <a:p>
            <a:r>
              <a:rPr lang="cs-CZ" dirty="0"/>
              <a:t>Souvisí s funkcí dolního dýchacího sektoru (břišní dýchání), ale promítají se do něho i poruchy dolních břišních orgánů a orgánů z horních etáží pánve. Přechodným segmentem je L3 = předěl mezi účinkem svalů upínajících se na skelet hrudníku a svalů jdoucích k pánvi.</a:t>
            </a:r>
          </a:p>
          <a:p>
            <a:endParaRPr lang="cs-CZ" dirty="0"/>
          </a:p>
          <a:p>
            <a:endParaRPr lang="cs-CZ" dirty="0"/>
          </a:p>
          <a:p>
            <a:r>
              <a:rPr lang="cs-CZ" b="1" u="sng" dirty="0"/>
              <a:t>Dolní bederní sektor </a:t>
            </a:r>
            <a:r>
              <a:rPr lang="cs-CZ" dirty="0"/>
              <a:t>(L3–S1)</a:t>
            </a:r>
          </a:p>
          <a:p>
            <a:r>
              <a:rPr lang="cs-CZ" dirty="0"/>
              <a:t>Dolní bederní sektor je průsečíkem dráždění vycházejícího z kyčelních kloubů, z oblasti orgánů malé pánve, pánevního dna, ale i ze svalstva (tzv. </a:t>
            </a:r>
            <a:r>
              <a:rPr lang="cs-CZ" dirty="0" err="1"/>
              <a:t>pelvifemorální</a:t>
            </a:r>
            <a:r>
              <a:rPr lang="cs-CZ" dirty="0"/>
              <a:t> a </a:t>
            </a:r>
            <a:r>
              <a:rPr lang="cs-CZ" dirty="0" err="1"/>
              <a:t>ischiokrurární</a:t>
            </a:r>
            <a:r>
              <a:rPr lang="cs-CZ" dirty="0"/>
              <a:t> svaly). Inervační poruchy mají proto tendenci k šíření bolesti do dolních končetin s následnými funkčními </a:t>
            </a:r>
            <a:r>
              <a:rPr lang="cs-CZ" dirty="0" err="1"/>
              <a:t>poruchámi</a:t>
            </a:r>
            <a:r>
              <a:rPr lang="cs-CZ" dirty="0"/>
              <a:t> svalového systému končetin. </a:t>
            </a:r>
          </a:p>
        </p:txBody>
      </p:sp>
    </p:spTree>
    <p:extLst>
      <p:ext uri="{BB962C8B-B14F-4D97-AF65-F5344CB8AC3E}">
        <p14:creationId xmlns:p14="http://schemas.microsoft.com/office/powerpoint/2010/main" val="124841555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9B7EE2A8-C711-4AA1-B5C6-6BE7AC810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POHYBY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E603735-4E63-4748-9FF0-26A643898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36" y="1936537"/>
            <a:ext cx="11820963" cy="4854788"/>
          </a:xfrm>
        </p:spPr>
        <p:txBody>
          <a:bodyPr>
            <a:normAutofit/>
          </a:bodyPr>
          <a:lstStyle/>
          <a:p>
            <a:r>
              <a:rPr lang="cs-CZ" b="1" dirty="0"/>
              <a:t>Předklon = anteflexi hrudní a bederní páteře: </a:t>
            </a:r>
          </a:p>
          <a:p>
            <a:pPr lvl="1"/>
            <a:r>
              <a:rPr lang="cs-CZ" dirty="0"/>
              <a:t>mm. </a:t>
            </a:r>
            <a:r>
              <a:rPr lang="cs-CZ" dirty="0" err="1"/>
              <a:t>recti</a:t>
            </a:r>
            <a:r>
              <a:rPr lang="cs-CZ" dirty="0"/>
              <a:t> </a:t>
            </a:r>
            <a:r>
              <a:rPr lang="cs-CZ" dirty="0" err="1"/>
              <a:t>abdominis</a:t>
            </a:r>
            <a:r>
              <a:rPr lang="cs-CZ" dirty="0"/>
              <a:t>, </a:t>
            </a:r>
          </a:p>
          <a:p>
            <a:pPr lvl="1"/>
            <a:r>
              <a:rPr lang="cs-CZ" dirty="0"/>
              <a:t>Pomocné svaly: m. </a:t>
            </a:r>
            <a:r>
              <a:rPr lang="cs-CZ" dirty="0" err="1"/>
              <a:t>obliquus</a:t>
            </a:r>
            <a:r>
              <a:rPr lang="cs-CZ" dirty="0"/>
              <a:t> </a:t>
            </a:r>
            <a:r>
              <a:rPr lang="cs-CZ" dirty="0" err="1"/>
              <a:t>externus</a:t>
            </a:r>
            <a:r>
              <a:rPr lang="cs-CZ" dirty="0"/>
              <a:t> </a:t>
            </a:r>
            <a:r>
              <a:rPr lang="cs-CZ" dirty="0" err="1"/>
              <a:t>abdominis</a:t>
            </a:r>
            <a:r>
              <a:rPr lang="cs-CZ" dirty="0"/>
              <a:t>, m. </a:t>
            </a:r>
            <a:r>
              <a:rPr lang="cs-CZ" dirty="0" err="1"/>
              <a:t>psoas</a:t>
            </a:r>
            <a:r>
              <a:rPr lang="cs-CZ" dirty="0"/>
              <a:t> major </a:t>
            </a:r>
          </a:p>
          <a:p>
            <a:r>
              <a:rPr lang="cs-CZ" b="1" dirty="0"/>
              <a:t>Záklon = retroflexi hrudní a bederní páteře</a:t>
            </a:r>
          </a:p>
          <a:p>
            <a:pPr lvl="1"/>
            <a:r>
              <a:rPr lang="cs-CZ" dirty="0"/>
              <a:t>M. </a:t>
            </a:r>
            <a:r>
              <a:rPr lang="cs-CZ" dirty="0" err="1"/>
              <a:t>errector</a:t>
            </a:r>
            <a:r>
              <a:rPr lang="cs-CZ" dirty="0"/>
              <a:t> </a:t>
            </a:r>
            <a:r>
              <a:rPr lang="cs-CZ" dirty="0" err="1"/>
              <a:t>spinae</a:t>
            </a:r>
            <a:r>
              <a:rPr lang="cs-CZ" dirty="0"/>
              <a:t> </a:t>
            </a:r>
          </a:p>
          <a:p>
            <a:r>
              <a:rPr lang="cs-CZ" b="1" dirty="0"/>
              <a:t>Úklon = </a:t>
            </a:r>
            <a:r>
              <a:rPr lang="cs-CZ" b="1" dirty="0" err="1"/>
              <a:t>lateroflexi</a:t>
            </a:r>
            <a:r>
              <a:rPr lang="cs-CZ" b="1" dirty="0"/>
              <a:t> hrudní a bederní páteře:</a:t>
            </a:r>
          </a:p>
          <a:p>
            <a:pPr lvl="1"/>
            <a:r>
              <a:rPr lang="cs-CZ" dirty="0"/>
              <a:t>m. </a:t>
            </a:r>
            <a:r>
              <a:rPr lang="cs-CZ" dirty="0" err="1"/>
              <a:t>quadratus</a:t>
            </a:r>
            <a:r>
              <a:rPr lang="cs-CZ" dirty="0"/>
              <a:t> </a:t>
            </a:r>
            <a:r>
              <a:rPr lang="cs-CZ" dirty="0" err="1"/>
              <a:t>lumborum</a:t>
            </a:r>
            <a:r>
              <a:rPr lang="cs-CZ" dirty="0"/>
              <a:t>, m. </a:t>
            </a:r>
            <a:r>
              <a:rPr lang="cs-CZ" dirty="0" err="1"/>
              <a:t>obliquus</a:t>
            </a:r>
            <a:r>
              <a:rPr lang="cs-CZ" dirty="0"/>
              <a:t> </a:t>
            </a:r>
            <a:r>
              <a:rPr lang="cs-CZ" dirty="0" err="1"/>
              <a:t>abdominis</a:t>
            </a:r>
            <a:r>
              <a:rPr lang="cs-CZ" dirty="0"/>
              <a:t> </a:t>
            </a:r>
            <a:r>
              <a:rPr lang="cs-CZ" dirty="0" err="1"/>
              <a:t>externus</a:t>
            </a:r>
            <a:r>
              <a:rPr lang="cs-CZ" dirty="0"/>
              <a:t> et </a:t>
            </a:r>
            <a:r>
              <a:rPr lang="cs-CZ" dirty="0" err="1"/>
              <a:t>internus</a:t>
            </a:r>
            <a:r>
              <a:rPr lang="cs-CZ" dirty="0"/>
              <a:t> a hluboké zádové svaly</a:t>
            </a:r>
          </a:p>
          <a:p>
            <a:r>
              <a:rPr lang="cs-CZ" b="1" dirty="0"/>
              <a:t>Otáčení = rotaci hrudní a bederní páteře</a:t>
            </a:r>
          </a:p>
          <a:p>
            <a:pPr lvl="1"/>
            <a:r>
              <a:rPr lang="cs-CZ" dirty="0"/>
              <a:t>m. </a:t>
            </a:r>
            <a:r>
              <a:rPr lang="cs-CZ" dirty="0" err="1"/>
              <a:t>obliquus</a:t>
            </a:r>
            <a:r>
              <a:rPr lang="cs-CZ" dirty="0"/>
              <a:t> </a:t>
            </a:r>
            <a:r>
              <a:rPr lang="cs-CZ" dirty="0" err="1"/>
              <a:t>externus</a:t>
            </a:r>
            <a:r>
              <a:rPr lang="cs-CZ" dirty="0"/>
              <a:t> </a:t>
            </a:r>
            <a:r>
              <a:rPr lang="cs-CZ" dirty="0" err="1"/>
              <a:t>abdominis</a:t>
            </a:r>
            <a:r>
              <a:rPr lang="cs-CZ" dirty="0"/>
              <a:t> (opačné strany) m. </a:t>
            </a:r>
            <a:r>
              <a:rPr lang="cs-CZ" dirty="0" err="1"/>
              <a:t>obliquus</a:t>
            </a:r>
            <a:r>
              <a:rPr lang="cs-CZ" dirty="0"/>
              <a:t> </a:t>
            </a:r>
            <a:r>
              <a:rPr lang="cs-CZ" dirty="0" err="1"/>
              <a:t>internus</a:t>
            </a:r>
            <a:r>
              <a:rPr lang="cs-CZ" dirty="0"/>
              <a:t> </a:t>
            </a:r>
            <a:r>
              <a:rPr lang="cs-CZ" dirty="0" err="1"/>
              <a:t>abdominis</a:t>
            </a:r>
            <a:r>
              <a:rPr lang="cs-CZ" dirty="0"/>
              <a:t> (stejné strany). (pomocné: hluboké zádové svaly)</a:t>
            </a:r>
          </a:p>
        </p:txBody>
      </p:sp>
    </p:spTree>
    <p:extLst>
      <p:ext uri="{BB962C8B-B14F-4D97-AF65-F5344CB8AC3E}">
        <p14:creationId xmlns:p14="http://schemas.microsoft.com/office/powerpoint/2010/main" val="101650947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5B68EA-6049-47A5-AE8E-421F161B9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Poznámky k pohybům páteře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D8100E-85C1-4965-9453-1E5F294089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Dynamika páteře je závislá na pohybu v jednotlivých segmentech.</a:t>
            </a:r>
          </a:p>
          <a:p>
            <a:r>
              <a:rPr lang="cs-CZ" dirty="0"/>
              <a:t>Celkový rozsah pohybu je dán součtem rozsahů v jednotlivých segmentech. Rozsah je dále ovlivněn velikostí meziobratlové ploténky. </a:t>
            </a:r>
          </a:p>
          <a:p>
            <a:r>
              <a:rPr lang="cs-CZ" dirty="0"/>
              <a:t>Pohyb v segmentu je primárně determinován tvarem obratlů a náklonem obratlových ploch (facety). Směr pohybu je dán sklonem kloubních plošek. </a:t>
            </a:r>
          </a:p>
          <a:p>
            <a:r>
              <a:rPr lang="cs-CZ" dirty="0"/>
              <a:t>Limitace pohybu: vazy, kloubní pouzdra a svaly</a:t>
            </a:r>
          </a:p>
        </p:txBody>
      </p:sp>
    </p:spTree>
    <p:extLst>
      <p:ext uri="{BB962C8B-B14F-4D97-AF65-F5344CB8AC3E}">
        <p14:creationId xmlns:p14="http://schemas.microsoft.com/office/powerpoint/2010/main" val="270708955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B86EF1-BFD3-485E-94F1-0C44773F3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Poznámky k pohybům páteře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AB0324-28A3-434C-990A-65604AEDD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1" y="2222287"/>
            <a:ext cx="10887513" cy="41885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u="sng" dirty="0"/>
              <a:t>Předklony  a  záklony</a:t>
            </a:r>
          </a:p>
          <a:p>
            <a:pPr lvl="1"/>
            <a:r>
              <a:rPr lang="cs-CZ" sz="2000" dirty="0"/>
              <a:t> jsou největší v krčním úseku páteře, kde kaž­dý z obou pohybů dosahuje až 90 stupňů. </a:t>
            </a:r>
          </a:p>
          <a:p>
            <a:pPr lvl="1"/>
            <a:r>
              <a:rPr lang="cs-CZ" sz="2000" dirty="0"/>
              <a:t>V hrudním úseku páteře je předklon i záklon velmi omezený žebry připojenými na hrudní kost, a sklonem trnových výběžků. Hrudní páteř je flekčně rigidní. Dolní hrudní obratle, které ale již nejsou k hrudní kosti fixovány, tvoří po­hybovou jednotku s bederními obratli a v dolní hrudní páteři tak lze dosáhnout poměrně značné retroflexe. </a:t>
            </a:r>
          </a:p>
          <a:p>
            <a:pPr lvl="1"/>
            <a:r>
              <a:rPr lang="cs-CZ" sz="2000" dirty="0"/>
              <a:t>Při záklonu jsou nejzra­nitelnější tři oblasti páteře: krční a hrudní úsek (C6 - Th3 ), hrudní a bederní přechod (Th11 - L2 ) a oblast L4 a S1.</a:t>
            </a:r>
          </a:p>
        </p:txBody>
      </p:sp>
    </p:spTree>
    <p:extLst>
      <p:ext uri="{BB962C8B-B14F-4D97-AF65-F5344CB8AC3E}">
        <p14:creationId xmlns:p14="http://schemas.microsoft.com/office/powerpoint/2010/main" val="184039423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10DF41-1F3F-4437-A00F-ADD57F205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Poznámky k pohybům páteře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60F7D44-0D44-4CF4-8104-0A191E9D7C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719" y="1860337"/>
            <a:ext cx="11039913" cy="418852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b="1" u="sng"/>
              <a:t>Úklony</a:t>
            </a:r>
          </a:p>
          <a:p>
            <a:r>
              <a:rPr lang="cs-CZ"/>
              <a:t>v krční a bederní páteři prakticky stejné : 25 - 30 stupňů na každou stranu. </a:t>
            </a:r>
          </a:p>
          <a:p>
            <a:r>
              <a:rPr lang="cs-CZ"/>
              <a:t>V hrudní páteři je lateroflexe minimální - brání jí žebra. Úklon je vždy  provázen rotací  obratlů -  na  každý  stupeň  úklonu  připadá  jeden  stupeň  rotace.</a:t>
            </a:r>
          </a:p>
          <a:p>
            <a:endParaRPr lang="cs-CZ"/>
          </a:p>
          <a:p>
            <a:pPr marL="0" indent="0">
              <a:buNone/>
            </a:pPr>
            <a:r>
              <a:rPr lang="cs-CZ" b="1" u="sng"/>
              <a:t>Rotace</a:t>
            </a:r>
          </a:p>
          <a:p>
            <a:r>
              <a:rPr lang="cs-CZ"/>
              <a:t>V krční páteři jsou možné až 70 stupňové rotace na každou stranu, z čehož rotace v rozsahu 30 - 35 stupňů probíhají mezi prvním a druhým krčním obratlem. </a:t>
            </a:r>
          </a:p>
          <a:p>
            <a:r>
              <a:rPr lang="cs-CZ"/>
              <a:t>V hrudní páteři jsou rotace ome­zeny na 25 - 30 stupňů, ale první tři hrudní obratle, které je z funkčního hlediska možné přiřadit ke krčním obratlům, mohou ro­tovat o 45 - 50 stupňů.</a:t>
            </a:r>
          </a:p>
          <a:p>
            <a:r>
              <a:rPr lang="cs-CZ"/>
              <a:t>Rotace bederní páteře jsou - vzhledem k nzakřivení kloubních plošek, minimální (5 - 10 stupňů). Bederní  páteř tedy  prakticky  nerotuje.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2127332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7E1914-D159-4802-9EC0-D86B12043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1032918"/>
            <a:ext cx="5452533" cy="4792165"/>
          </a:xfr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600" dirty="0" err="1"/>
              <a:t>Hluboký</a:t>
            </a:r>
            <a:r>
              <a:rPr lang="en-US" sz="6600" dirty="0"/>
              <a:t> </a:t>
            </a:r>
            <a:r>
              <a:rPr lang="en-US" sz="6600" dirty="0" err="1"/>
              <a:t>stabilizační</a:t>
            </a:r>
            <a:r>
              <a:rPr lang="en-US" sz="6600" dirty="0"/>
              <a:t> </a:t>
            </a:r>
            <a:r>
              <a:rPr lang="en-US" sz="6600" dirty="0" err="1"/>
              <a:t>systém</a:t>
            </a:r>
            <a:r>
              <a:rPr lang="en-US" sz="6600" dirty="0"/>
              <a:t> </a:t>
            </a:r>
            <a:br>
              <a:rPr lang="cs-CZ" sz="6600" dirty="0"/>
            </a:br>
            <a:r>
              <a:rPr lang="cs-CZ" sz="6600" dirty="0"/>
              <a:t>páteře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0558882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471162-7F9A-462E-B135-0B9594045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HSSp</a:t>
            </a:r>
            <a:r>
              <a:rPr lang="cs-CZ" dirty="0"/>
              <a:t>: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8E248CE-5E6C-4058-BE70-F96B81FED3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000" y="2621909"/>
            <a:ext cx="5994837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M. </a:t>
            </a:r>
            <a:r>
              <a:rPr kumimoji="0" lang="cs-CZ" altLang="cs-CZ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transversus</a:t>
            </a:r>
            <a:r>
              <a:rPr kumimoji="0" lang="cs-CZ" altLang="cs-CZ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cs-CZ" altLang="cs-CZ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abdominis</a:t>
            </a:r>
            <a:r>
              <a:rPr kumimoji="0" lang="cs-CZ" altLang="cs-CZ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cs-CZ" altLang="cs-CZ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Pánevní dno </a:t>
            </a:r>
            <a:endParaRPr kumimoji="0" lang="cs-CZ" altLang="cs-CZ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Hluboké flexory krku </a:t>
            </a:r>
            <a:endParaRPr kumimoji="0" lang="cs-CZ" altLang="cs-CZ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Bránice </a:t>
            </a:r>
            <a:endParaRPr kumimoji="0" lang="cs-CZ" altLang="cs-CZ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Šikmé břišní svaly </a:t>
            </a:r>
            <a:endParaRPr kumimoji="0" lang="cs-CZ" altLang="cs-CZ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Hluboké vzpřimovače páteře </a:t>
            </a:r>
            <a:endParaRPr kumimoji="0" lang="cs-CZ" altLang="cs-CZ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M. </a:t>
            </a:r>
            <a:r>
              <a:rPr kumimoji="0" lang="cs-CZ" altLang="cs-CZ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psoas</a:t>
            </a:r>
            <a:r>
              <a:rPr kumimoji="0" lang="cs-CZ" altLang="cs-CZ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major</a:t>
            </a:r>
            <a:endParaRPr kumimoji="0" lang="cs-CZ" altLang="cs-CZ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BF389EB-FC6D-43A8-9CDB-1572D87C5B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344" name="Picture 8" descr="Za vším hledej CORE :: LJfit">
            <a:extLst>
              <a:ext uri="{FF2B5EF4-FFF2-40B4-BE49-F238E27FC236}">
                <a16:creationId xmlns:a16="http://schemas.microsoft.com/office/drawing/2014/main" id="{BA8BA7A6-7DF5-433D-B66A-82BD57C61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070" y="2138716"/>
            <a:ext cx="4074928" cy="407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F57AC78C-BFBF-45F2-8797-F691305671E9}"/>
              </a:ext>
            </a:extLst>
          </p:cNvPr>
          <p:cNvSpPr txBox="1"/>
          <p:nvPr/>
        </p:nvSpPr>
        <p:spPr>
          <a:xfrm>
            <a:off x="6960708" y="6400800"/>
            <a:ext cx="4767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https://www.ljfit.cz/l/za-vsim-hledej-core/</a:t>
            </a:r>
          </a:p>
        </p:txBody>
      </p:sp>
    </p:spTree>
    <p:extLst>
      <p:ext uri="{BB962C8B-B14F-4D97-AF65-F5344CB8AC3E}">
        <p14:creationId xmlns:p14="http://schemas.microsoft.com/office/powerpoint/2010/main" val="407755923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>
            <a:extLst>
              <a:ext uri="{FF2B5EF4-FFF2-40B4-BE49-F238E27FC236}">
                <a16:creationId xmlns:a16="http://schemas.microsoft.com/office/drawing/2014/main" id="{E2F165B8-32D1-4D1C-80BC-9BA4941DF462}"/>
              </a:ext>
            </a:extLst>
          </p:cNvPr>
          <p:cNvGrpSpPr/>
          <p:nvPr/>
        </p:nvGrpSpPr>
        <p:grpSpPr>
          <a:xfrm>
            <a:off x="806693" y="359738"/>
            <a:ext cx="10578613" cy="6138523"/>
            <a:chOff x="0" y="0"/>
            <a:chExt cx="3772535" cy="2046616"/>
          </a:xfrm>
        </p:grpSpPr>
        <p:sp>
          <p:nvSpPr>
            <p:cNvPr id="5" name="Textové pole 2">
              <a:extLst>
                <a:ext uri="{FF2B5EF4-FFF2-40B4-BE49-F238E27FC236}">
                  <a16:creationId xmlns:a16="http://schemas.microsoft.com/office/drawing/2014/main" id="{A0462DC7-05C6-4505-8C2A-AB87CDCCAA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793" y="1749246"/>
              <a:ext cx="2903263" cy="29737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cs-CZ" sz="8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http://www.pj-fyzio.cz/pohyb/</a:t>
              </a:r>
              <a:endParaRPr lang="cs-CZ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1FCA8D05-96CB-43D6-A496-F8C11B02DF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73" t="30888" r="17629" b="12455"/>
            <a:stretch/>
          </p:blipFill>
          <p:spPr bwMode="auto">
            <a:xfrm>
              <a:off x="0" y="0"/>
              <a:ext cx="3772535" cy="183515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7" name="Textové pole 2">
            <a:extLst>
              <a:ext uri="{FF2B5EF4-FFF2-40B4-BE49-F238E27FC236}">
                <a16:creationId xmlns:a16="http://schemas.microsoft.com/office/drawing/2014/main" id="{872E12AC-AC6A-4A8E-9911-E8152F7759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0839" y="5784628"/>
            <a:ext cx="2393315" cy="23685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05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http://www.pj-fyzio.cz/pohyb/</a:t>
            </a:r>
          </a:p>
        </p:txBody>
      </p:sp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AD18738B-4F3E-1722-4C70-7BF70BAC4B2E}"/>
              </a:ext>
            </a:extLst>
          </p:cNvPr>
          <p:cNvCxnSpPr>
            <a:cxnSpLocks/>
          </p:cNvCxnSpPr>
          <p:nvPr/>
        </p:nvCxnSpPr>
        <p:spPr>
          <a:xfrm flipH="1" flipV="1">
            <a:off x="7477125" y="5149144"/>
            <a:ext cx="742950" cy="4572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1" name="Grafický objekt 10" descr="Otazník se souvislou výplní">
            <a:extLst>
              <a:ext uri="{FF2B5EF4-FFF2-40B4-BE49-F238E27FC236}">
                <a16:creationId xmlns:a16="http://schemas.microsoft.com/office/drawing/2014/main" id="{ADBD7976-F3C4-016E-91B1-7083B59AAF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18075" y="5303721"/>
            <a:ext cx="726098" cy="72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90163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9C4966-7DA4-400F-FF83-44607E68F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5E29AD-AB05-BC9B-0A9C-E77E186CB2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Cílem jakéhokoliv hlubokého stabilizačního systému je – centrace kloubu </a:t>
            </a:r>
          </a:p>
          <a:p>
            <a:r>
              <a:rPr lang="cs-CZ" dirty="0" err="1"/>
              <a:t>HSSp</a:t>
            </a:r>
            <a:r>
              <a:rPr lang="cs-CZ" dirty="0"/>
              <a:t> </a:t>
            </a:r>
            <a:r>
              <a:rPr lang="cs-CZ" dirty="0">
                <a:cs typeface="arial" panose="020B0604020202020204" pitchFamily="34" charset="0"/>
              </a:rPr>
              <a:t>→ centrované postavení páteře (resp. segmentů) </a:t>
            </a:r>
          </a:p>
          <a:p>
            <a:r>
              <a:rPr lang="cs-CZ" dirty="0"/>
              <a:t>Centrace kloubu</a:t>
            </a:r>
          </a:p>
          <a:p>
            <a:pPr lvl="1"/>
            <a:r>
              <a:rPr lang="cs-CZ" dirty="0"/>
              <a:t>Jedná se o postavení jednotlivých segmentů, při kterém jsou síly působící na kloub rovnoměrně rozloženy na styčných plochách. Kloubní pouzdro je v tomto postavení napjato minimálně a kloubní vazy jsou uvolněny. V dané poloze kloubu můžeme hovořit o střední neboli neutrální poloze, která umožňuje kloubu ideální statické zatížení. Střední (neutrální) neboli centrované postavení vážeme na celý pohybový rozsah v kloubu během lokomočního pohybu</a:t>
            </a:r>
          </a:p>
        </p:txBody>
      </p:sp>
    </p:spTree>
    <p:extLst>
      <p:ext uri="{BB962C8B-B14F-4D97-AF65-F5344CB8AC3E}">
        <p14:creationId xmlns:p14="http://schemas.microsoft.com/office/powerpoint/2010/main" val="96535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1E2816-C6AD-4E55-A090-BC1356E9A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6097955" cy="1559412"/>
          </a:xfrm>
        </p:spPr>
        <p:txBody>
          <a:bodyPr>
            <a:normAutofit/>
          </a:bodyPr>
          <a:lstStyle/>
          <a:p>
            <a:r>
              <a:rPr lang="cs-CZ" dirty="0"/>
              <a:t>Struktury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A433DB-1963-45B8-9886-C9CB4E1955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7592" y="2453788"/>
            <a:ext cx="3811707" cy="31757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  </a:t>
            </a:r>
            <a:r>
              <a:rPr lang="cs-CZ" sz="2400" b="1" dirty="0"/>
              <a:t>Axiální systém (páteř)</a:t>
            </a:r>
          </a:p>
          <a:p>
            <a:pPr marL="0" indent="0">
              <a:buNone/>
            </a:pPr>
            <a:r>
              <a:rPr lang="cs-CZ" sz="2400" b="1" dirty="0"/>
              <a:t>		+</a:t>
            </a:r>
          </a:p>
          <a:p>
            <a:pPr marL="0" indent="0">
              <a:buNone/>
            </a:pPr>
            <a:r>
              <a:rPr lang="cs-CZ" sz="2400" b="1" dirty="0"/>
              <a:t>	 Hrudník</a:t>
            </a:r>
          </a:p>
          <a:p>
            <a:pPr marL="0" indent="0">
              <a:buNone/>
            </a:pPr>
            <a:r>
              <a:rPr lang="cs-CZ" sz="2400" b="1" dirty="0"/>
              <a:t>		+ </a:t>
            </a:r>
          </a:p>
          <a:p>
            <a:pPr marL="0" indent="0">
              <a:buNone/>
            </a:pPr>
            <a:r>
              <a:rPr lang="cs-CZ" sz="2400" b="1" dirty="0"/>
              <a:t>	  Pánev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2993050-225A-4806-900D-9700DE454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0163" y="290770"/>
            <a:ext cx="2678862" cy="585543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DEA728C-4BFF-4D59-9FD3-2FCA34A36CD6}"/>
              </a:ext>
            </a:extLst>
          </p:cNvPr>
          <p:cNvSpPr txBox="1"/>
          <p:nvPr/>
        </p:nvSpPr>
        <p:spPr>
          <a:xfrm>
            <a:off x="8077200" y="6167120"/>
            <a:ext cx="3921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https://anatomickymodel.cz/ucebni-pomucky/anatomicke-modely/anatomicky-model-patere-panve-bohdan/</a:t>
            </a:r>
          </a:p>
        </p:txBody>
      </p:sp>
    </p:spTree>
    <p:extLst>
      <p:ext uri="{BB962C8B-B14F-4D97-AF65-F5344CB8AC3E}">
        <p14:creationId xmlns:p14="http://schemas.microsoft.com/office/powerpoint/2010/main" val="197527603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DEDEBE-4887-C5BF-8389-1B4E5939A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E2A2C6C-0ED2-67AF-B3CB-6EEF7742FF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CF0A60E-E9EC-D8F0-2694-731F6F347A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76" t="18964" r="32751" b="15555"/>
          <a:stretch/>
        </p:blipFill>
        <p:spPr>
          <a:xfrm>
            <a:off x="492458" y="1183640"/>
            <a:ext cx="6360882" cy="449072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6D8DD1A-133E-ED4E-57D5-B65EC0ABAA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17" t="25223" r="32500" b="15594"/>
          <a:stretch/>
        </p:blipFill>
        <p:spPr>
          <a:xfrm>
            <a:off x="7051157" y="1483529"/>
            <a:ext cx="4216400" cy="405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53336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fascia 10 fontos tulajdonsága – 2 TENSEGRITY – Urbán Jógi Magazin |  Concept models architecture, Geometric, Design">
            <a:extLst>
              <a:ext uri="{FF2B5EF4-FFF2-40B4-BE49-F238E27FC236}">
                <a16:creationId xmlns:a16="http://schemas.microsoft.com/office/drawing/2014/main" id="{26C3117B-B07A-2624-CA95-2065A5353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2675"/>
            <a:ext cx="12192000" cy="469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C13518F-AA5A-65E7-BB61-B5960B8DCF47}"/>
              </a:ext>
            </a:extLst>
          </p:cNvPr>
          <p:cNvSpPr txBox="1"/>
          <p:nvPr/>
        </p:nvSpPr>
        <p:spPr>
          <a:xfrm>
            <a:off x="0" y="5773738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https://urbanjogi.hu/a-fascia-10-legfontosabb-tulajdonsaga-2-tensegrity/?fbclid=IwAR2ty3zECa7ni66viESKkQMlL208qcbajuLxJLA_HEmaoaaLMACbp94qAxo</a:t>
            </a:r>
          </a:p>
        </p:txBody>
      </p:sp>
    </p:spTree>
    <p:extLst>
      <p:ext uri="{BB962C8B-B14F-4D97-AF65-F5344CB8AC3E}">
        <p14:creationId xmlns:p14="http://schemas.microsoft.com/office/powerpoint/2010/main" val="27873778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59C2F6-2F7C-CA5C-7C88-0BEE5002A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Možné příčiny dysfunkce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F658F7-DA4D-CF9D-3A7C-32C14861A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cs-CZ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Neideální vývoj 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cs-CZ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Funkční útlum / </a:t>
            </a:r>
            <a:r>
              <a:rPr lang="cs-CZ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hypomobilita</a:t>
            </a:r>
            <a:r>
              <a:rPr lang="cs-CZ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/ „nepoužívání“ 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cs-CZ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Emoční ladění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cs-CZ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Vnitřní dráždění (viscerální – bolest, astma…) </a:t>
            </a:r>
          </a:p>
          <a:p>
            <a:pPr lvl="1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cs-CZ" sz="2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Viscerovertebrální</a:t>
            </a:r>
            <a:r>
              <a:rPr lang="cs-CZ" sz="2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vztahy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161211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E1E166-3084-D36A-BFB2-9CFD3BCBB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Projevy dysfunkce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9C607D7-F0FF-F454-45F1-8AB26A2C3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Poruchy centrace obratlů (bolest, osteofyty)</a:t>
            </a:r>
          </a:p>
          <a:p>
            <a:r>
              <a:rPr lang="cs-CZ" dirty="0"/>
              <a:t>Poruchy distribuce svalového tonu </a:t>
            </a:r>
          </a:p>
          <a:p>
            <a:r>
              <a:rPr lang="cs-CZ" dirty="0"/>
              <a:t>Poruchy </a:t>
            </a:r>
            <a:r>
              <a:rPr lang="cs-CZ" dirty="0" err="1"/>
              <a:t>postury</a:t>
            </a:r>
            <a:r>
              <a:rPr lang="cs-CZ" dirty="0"/>
              <a:t> (oslabení </a:t>
            </a:r>
            <a:r>
              <a:rPr lang="cs-CZ" dirty="0" err="1"/>
              <a:t>punctum</a:t>
            </a:r>
            <a:r>
              <a:rPr lang="cs-CZ" dirty="0"/>
              <a:t> </a:t>
            </a:r>
            <a:r>
              <a:rPr lang="cs-CZ" dirty="0" err="1"/>
              <a:t>fixum</a:t>
            </a:r>
            <a:r>
              <a:rPr lang="cs-CZ" dirty="0"/>
              <a:t>)</a:t>
            </a:r>
          </a:p>
          <a:p>
            <a:r>
              <a:rPr lang="cs-CZ" dirty="0"/>
              <a:t>Porucha strukturálního vývoje </a:t>
            </a:r>
          </a:p>
          <a:p>
            <a:r>
              <a:rPr lang="cs-CZ" dirty="0"/>
              <a:t>Diastáza </a:t>
            </a:r>
          </a:p>
          <a:p>
            <a:r>
              <a:rPr lang="cs-CZ" dirty="0"/>
              <a:t>Poruchy plánování pohybu (poruchy proprioceptivní </a:t>
            </a:r>
            <a:r>
              <a:rPr lang="cs-CZ" dirty="0" err="1"/>
              <a:t>aferentace</a:t>
            </a:r>
            <a:r>
              <a:rPr lang="cs-CZ" dirty="0"/>
              <a:t>)</a:t>
            </a:r>
          </a:p>
          <a:p>
            <a:r>
              <a:rPr lang="cs-CZ" dirty="0"/>
              <a:t>Porucha dechového vzoru</a:t>
            </a:r>
          </a:p>
          <a:p>
            <a:pPr marL="36900" indent="0">
              <a:buNone/>
            </a:pPr>
            <a:r>
              <a:rPr lang="cs-CZ" dirty="0"/>
              <a:t>(porucha </a:t>
            </a:r>
            <a:r>
              <a:rPr lang="cs-CZ" dirty="0" err="1"/>
              <a:t>postury</a:t>
            </a:r>
            <a:r>
              <a:rPr lang="cs-CZ" dirty="0"/>
              <a:t> / atitudy -&gt; VDT -&gt; decentrace -&gt; změna zatížení kloubů -&gt; změna </a:t>
            </a:r>
            <a:r>
              <a:rPr lang="cs-CZ" dirty="0" err="1"/>
              <a:t>propriocepce</a:t>
            </a:r>
            <a:r>
              <a:rPr lang="cs-CZ" dirty="0"/>
              <a:t> -&gt; funkční poruchy -&gt; funkce mění </a:t>
            </a:r>
            <a:r>
              <a:rPr lang="cs-CZ" dirty="0" err="1"/>
              <a:t>posturu</a:t>
            </a:r>
            <a:r>
              <a:rPr lang="cs-CZ" dirty="0"/>
              <a:t>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2470300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A493C2-D550-FC16-4DE1-FDFCD08A7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Testování </a:t>
            </a:r>
            <a:r>
              <a:rPr lang="cs-CZ" dirty="0" err="1"/>
              <a:t>HSSp</a:t>
            </a:r>
            <a:r>
              <a:rPr lang="cs-CZ" dirty="0"/>
              <a:t> dle prof. Koláře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2FE251-2107-5192-CA66-B0CE2D7CEA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36900" indent="0">
              <a:buNone/>
            </a:pPr>
            <a:r>
              <a:rPr lang="cs-CZ" b="1" u="sng" dirty="0"/>
              <a:t>Co se testuje: </a:t>
            </a:r>
          </a:p>
          <a:p>
            <a:endParaRPr lang="cs-CZ" dirty="0"/>
          </a:p>
          <a:p>
            <a:r>
              <a:rPr lang="cs-CZ" dirty="0"/>
              <a:t>Schopnost souhry - stabilizační, respirační a lokomoční </a:t>
            </a:r>
          </a:p>
          <a:p>
            <a:endParaRPr lang="cs-CZ" dirty="0"/>
          </a:p>
          <a:p>
            <a:r>
              <a:rPr lang="cs-CZ" dirty="0"/>
              <a:t>Schopnost udržet segment v neutrálním postavení </a:t>
            </a:r>
          </a:p>
          <a:p>
            <a:endParaRPr lang="cs-CZ" dirty="0"/>
          </a:p>
          <a:p>
            <a:r>
              <a:rPr lang="cs-CZ" dirty="0"/>
              <a:t>Celkovou vyváženost svalové aktivity </a:t>
            </a:r>
          </a:p>
          <a:p>
            <a:endParaRPr lang="cs-CZ" dirty="0"/>
          </a:p>
          <a:p>
            <a:r>
              <a:rPr lang="cs-CZ" dirty="0"/>
              <a:t>Kompenzační mechanismy při pohybu/pozici </a:t>
            </a:r>
          </a:p>
          <a:p>
            <a:endParaRPr lang="cs-CZ" dirty="0"/>
          </a:p>
          <a:p>
            <a:r>
              <a:rPr lang="cs-CZ" dirty="0"/>
              <a:t>Adekvátnost svalové aktivity vzhledem k zatížení </a:t>
            </a:r>
          </a:p>
        </p:txBody>
      </p:sp>
    </p:spTree>
    <p:extLst>
      <p:ext uri="{BB962C8B-B14F-4D97-AF65-F5344CB8AC3E}">
        <p14:creationId xmlns:p14="http://schemas.microsoft.com/office/powerpoint/2010/main" val="120360077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2C0924-7A0C-F7AB-116A-044FEFC0C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963506"/>
            <a:ext cx="3740815" cy="4827693"/>
          </a:xfrm>
        </p:spPr>
        <p:txBody>
          <a:bodyPr>
            <a:normAutofit/>
          </a:bodyPr>
          <a:lstStyle/>
          <a:p>
            <a:pPr algn="r"/>
            <a:r>
              <a:rPr lang="cs-CZ" dirty="0"/>
              <a:t>Testování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6E5A62F-7D7D-A173-0004-044901E75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7765" y="963507"/>
            <a:ext cx="5959791" cy="4827694"/>
          </a:xfrm>
          <a:effectLst/>
        </p:spPr>
        <p:txBody>
          <a:bodyPr anchor="ctr"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Brániční test </a:t>
            </a:r>
          </a:p>
          <a:p>
            <a:r>
              <a:rPr lang="cs-CZ">
                <a:solidFill>
                  <a:schemeClr val="tx1"/>
                </a:solidFill>
              </a:rPr>
              <a:t>Test nitrobřišního tlaku v sedě a vleže</a:t>
            </a:r>
          </a:p>
          <a:p>
            <a:r>
              <a:rPr lang="cs-CZ">
                <a:solidFill>
                  <a:schemeClr val="tx1"/>
                </a:solidFill>
              </a:rPr>
              <a:t>Test flexe v kyčelním kloubu </a:t>
            </a:r>
          </a:p>
          <a:p>
            <a:r>
              <a:rPr lang="cs-CZ">
                <a:solidFill>
                  <a:schemeClr val="tx1"/>
                </a:solidFill>
              </a:rPr>
              <a:t>Test flexe hlavy a trupu </a:t>
            </a:r>
          </a:p>
          <a:p>
            <a:r>
              <a:rPr lang="cs-CZ">
                <a:solidFill>
                  <a:schemeClr val="tx1"/>
                </a:solidFill>
              </a:rPr>
              <a:t>Test elevace paží</a:t>
            </a:r>
          </a:p>
          <a:p>
            <a:r>
              <a:rPr lang="cs-CZ">
                <a:solidFill>
                  <a:schemeClr val="tx1"/>
                </a:solidFill>
              </a:rPr>
              <a:t>Text extenze </a:t>
            </a:r>
          </a:p>
          <a:p>
            <a:r>
              <a:rPr lang="cs-CZ">
                <a:solidFill>
                  <a:schemeClr val="tx1"/>
                </a:solidFill>
              </a:rPr>
              <a:t>Testování v poloze na 4</a:t>
            </a:r>
          </a:p>
          <a:p>
            <a:r>
              <a:rPr lang="cs-CZ">
                <a:solidFill>
                  <a:schemeClr val="tx1"/>
                </a:solidFill>
              </a:rPr>
              <a:t>Test 6 M vleže na břiše </a:t>
            </a:r>
          </a:p>
          <a:p>
            <a:r>
              <a:rPr lang="cs-CZ">
                <a:solidFill>
                  <a:schemeClr val="tx1"/>
                </a:solidFill>
              </a:rPr>
              <a:t>Medvěd </a:t>
            </a:r>
          </a:p>
          <a:p>
            <a:r>
              <a:rPr lang="cs-CZ">
                <a:solidFill>
                  <a:schemeClr val="tx1"/>
                </a:solidFill>
              </a:rPr>
              <a:t>Hluboký dřep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376467B-FFEB-F2EF-2B84-9BE5E56AC8F3}"/>
              </a:ext>
            </a:extLst>
          </p:cNvPr>
          <p:cNvSpPr txBox="1"/>
          <p:nvPr/>
        </p:nvSpPr>
        <p:spPr>
          <a:xfrm>
            <a:off x="1906577" y="6105525"/>
            <a:ext cx="6802375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dirty="0"/>
              <a:t>Popis jednotlivých testů – Rehabilitace v klinické praxi (Kolář, 2009)</a:t>
            </a:r>
          </a:p>
        </p:txBody>
      </p:sp>
    </p:spTree>
    <p:extLst>
      <p:ext uri="{BB962C8B-B14F-4D97-AF65-F5344CB8AC3E}">
        <p14:creationId xmlns:p14="http://schemas.microsoft.com/office/powerpoint/2010/main" val="157507962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E0A46A-A592-68E2-B281-5D0E1FDE1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Možnosti terapie </a:t>
            </a:r>
            <a:r>
              <a:rPr lang="cs-CZ" dirty="0" err="1"/>
              <a:t>HSSp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E1CDE14-6295-70B0-E4DC-0F27B5E09A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Cvičení na podkladě vývojových řad – DNS, ACT, BPP,…</a:t>
            </a:r>
          </a:p>
          <a:p>
            <a:r>
              <a:rPr lang="cs-CZ" dirty="0"/>
              <a:t>Vojtova reflexní lokomoce </a:t>
            </a:r>
          </a:p>
          <a:p>
            <a:r>
              <a:rPr lang="cs-CZ" dirty="0"/>
              <a:t>Modifikovaná </a:t>
            </a:r>
            <a:r>
              <a:rPr lang="cs-CZ" dirty="0" err="1"/>
              <a:t>senzomotorika</a:t>
            </a:r>
            <a:r>
              <a:rPr lang="cs-CZ" dirty="0"/>
              <a:t> </a:t>
            </a:r>
          </a:p>
          <a:p>
            <a:r>
              <a:rPr lang="cs-CZ" dirty="0" err="1"/>
              <a:t>Spiraldynamik</a:t>
            </a:r>
            <a:r>
              <a:rPr lang="cs-CZ" dirty="0"/>
              <a:t> </a:t>
            </a:r>
          </a:p>
          <a:p>
            <a:r>
              <a:rPr lang="cs-CZ" dirty="0"/>
              <a:t>Silový trénink</a:t>
            </a:r>
          </a:p>
          <a:p>
            <a:r>
              <a:rPr lang="cs-CZ" dirty="0" err="1"/>
              <a:t>Joga</a:t>
            </a:r>
            <a:r>
              <a:rPr lang="cs-CZ" dirty="0"/>
              <a:t>,…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3076221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FAFE12-EB6E-0A96-8FE3-30A25732D482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cs-CZ" dirty="0"/>
              <a:t>Klinické poznámky k bolesti zad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25F68C5-88C2-8053-08C7-F0EF36EFB4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961050"/>
            <a:ext cx="2096105" cy="146795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cs-CZ" dirty="0"/>
              <a:t>Akutní </a:t>
            </a:r>
          </a:p>
          <a:p>
            <a:r>
              <a:rPr lang="cs-CZ" dirty="0"/>
              <a:t>Subakutní </a:t>
            </a:r>
          </a:p>
          <a:p>
            <a:r>
              <a:rPr lang="cs-CZ" dirty="0"/>
              <a:t>Chronická </a:t>
            </a:r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DBC72E64-F655-D0F9-12D7-390FEE0E1C7D}"/>
              </a:ext>
            </a:extLst>
          </p:cNvPr>
          <p:cNvSpPr txBox="1">
            <a:spLocks/>
          </p:cNvSpPr>
          <p:nvPr/>
        </p:nvSpPr>
        <p:spPr>
          <a:xfrm>
            <a:off x="837595" y="4142275"/>
            <a:ext cx="3324830" cy="146795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lt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lt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lt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lt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lt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lt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lt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lt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lt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Páteřní etiologie bolesti </a:t>
            </a:r>
          </a:p>
          <a:p>
            <a:r>
              <a:rPr lang="cs-CZ" dirty="0"/>
              <a:t> přenesená bolest (</a:t>
            </a:r>
            <a:r>
              <a:rPr lang="cs-CZ" dirty="0" err="1"/>
              <a:t>reffered</a:t>
            </a:r>
            <a:r>
              <a:rPr lang="cs-CZ" dirty="0"/>
              <a:t> </a:t>
            </a:r>
            <a:r>
              <a:rPr lang="cs-CZ" dirty="0" err="1"/>
              <a:t>pain</a:t>
            </a:r>
            <a:r>
              <a:rPr lang="cs-CZ" dirty="0"/>
              <a:t>)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86E9C0B-ADB3-8DF5-310D-6660A1BBEB63}"/>
              </a:ext>
            </a:extLst>
          </p:cNvPr>
          <p:cNvSpPr txBox="1"/>
          <p:nvPr/>
        </p:nvSpPr>
        <p:spPr>
          <a:xfrm>
            <a:off x="4791075" y="1883987"/>
            <a:ext cx="6096000" cy="203132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vertebrogenní</a:t>
            </a:r>
            <a:r>
              <a:rPr lang="cs-CZ" dirty="0"/>
              <a:t> syndromy (definovaná organická onemocnění specifické, nedegenerativní povahy – infekční a neinfekční záněty, nádory, osteoporóza, traumata, vývojové anomálie)</a:t>
            </a:r>
          </a:p>
          <a:p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vertebrogenní</a:t>
            </a:r>
            <a:r>
              <a:rPr lang="cs-CZ" dirty="0"/>
              <a:t> onemocnění (organické postižení páteře nespecifické, degenerativní povahy – např. </a:t>
            </a:r>
            <a:r>
              <a:rPr lang="cs-CZ" dirty="0" err="1"/>
              <a:t>spondylóza</a:t>
            </a:r>
            <a:r>
              <a:rPr lang="cs-CZ" dirty="0"/>
              <a:t>).</a:t>
            </a:r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DDBB7DDC-E3CD-ADB6-CF7C-24BCD16D360D}"/>
              </a:ext>
            </a:extLst>
          </p:cNvPr>
          <p:cNvSpPr txBox="1">
            <a:spLocks/>
          </p:cNvSpPr>
          <p:nvPr/>
        </p:nvSpPr>
        <p:spPr>
          <a:xfrm>
            <a:off x="6090676" y="4542325"/>
            <a:ext cx="3039080" cy="10679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lt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lt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lt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lt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lt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lt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lt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lt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lt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Funkční příčina</a:t>
            </a:r>
          </a:p>
          <a:p>
            <a:r>
              <a:rPr lang="cs-CZ" dirty="0"/>
              <a:t>Strukturální příčina</a:t>
            </a:r>
          </a:p>
        </p:txBody>
      </p:sp>
    </p:spTree>
    <p:extLst>
      <p:ext uri="{BB962C8B-B14F-4D97-AF65-F5344CB8AC3E}">
        <p14:creationId xmlns:p14="http://schemas.microsoft.com/office/powerpoint/2010/main" val="299970453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text 7">
            <a:extLst>
              <a:ext uri="{FF2B5EF4-FFF2-40B4-BE49-F238E27FC236}">
                <a16:creationId xmlns:a16="http://schemas.microsoft.com/office/drawing/2014/main" id="{DF21121E-C61C-10FD-57AE-AF22A47887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Radikulární</a:t>
            </a:r>
            <a:r>
              <a:rPr lang="cs-CZ" dirty="0"/>
              <a:t> syndrom</a:t>
            </a:r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1EC9BA0F-3D9C-0044-4B97-4EF904D5F51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Příčina – utěsnění kořene v meziobratlovém prostoru </a:t>
            </a:r>
          </a:p>
          <a:p>
            <a:r>
              <a:rPr lang="cs-CZ" dirty="0"/>
              <a:t>Lokální bolest </a:t>
            </a:r>
          </a:p>
          <a:p>
            <a:r>
              <a:rPr lang="cs-CZ" dirty="0"/>
              <a:t>Přenesená bolest – v dermatomu </a:t>
            </a:r>
          </a:p>
          <a:p>
            <a:r>
              <a:rPr lang="cs-CZ" dirty="0"/>
              <a:t>Omezená hybnost </a:t>
            </a:r>
          </a:p>
          <a:p>
            <a:r>
              <a:rPr lang="cs-CZ" dirty="0"/>
              <a:t>Snížená senzitivita</a:t>
            </a:r>
          </a:p>
          <a:p>
            <a:r>
              <a:rPr lang="cs-CZ" dirty="0"/>
              <a:t>Svalové oslabení </a:t>
            </a:r>
          </a:p>
          <a:p>
            <a:r>
              <a:rPr lang="cs-CZ" dirty="0"/>
              <a:t>Snížení ŠOR </a:t>
            </a:r>
          </a:p>
          <a:p>
            <a:r>
              <a:rPr lang="cs-CZ" dirty="0"/>
              <a:t>Pozitivní napínací / kompresivní manévry</a:t>
            </a:r>
          </a:p>
        </p:txBody>
      </p:sp>
      <p:sp>
        <p:nvSpPr>
          <p:cNvPr id="10" name="Zástupný text 9">
            <a:extLst>
              <a:ext uri="{FF2B5EF4-FFF2-40B4-BE49-F238E27FC236}">
                <a16:creationId xmlns:a16="http://schemas.microsoft.com/office/drawing/2014/main" id="{85F64BF3-F12E-120B-BB56-062BB8C14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err="1"/>
              <a:t>Pseudoradikulární</a:t>
            </a:r>
            <a:r>
              <a:rPr lang="cs-CZ" dirty="0"/>
              <a:t> syndrom</a:t>
            </a:r>
          </a:p>
        </p:txBody>
      </p:sp>
      <p:sp>
        <p:nvSpPr>
          <p:cNvPr id="11" name="Zástupný obsah 10">
            <a:extLst>
              <a:ext uri="{FF2B5EF4-FFF2-40B4-BE49-F238E27FC236}">
                <a16:creationId xmlns:a16="http://schemas.microsoft.com/office/drawing/2014/main" id="{617CB343-2BB5-96DE-373C-0BBFC4B3C58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Příčina – funkční poruchy oblasti </a:t>
            </a:r>
            <a:r>
              <a:rPr lang="cs-CZ" dirty="0" err="1"/>
              <a:t>Cp</a:t>
            </a:r>
            <a:r>
              <a:rPr lang="cs-CZ" dirty="0"/>
              <a:t>, </a:t>
            </a:r>
            <a:r>
              <a:rPr lang="cs-CZ" dirty="0" err="1"/>
              <a:t>Lp</a:t>
            </a:r>
            <a:r>
              <a:rPr lang="cs-CZ" dirty="0"/>
              <a:t>, problematiky kyčelního kloubu </a:t>
            </a:r>
          </a:p>
          <a:p>
            <a:r>
              <a:rPr lang="cs-CZ" dirty="0"/>
              <a:t>Lokální bolest </a:t>
            </a:r>
          </a:p>
          <a:p>
            <a:r>
              <a:rPr lang="cs-CZ" dirty="0"/>
              <a:t>Přenesená bolest – není lokalizovaná přesně do dermatomu </a:t>
            </a:r>
          </a:p>
          <a:p>
            <a:r>
              <a:rPr lang="cs-CZ" dirty="0"/>
              <a:t>Porucha senzitivity – neodpovídá přesné lokalizaci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9474260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E24F7045-1B8B-4422-9330-0BC8BF606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7ED0B3BD-E968-4364-878A-47D3A6AEF0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Výukové materiály | Ústav anatomie">
            <a:extLst>
              <a:ext uri="{FF2B5EF4-FFF2-40B4-BE49-F238E27FC236}">
                <a16:creationId xmlns:a16="http://schemas.microsoft.com/office/drawing/2014/main" id="{B5B32359-4D73-55B8-4399-C364A9C2C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61165" y="643467"/>
            <a:ext cx="506966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9" name="Rectangle 2058">
            <a:extLst>
              <a:ext uri="{FF2B5EF4-FFF2-40B4-BE49-F238E27FC236}">
                <a16:creationId xmlns:a16="http://schemas.microsoft.com/office/drawing/2014/main" id="{C8E5BCBF-E5D0-444B-A584-4A5FF79F9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3347" y="482600"/>
            <a:ext cx="11240496" cy="5892800"/>
          </a:xfrm>
          <a:prstGeom prst="rect">
            <a:avLst/>
          </a:prstGeom>
          <a:noFill/>
          <a:ln w="190500">
            <a:solidFill>
              <a:schemeClr val="tx1">
                <a:alpha val="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71697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řidlice">
  <a:themeElements>
    <a:clrScheme name="Břidlic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Břidlic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řidlic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TM04033929[[fn=Břidlice]]</Template>
  <TotalTime>4578</TotalTime>
  <Words>5158</Words>
  <Application>Microsoft Office PowerPoint</Application>
  <PresentationFormat>Širokoúhlá obrazovka</PresentationFormat>
  <Paragraphs>567</Paragraphs>
  <Slides>102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102</vt:i4>
      </vt:variant>
    </vt:vector>
  </HeadingPairs>
  <TitlesOfParts>
    <vt:vector size="108" baseType="lpstr">
      <vt:lpstr>Arial</vt:lpstr>
      <vt:lpstr>Calibri</vt:lpstr>
      <vt:lpstr>Calisto MT</vt:lpstr>
      <vt:lpstr>Courier New</vt:lpstr>
      <vt:lpstr>Wingdings 2</vt:lpstr>
      <vt:lpstr>Břidlice</vt:lpstr>
      <vt:lpstr>Kineziologie trupu</vt:lpstr>
      <vt:lpstr>Opakování minulá přednáška</vt:lpstr>
      <vt:lpstr>Motorický systém – řízení hybnosti</vt:lpstr>
      <vt:lpstr>Hierarchie řízení </vt:lpstr>
      <vt:lpstr>Řízení volního pohybu</vt:lpstr>
      <vt:lpstr>Řízení pohybu - shrnutí</vt:lpstr>
      <vt:lpstr>Napínací reflex – svalové vřeténko</vt:lpstr>
      <vt:lpstr>Kineziologie trupu</vt:lpstr>
      <vt:lpstr>Struktury </vt:lpstr>
      <vt:lpstr>Pánev </vt:lpstr>
      <vt:lpstr>Anatomické poznámky</vt:lpstr>
      <vt:lpstr>Anatomické poznámky</vt:lpstr>
      <vt:lpstr>Kloubní spoje na pánvi </vt:lpstr>
      <vt:lpstr>Pohyby v SI skloubení – nutace a kontranutace</vt:lpstr>
      <vt:lpstr>Prezentace aplikace PowerPoint</vt:lpstr>
      <vt:lpstr>Ženská a mužská pánev</vt:lpstr>
      <vt:lpstr>Kineziologické poznámky</vt:lpstr>
      <vt:lpstr>Pánevní sklon</vt:lpstr>
      <vt:lpstr>Pánevní sklon</vt:lpstr>
      <vt:lpstr>Prezentace aplikace PowerPoint</vt:lpstr>
      <vt:lpstr>Postavení pánve – inklinace a reklinace</vt:lpstr>
      <vt:lpstr>Prezentace aplikace PowerPoint</vt:lpstr>
      <vt:lpstr>Pohyby</vt:lpstr>
      <vt:lpstr>Elevace pánve</vt:lpstr>
      <vt:lpstr>Postavení pánve – palpační nález</vt:lpstr>
      <vt:lpstr>Pánevní dno</vt:lpstr>
      <vt:lpstr>Pánevní dno</vt:lpstr>
      <vt:lpstr>Prezentace aplikace PowerPoint</vt:lpstr>
      <vt:lpstr>Prezentace aplikace PowerPoint</vt:lpstr>
      <vt:lpstr>Klinické poznámky</vt:lpstr>
      <vt:lpstr>Hrudník </vt:lpstr>
      <vt:lpstr>- hrudní obratle - žebra  - hrudní kost         (sternum)</vt:lpstr>
      <vt:lpstr>Spoje na hrudníku</vt:lpstr>
      <vt:lpstr>Sektory hrudníku</vt:lpstr>
      <vt:lpstr>Dechová vlna</vt:lpstr>
      <vt:lpstr>Anatomicko – fyziologické poznámky</vt:lpstr>
      <vt:lpstr>Prezentace aplikace PowerPoint</vt:lpstr>
      <vt:lpstr>Prezentace aplikace PowerPoint</vt:lpstr>
      <vt:lpstr>Dýchací svaly</vt:lpstr>
      <vt:lpstr>Fáze dechového cyklu</vt:lpstr>
      <vt:lpstr>Bránice - Diafragma</vt:lpstr>
      <vt:lpstr>Prezentace aplikace PowerPoint</vt:lpstr>
      <vt:lpstr>Funkce bránice</vt:lpstr>
      <vt:lpstr>IAP x ITP</vt:lpstr>
      <vt:lpstr>Páteř </vt:lpstr>
      <vt:lpstr>Páteř </vt:lpstr>
      <vt:lpstr>Prezentace aplikace PowerPoint</vt:lpstr>
      <vt:lpstr>Patologické stavy – obratel a klouby</vt:lpstr>
      <vt:lpstr>Prezentace aplikace PowerPoint</vt:lpstr>
      <vt:lpstr>Meziobratlová ploténka = discus intervertebralis </vt:lpstr>
      <vt:lpstr>Výživa chrupavky</vt:lpstr>
      <vt:lpstr>Zátěž meziobratlové ploténky</vt:lpstr>
      <vt:lpstr>Poškození meziobratlové ploténky</vt:lpstr>
      <vt:lpstr>Směr výhřezu</vt:lpstr>
      <vt:lpstr>Hojení meziobratlové ploténky?</vt:lpstr>
      <vt:lpstr>SVALY ZAD </vt:lpstr>
      <vt:lpstr>1. VRSTVA (spinohumerální svaly)</vt:lpstr>
      <vt:lpstr>2. VRSTVA </vt:lpstr>
      <vt:lpstr>3. VRSTVA </vt:lpstr>
      <vt:lpstr>4. HLUBOKÁ VRSTVA = m. errector spinae       = autochtonní svaly zad</vt:lpstr>
      <vt:lpstr>Prezentace aplikace PowerPoint</vt:lpstr>
      <vt:lpstr>1. SPINOTRANSVERSÁLNÍ SYSTÉM  </vt:lpstr>
      <vt:lpstr>2. SPINOSPINÁLNÍ SYSTÉM</vt:lpstr>
      <vt:lpstr>3. TRANSVERZOSPINÁLNÍ SYSTÉM</vt:lpstr>
      <vt:lpstr>4. KRÁTKÉ SVALY ZAD  (INTERSPINÁLNÍ + INTERTRASVERZÁLNÍ SYSTÉM)</vt:lpstr>
      <vt:lpstr>5. KRÁTKÉ ŠÍJOVÉ EXTENZORY  (HLUBOKÉ SVALY ŠÍJOVÉ)</vt:lpstr>
      <vt:lpstr>Kineziologie krční páteře</vt:lpstr>
      <vt:lpstr>Prezentace aplikace PowerPoint</vt:lpstr>
      <vt:lpstr>Horní krční segment (týlní kost – C1-C3) Craniocervikální přechod = CC přechod</vt:lpstr>
      <vt:lpstr>Craniovertebrální spojení </vt:lpstr>
      <vt:lpstr>Čelistní kloub = Temporomandibulární kloub (TMK)</vt:lpstr>
      <vt:lpstr>TMK – anatomické poznámky</vt:lpstr>
      <vt:lpstr>TMK - kineziologie</vt:lpstr>
      <vt:lpstr>Problematika CC přechodu</vt:lpstr>
      <vt:lpstr>Dolní krční sektor (C3-4 až Th4-5 )</vt:lpstr>
      <vt:lpstr>Svaly krku </vt:lpstr>
      <vt:lpstr>Prezentace aplikace PowerPoint</vt:lpstr>
      <vt:lpstr>Prezentace aplikace PowerPoint</vt:lpstr>
      <vt:lpstr>Kineziologie hrudní a bederní páteře</vt:lpstr>
      <vt:lpstr>Sektory Thp </vt:lpstr>
      <vt:lpstr>Sektory Lp</vt:lpstr>
      <vt:lpstr>POHYBY</vt:lpstr>
      <vt:lpstr>Poznámky k pohybům páteře </vt:lpstr>
      <vt:lpstr>Poznámky k pohybům páteře</vt:lpstr>
      <vt:lpstr>Poznámky k pohybům páteře</vt:lpstr>
      <vt:lpstr>Hluboký stabilizační systém  páteře</vt:lpstr>
      <vt:lpstr>HSSp:</vt:lpstr>
      <vt:lpstr>Prezentace aplikace PowerPoint</vt:lpstr>
      <vt:lpstr>Funkce</vt:lpstr>
      <vt:lpstr>Prezentace aplikace PowerPoint</vt:lpstr>
      <vt:lpstr>Prezentace aplikace PowerPoint</vt:lpstr>
      <vt:lpstr>Možné příčiny dysfunkce</vt:lpstr>
      <vt:lpstr>Projevy dysfunkce</vt:lpstr>
      <vt:lpstr>Testování HSSp dle prof. Koláře</vt:lpstr>
      <vt:lpstr>Testování</vt:lpstr>
      <vt:lpstr>Možnosti terapie HSSp</vt:lpstr>
      <vt:lpstr>Klinické poznámky k bolesti zad</vt:lpstr>
      <vt:lpstr>Prezentace aplikace PowerPoint</vt:lpstr>
      <vt:lpstr>Prezentace aplikace PowerPoint</vt:lpstr>
      <vt:lpstr>Děkuji za pozornost!</vt:lpstr>
      <vt:lpstr>Zdroje</vt:lpstr>
      <vt:lpstr>Zdroje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Kineziologie trupu</dc:title>
  <dc:creator>Pavlína Bazalová</dc:creator>
  <cp:lastModifiedBy>Pavlína Bazalová</cp:lastModifiedBy>
  <cp:revision>4</cp:revision>
  <dcterms:created xsi:type="dcterms:W3CDTF">2022-04-08T08:34:40Z</dcterms:created>
  <dcterms:modified xsi:type="dcterms:W3CDTF">2022-10-08T16:15:31Z</dcterms:modified>
</cp:coreProperties>
</file>