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277" r:id="rId8"/>
    <p:sldId id="259" r:id="rId9"/>
    <p:sldId id="261" r:id="rId10"/>
    <p:sldId id="262" r:id="rId11"/>
    <p:sldId id="263" r:id="rId12"/>
    <p:sldId id="264" r:id="rId13"/>
    <p:sldId id="265" r:id="rId14"/>
    <p:sldId id="281" r:id="rId15"/>
    <p:sldId id="266" r:id="rId16"/>
    <p:sldId id="274" r:id="rId17"/>
    <p:sldId id="267" r:id="rId18"/>
    <p:sldId id="269" r:id="rId19"/>
    <p:sldId id="270" r:id="rId20"/>
    <p:sldId id="271" r:id="rId21"/>
    <p:sldId id="272" r:id="rId22"/>
    <p:sldId id="273" r:id="rId23"/>
    <p:sldId id="275" r:id="rId24"/>
    <p:sldId id="268" r:id="rId25"/>
    <p:sldId id="276" r:id="rId26"/>
    <p:sldId id="278" r:id="rId27"/>
    <p:sldId id="279" r:id="rId28"/>
    <p:sldId id="280" r:id="rId29"/>
    <p:sldId id="26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8E6B38-A26B-6748-8239-4FE04B4DF7B3}" v="56" dt="2022-11-28T08:41:47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67" autoAdjust="0"/>
    <p:restoredTop sz="96270" autoAdjust="0"/>
  </p:normalViewPr>
  <p:slideViewPr>
    <p:cSldViewPr snapToGrid="0">
      <p:cViewPr varScale="1">
        <p:scale>
          <a:sx n="108" d="100"/>
          <a:sy n="108" d="100"/>
        </p:scale>
        <p:origin x="192" y="20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ína Bazalová" userId="e219d983-eaf7-45be-b67d-109fd92f69b5" providerId="ADAL" clId="{958E6B38-A26B-6748-8239-4FE04B4DF7B3}"/>
    <pc:docChg chg="undo custSel addSld modSld sldOrd">
      <pc:chgData name="Pavlína Bazalová" userId="e219d983-eaf7-45be-b67d-109fd92f69b5" providerId="ADAL" clId="{958E6B38-A26B-6748-8239-4FE04B4DF7B3}" dt="2022-11-28T08:41:55.946" v="3520" actId="1076"/>
      <pc:docMkLst>
        <pc:docMk/>
      </pc:docMkLst>
      <pc:sldChg chg="addSp delSp modSp mod">
        <pc:chgData name="Pavlína Bazalová" userId="e219d983-eaf7-45be-b67d-109fd92f69b5" providerId="ADAL" clId="{958E6B38-A26B-6748-8239-4FE04B4DF7B3}" dt="2022-11-28T08:41:55.946" v="3520" actId="1076"/>
        <pc:sldMkLst>
          <pc:docMk/>
          <pc:sldMk cId="1158939877" sldId="256"/>
        </pc:sldMkLst>
        <pc:spChg chg="add del">
          <ac:chgData name="Pavlína Bazalová" userId="e219d983-eaf7-45be-b67d-109fd92f69b5" providerId="ADAL" clId="{958E6B38-A26B-6748-8239-4FE04B4DF7B3}" dt="2022-11-28T08:40:36.247" v="3512" actId="22"/>
          <ac:spMkLst>
            <pc:docMk/>
            <pc:sldMk cId="1158939877" sldId="256"/>
            <ac:spMk id="5" creationId="{F1972B0D-8F8C-385E-72D5-D8CFAF6A4CAA}"/>
          </ac:spMkLst>
        </pc:spChg>
        <pc:spChg chg="add del mod">
          <ac:chgData name="Pavlína Bazalová" userId="e219d983-eaf7-45be-b67d-109fd92f69b5" providerId="ADAL" clId="{958E6B38-A26B-6748-8239-4FE04B4DF7B3}" dt="2022-11-28T08:40:50.627" v="3515" actId="478"/>
          <ac:spMkLst>
            <pc:docMk/>
            <pc:sldMk cId="1158939877" sldId="256"/>
            <ac:spMk id="7" creationId="{4383EDD7-A00D-AC3E-D80D-4B08217948FA}"/>
          </ac:spMkLst>
        </pc:spChg>
        <pc:picChg chg="add mod">
          <ac:chgData name="Pavlína Bazalová" userId="e219d983-eaf7-45be-b67d-109fd92f69b5" providerId="ADAL" clId="{958E6B38-A26B-6748-8239-4FE04B4DF7B3}" dt="2022-11-28T08:41:55.946" v="3520" actId="1076"/>
          <ac:picMkLst>
            <pc:docMk/>
            <pc:sldMk cId="1158939877" sldId="256"/>
            <ac:picMk id="8" creationId="{0B218643-86D4-38C9-347D-89138D634311}"/>
          </ac:picMkLst>
        </pc:picChg>
      </pc:sldChg>
      <pc:sldChg chg="delSp modSp mod">
        <pc:chgData name="Pavlína Bazalová" userId="e219d983-eaf7-45be-b67d-109fd92f69b5" providerId="ADAL" clId="{958E6B38-A26B-6748-8239-4FE04B4DF7B3}" dt="2022-11-28T08:29:23.639" v="3489" actId="20577"/>
        <pc:sldMkLst>
          <pc:docMk/>
          <pc:sldMk cId="4175701819" sldId="260"/>
        </pc:sldMkLst>
        <pc:spChg chg="del">
          <ac:chgData name="Pavlína Bazalová" userId="e219d983-eaf7-45be-b67d-109fd92f69b5" providerId="ADAL" clId="{958E6B38-A26B-6748-8239-4FE04B4DF7B3}" dt="2022-11-28T08:28:29.080" v="3410" actId="478"/>
          <ac:spMkLst>
            <pc:docMk/>
            <pc:sldMk cId="4175701819" sldId="260"/>
            <ac:spMk id="2" creationId="{24259DB7-5449-D287-EFAC-D20998ACC8A7}"/>
          </ac:spMkLst>
        </pc:spChg>
        <pc:spChg chg="mod">
          <ac:chgData name="Pavlína Bazalová" userId="e219d983-eaf7-45be-b67d-109fd92f69b5" providerId="ADAL" clId="{958E6B38-A26B-6748-8239-4FE04B4DF7B3}" dt="2022-11-28T08:29:23.639" v="3489" actId="20577"/>
          <ac:spMkLst>
            <pc:docMk/>
            <pc:sldMk cId="4175701819" sldId="260"/>
            <ac:spMk id="4" creationId="{1ADDA010-6681-E5F3-FB8F-83D812673DC5}"/>
          </ac:spMkLst>
        </pc:spChg>
        <pc:spChg chg="mod">
          <ac:chgData name="Pavlína Bazalová" userId="e219d983-eaf7-45be-b67d-109fd92f69b5" providerId="ADAL" clId="{958E6B38-A26B-6748-8239-4FE04B4DF7B3}" dt="2022-11-28T08:29:17.722" v="3488"/>
          <ac:spMkLst>
            <pc:docMk/>
            <pc:sldMk cId="4175701819" sldId="260"/>
            <ac:spMk id="5" creationId="{45AE2AD1-7CA8-F9FA-1965-DC7EABF44507}"/>
          </ac:spMkLst>
        </pc:spChg>
      </pc:sldChg>
      <pc:sldChg chg="addSp delSp modSp mod ord">
        <pc:chgData name="Pavlína Bazalová" userId="e219d983-eaf7-45be-b67d-109fd92f69b5" providerId="ADAL" clId="{958E6B38-A26B-6748-8239-4FE04B4DF7B3}" dt="2022-11-28T08:00:35.438" v="1657" actId="20578"/>
        <pc:sldMkLst>
          <pc:docMk/>
          <pc:sldMk cId="279263949" sldId="268"/>
        </pc:sldMkLst>
        <pc:spChg chg="del">
          <ac:chgData name="Pavlína Bazalová" userId="e219d983-eaf7-45be-b67d-109fd92f69b5" providerId="ADAL" clId="{958E6B38-A26B-6748-8239-4FE04B4DF7B3}" dt="2022-11-28T07:35:47.507" v="4" actId="478"/>
          <ac:spMkLst>
            <pc:docMk/>
            <pc:sldMk cId="279263949" sldId="268"/>
            <ac:spMk id="2" creationId="{7A790E50-F4DE-9DD1-9B81-703432FBE85D}"/>
          </ac:spMkLst>
        </pc:spChg>
        <pc:spChg chg="mod">
          <ac:chgData name="Pavlína Bazalová" userId="e219d983-eaf7-45be-b67d-109fd92f69b5" providerId="ADAL" clId="{958E6B38-A26B-6748-8239-4FE04B4DF7B3}" dt="2022-11-28T07:39:47.129" v="305" actId="113"/>
          <ac:spMkLst>
            <pc:docMk/>
            <pc:sldMk cId="279263949" sldId="268"/>
            <ac:spMk id="5" creationId="{02B07C93-3EC1-E862-E3FA-4CF2DB44F2DF}"/>
          </ac:spMkLst>
        </pc:spChg>
        <pc:spChg chg="add mod">
          <ac:chgData name="Pavlína Bazalová" userId="e219d983-eaf7-45be-b67d-109fd92f69b5" providerId="ADAL" clId="{958E6B38-A26B-6748-8239-4FE04B4DF7B3}" dt="2022-11-28T07:40:08.328" v="316" actId="14100"/>
          <ac:spMkLst>
            <pc:docMk/>
            <pc:sldMk cId="279263949" sldId="268"/>
            <ac:spMk id="7" creationId="{91FD49D4-F92C-84CB-9F93-AF9C9CD06F2A}"/>
          </ac:spMkLst>
        </pc:spChg>
        <pc:picChg chg="add mod">
          <ac:chgData name="Pavlína Bazalová" userId="e219d983-eaf7-45be-b67d-109fd92f69b5" providerId="ADAL" clId="{958E6B38-A26B-6748-8239-4FE04B4DF7B3}" dt="2022-11-28T07:39:41.324" v="303" actId="1076"/>
          <ac:picMkLst>
            <pc:docMk/>
            <pc:sldMk cId="279263949" sldId="268"/>
            <ac:picMk id="1026" creationId="{9D154867-D9B4-4964-A407-5FE62F45F8D4}"/>
          </ac:picMkLst>
        </pc:picChg>
      </pc:sldChg>
      <pc:sldChg chg="addSp delSp modSp new mod">
        <pc:chgData name="Pavlína Bazalová" userId="e219d983-eaf7-45be-b67d-109fd92f69b5" providerId="ADAL" clId="{958E6B38-A26B-6748-8239-4FE04B4DF7B3}" dt="2022-11-28T07:47:42.713" v="838" actId="113"/>
        <pc:sldMkLst>
          <pc:docMk/>
          <pc:sldMk cId="3995452013" sldId="269"/>
        </pc:sldMkLst>
        <pc:spChg chg="del">
          <ac:chgData name="Pavlína Bazalová" userId="e219d983-eaf7-45be-b67d-109fd92f69b5" providerId="ADAL" clId="{958E6B38-A26B-6748-8239-4FE04B4DF7B3}" dt="2022-11-28T07:43:39.205" v="548" actId="478"/>
          <ac:spMkLst>
            <pc:docMk/>
            <pc:sldMk cId="3995452013" sldId="269"/>
            <ac:spMk id="2" creationId="{468C5EE5-9831-98C9-3422-FAF016918CED}"/>
          </ac:spMkLst>
        </pc:spChg>
        <pc:spChg chg="mod">
          <ac:chgData name="Pavlína Bazalová" userId="e219d983-eaf7-45be-b67d-109fd92f69b5" providerId="ADAL" clId="{958E6B38-A26B-6748-8239-4FE04B4DF7B3}" dt="2022-11-28T07:47:16.305" v="817" actId="20577"/>
          <ac:spMkLst>
            <pc:docMk/>
            <pc:sldMk cId="3995452013" sldId="269"/>
            <ac:spMk id="4" creationId="{CEC537FB-E75C-80A1-21EB-763F8780B44C}"/>
          </ac:spMkLst>
        </pc:spChg>
        <pc:spChg chg="mod">
          <ac:chgData name="Pavlína Bazalová" userId="e219d983-eaf7-45be-b67d-109fd92f69b5" providerId="ADAL" clId="{958E6B38-A26B-6748-8239-4FE04B4DF7B3}" dt="2022-11-28T07:47:42.713" v="838" actId="113"/>
          <ac:spMkLst>
            <pc:docMk/>
            <pc:sldMk cId="3995452013" sldId="269"/>
            <ac:spMk id="5" creationId="{631FBCEB-9CD0-FDDE-29DC-E200A3FAD96D}"/>
          </ac:spMkLst>
        </pc:spChg>
        <pc:picChg chg="add mod">
          <ac:chgData name="Pavlína Bazalová" userId="e219d983-eaf7-45be-b67d-109fd92f69b5" providerId="ADAL" clId="{958E6B38-A26B-6748-8239-4FE04B4DF7B3}" dt="2022-11-28T07:47:08.924" v="795" actId="1076"/>
          <ac:picMkLst>
            <pc:docMk/>
            <pc:sldMk cId="3995452013" sldId="269"/>
            <ac:picMk id="7" creationId="{801EFE8A-B6E8-0942-31D3-4B4C3C59E3C0}"/>
          </ac:picMkLst>
        </pc:picChg>
      </pc:sldChg>
      <pc:sldChg chg="addSp delSp modSp new mod">
        <pc:chgData name="Pavlína Bazalová" userId="e219d983-eaf7-45be-b67d-109fd92f69b5" providerId="ADAL" clId="{958E6B38-A26B-6748-8239-4FE04B4DF7B3}" dt="2022-11-28T07:51:30.824" v="1161" actId="1076"/>
        <pc:sldMkLst>
          <pc:docMk/>
          <pc:sldMk cId="949769303" sldId="270"/>
        </pc:sldMkLst>
        <pc:spChg chg="del">
          <ac:chgData name="Pavlína Bazalová" userId="e219d983-eaf7-45be-b67d-109fd92f69b5" providerId="ADAL" clId="{958E6B38-A26B-6748-8239-4FE04B4DF7B3}" dt="2022-11-28T07:50:34.027" v="1158" actId="478"/>
          <ac:spMkLst>
            <pc:docMk/>
            <pc:sldMk cId="949769303" sldId="270"/>
            <ac:spMk id="2" creationId="{31801820-1BCC-0CBA-9DCF-7554E4AA4948}"/>
          </ac:spMkLst>
        </pc:spChg>
        <pc:spChg chg="mod">
          <ac:chgData name="Pavlína Bazalová" userId="e219d983-eaf7-45be-b67d-109fd92f69b5" providerId="ADAL" clId="{958E6B38-A26B-6748-8239-4FE04B4DF7B3}" dt="2022-11-28T07:48:14.177" v="886" actId="20577"/>
          <ac:spMkLst>
            <pc:docMk/>
            <pc:sldMk cId="949769303" sldId="270"/>
            <ac:spMk id="4" creationId="{74803A8C-0021-03C0-3F35-F2853EF7A0D4}"/>
          </ac:spMkLst>
        </pc:spChg>
        <pc:spChg chg="mod">
          <ac:chgData name="Pavlína Bazalová" userId="e219d983-eaf7-45be-b67d-109fd92f69b5" providerId="ADAL" clId="{958E6B38-A26B-6748-8239-4FE04B4DF7B3}" dt="2022-11-28T07:50:31.334" v="1157" actId="20577"/>
          <ac:spMkLst>
            <pc:docMk/>
            <pc:sldMk cId="949769303" sldId="270"/>
            <ac:spMk id="5" creationId="{528765ED-025B-05A3-63A2-34CA6ACE6E93}"/>
          </ac:spMkLst>
        </pc:spChg>
        <pc:picChg chg="add mod">
          <ac:chgData name="Pavlína Bazalová" userId="e219d983-eaf7-45be-b67d-109fd92f69b5" providerId="ADAL" clId="{958E6B38-A26B-6748-8239-4FE04B4DF7B3}" dt="2022-11-28T07:51:30.824" v="1161" actId="1076"/>
          <ac:picMkLst>
            <pc:docMk/>
            <pc:sldMk cId="949769303" sldId="270"/>
            <ac:picMk id="7" creationId="{4683A37A-E8DA-F391-58FD-A370ECD322AE}"/>
          </ac:picMkLst>
        </pc:picChg>
      </pc:sldChg>
      <pc:sldChg chg="addSp delSp modSp new mod">
        <pc:chgData name="Pavlína Bazalová" userId="e219d983-eaf7-45be-b67d-109fd92f69b5" providerId="ADAL" clId="{958E6B38-A26B-6748-8239-4FE04B4DF7B3}" dt="2022-11-28T07:58:46.758" v="1607" actId="1076"/>
        <pc:sldMkLst>
          <pc:docMk/>
          <pc:sldMk cId="4080710223" sldId="271"/>
        </pc:sldMkLst>
        <pc:spChg chg="del">
          <ac:chgData name="Pavlína Bazalová" userId="e219d983-eaf7-45be-b67d-109fd92f69b5" providerId="ADAL" clId="{958E6B38-A26B-6748-8239-4FE04B4DF7B3}" dt="2022-11-28T07:53:14.643" v="1335" actId="478"/>
          <ac:spMkLst>
            <pc:docMk/>
            <pc:sldMk cId="4080710223" sldId="271"/>
            <ac:spMk id="2" creationId="{54D0FD82-9976-253E-67B3-4F1D5461752F}"/>
          </ac:spMkLst>
        </pc:spChg>
        <pc:spChg chg="mod">
          <ac:chgData name="Pavlína Bazalová" userId="e219d983-eaf7-45be-b67d-109fd92f69b5" providerId="ADAL" clId="{958E6B38-A26B-6748-8239-4FE04B4DF7B3}" dt="2022-11-28T07:51:47.087" v="1177" actId="20577"/>
          <ac:spMkLst>
            <pc:docMk/>
            <pc:sldMk cId="4080710223" sldId="271"/>
            <ac:spMk id="4" creationId="{35D085EA-6AAC-4240-BBA5-D18A0206C1AB}"/>
          </ac:spMkLst>
        </pc:spChg>
        <pc:spChg chg="mod">
          <ac:chgData name="Pavlína Bazalová" userId="e219d983-eaf7-45be-b67d-109fd92f69b5" providerId="ADAL" clId="{958E6B38-A26B-6748-8239-4FE04B4DF7B3}" dt="2022-11-28T07:54:37.890" v="1347" actId="1076"/>
          <ac:spMkLst>
            <pc:docMk/>
            <pc:sldMk cId="4080710223" sldId="271"/>
            <ac:spMk id="5" creationId="{C968E92B-A900-714A-DD1E-AF0A9311FCBC}"/>
          </ac:spMkLst>
        </pc:spChg>
        <pc:spChg chg="add del mod">
          <ac:chgData name="Pavlína Bazalová" userId="e219d983-eaf7-45be-b67d-109fd92f69b5" providerId="ADAL" clId="{958E6B38-A26B-6748-8239-4FE04B4DF7B3}" dt="2022-11-28T07:54:44.315" v="1351"/>
          <ac:spMkLst>
            <pc:docMk/>
            <pc:sldMk cId="4080710223" sldId="271"/>
            <ac:spMk id="6" creationId="{3832491F-C627-98CC-3107-357A08E746F2}"/>
          </ac:spMkLst>
        </pc:spChg>
        <pc:spChg chg="add mod">
          <ac:chgData name="Pavlína Bazalová" userId="e219d983-eaf7-45be-b67d-109fd92f69b5" providerId="ADAL" clId="{958E6B38-A26B-6748-8239-4FE04B4DF7B3}" dt="2022-11-28T07:58:46.758" v="1607" actId="1076"/>
          <ac:spMkLst>
            <pc:docMk/>
            <pc:sldMk cId="4080710223" sldId="271"/>
            <ac:spMk id="8" creationId="{6946881D-2CCA-FCE3-15A2-D375536E396A}"/>
          </ac:spMkLst>
        </pc:spChg>
        <pc:picChg chg="add mod">
          <ac:chgData name="Pavlína Bazalová" userId="e219d983-eaf7-45be-b67d-109fd92f69b5" providerId="ADAL" clId="{958E6B38-A26B-6748-8239-4FE04B4DF7B3}" dt="2022-11-28T07:54:43.223" v="1349" actId="1076"/>
          <ac:picMkLst>
            <pc:docMk/>
            <pc:sldMk cId="4080710223" sldId="271"/>
            <ac:picMk id="2050" creationId="{1D9DEF31-45ED-6679-6FC7-AD496D1F2C96}"/>
          </ac:picMkLst>
        </pc:picChg>
      </pc:sldChg>
      <pc:sldChg chg="addSp delSp modSp new mod">
        <pc:chgData name="Pavlína Bazalová" userId="e219d983-eaf7-45be-b67d-109fd92f69b5" providerId="ADAL" clId="{958E6B38-A26B-6748-8239-4FE04B4DF7B3}" dt="2022-11-28T07:59:49.376" v="1625" actId="14100"/>
        <pc:sldMkLst>
          <pc:docMk/>
          <pc:sldMk cId="3592645034" sldId="272"/>
        </pc:sldMkLst>
        <pc:spChg chg="del">
          <ac:chgData name="Pavlína Bazalová" userId="e219d983-eaf7-45be-b67d-109fd92f69b5" providerId="ADAL" clId="{958E6B38-A26B-6748-8239-4FE04B4DF7B3}" dt="2022-11-28T07:58:09.695" v="1598" actId="478"/>
          <ac:spMkLst>
            <pc:docMk/>
            <pc:sldMk cId="3592645034" sldId="272"/>
            <ac:spMk id="2" creationId="{EAE624B8-68A7-0EAE-0F2E-15600AD17D56}"/>
          </ac:spMkLst>
        </pc:spChg>
        <pc:spChg chg="mod">
          <ac:chgData name="Pavlína Bazalová" userId="e219d983-eaf7-45be-b67d-109fd92f69b5" providerId="ADAL" clId="{958E6B38-A26B-6748-8239-4FE04B4DF7B3}" dt="2022-11-28T07:55:29.180" v="1359" actId="20577"/>
          <ac:spMkLst>
            <pc:docMk/>
            <pc:sldMk cId="3592645034" sldId="272"/>
            <ac:spMk id="4" creationId="{D689B4E6-9E09-0EA2-FE90-56B1B43DB19A}"/>
          </ac:spMkLst>
        </pc:spChg>
        <pc:spChg chg="mod">
          <ac:chgData name="Pavlína Bazalová" userId="e219d983-eaf7-45be-b67d-109fd92f69b5" providerId="ADAL" clId="{958E6B38-A26B-6748-8239-4FE04B4DF7B3}" dt="2022-11-28T07:59:29.657" v="1614" actId="1076"/>
          <ac:spMkLst>
            <pc:docMk/>
            <pc:sldMk cId="3592645034" sldId="272"/>
            <ac:spMk id="5" creationId="{549ADCF9-1A94-3AFC-F631-7853B866F821}"/>
          </ac:spMkLst>
        </pc:spChg>
        <pc:spChg chg="add mod">
          <ac:chgData name="Pavlína Bazalová" userId="e219d983-eaf7-45be-b67d-109fd92f69b5" providerId="ADAL" clId="{958E6B38-A26B-6748-8239-4FE04B4DF7B3}" dt="2022-11-28T07:59:49.376" v="1625" actId="14100"/>
          <ac:spMkLst>
            <pc:docMk/>
            <pc:sldMk cId="3592645034" sldId="272"/>
            <ac:spMk id="7" creationId="{A5DF910D-D9B5-4130-F015-0110849F52EF}"/>
          </ac:spMkLst>
        </pc:spChg>
        <pc:picChg chg="add mod">
          <ac:chgData name="Pavlína Bazalová" userId="e219d983-eaf7-45be-b67d-109fd92f69b5" providerId="ADAL" clId="{958E6B38-A26B-6748-8239-4FE04B4DF7B3}" dt="2022-11-28T07:59:09.990" v="1610" actId="1076"/>
          <ac:picMkLst>
            <pc:docMk/>
            <pc:sldMk cId="3592645034" sldId="272"/>
            <ac:picMk id="3074" creationId="{669AE4D9-F70E-D79A-3287-192F25FCC58F}"/>
          </ac:picMkLst>
        </pc:picChg>
      </pc:sldChg>
      <pc:sldChg chg="addSp delSp modSp new mod">
        <pc:chgData name="Pavlína Bazalová" userId="e219d983-eaf7-45be-b67d-109fd92f69b5" providerId="ADAL" clId="{958E6B38-A26B-6748-8239-4FE04B4DF7B3}" dt="2022-11-28T08:06:09.676" v="2008" actId="113"/>
        <pc:sldMkLst>
          <pc:docMk/>
          <pc:sldMk cId="2235046309" sldId="273"/>
        </pc:sldMkLst>
        <pc:spChg chg="del">
          <ac:chgData name="Pavlína Bazalová" userId="e219d983-eaf7-45be-b67d-109fd92f69b5" providerId="ADAL" clId="{958E6B38-A26B-6748-8239-4FE04B4DF7B3}" dt="2022-11-28T08:03:20.589" v="1882" actId="478"/>
          <ac:spMkLst>
            <pc:docMk/>
            <pc:sldMk cId="2235046309" sldId="273"/>
            <ac:spMk id="2" creationId="{AFBD1902-EB52-4A71-891E-E6564DFAA29F}"/>
          </ac:spMkLst>
        </pc:spChg>
        <pc:spChg chg="mod">
          <ac:chgData name="Pavlína Bazalová" userId="e219d983-eaf7-45be-b67d-109fd92f69b5" providerId="ADAL" clId="{958E6B38-A26B-6748-8239-4FE04B4DF7B3}" dt="2022-11-28T08:00:17.756" v="1656" actId="20577"/>
          <ac:spMkLst>
            <pc:docMk/>
            <pc:sldMk cId="2235046309" sldId="273"/>
            <ac:spMk id="4" creationId="{3150212C-E239-5B21-249E-3561496F4470}"/>
          </ac:spMkLst>
        </pc:spChg>
        <pc:spChg chg="mod">
          <ac:chgData name="Pavlína Bazalová" userId="e219d983-eaf7-45be-b67d-109fd92f69b5" providerId="ADAL" clId="{958E6B38-A26B-6748-8239-4FE04B4DF7B3}" dt="2022-11-28T08:06:09.676" v="2008" actId="113"/>
          <ac:spMkLst>
            <pc:docMk/>
            <pc:sldMk cId="2235046309" sldId="273"/>
            <ac:spMk id="5" creationId="{7EA55536-F616-6EDF-7A49-BB4308F3A74B}"/>
          </ac:spMkLst>
        </pc:spChg>
        <pc:spChg chg="add mod">
          <ac:chgData name="Pavlína Bazalová" userId="e219d983-eaf7-45be-b67d-109fd92f69b5" providerId="ADAL" clId="{958E6B38-A26B-6748-8239-4FE04B4DF7B3}" dt="2022-11-28T08:06:01.138" v="2005" actId="1076"/>
          <ac:spMkLst>
            <pc:docMk/>
            <pc:sldMk cId="2235046309" sldId="273"/>
            <ac:spMk id="7" creationId="{127F4E07-D33C-4393-4FA5-C941B6A6C922}"/>
          </ac:spMkLst>
        </pc:spChg>
        <pc:picChg chg="add mod">
          <ac:chgData name="Pavlína Bazalová" userId="e219d983-eaf7-45be-b67d-109fd92f69b5" providerId="ADAL" clId="{958E6B38-A26B-6748-8239-4FE04B4DF7B3}" dt="2022-11-28T08:05:44.903" v="1997" actId="1076"/>
          <ac:picMkLst>
            <pc:docMk/>
            <pc:sldMk cId="2235046309" sldId="273"/>
            <ac:picMk id="4098" creationId="{CA968FF4-39BA-F96F-F38C-F949FA84D4F3}"/>
          </ac:picMkLst>
        </pc:picChg>
      </pc:sldChg>
      <pc:sldChg chg="addSp delSp modSp new mod">
        <pc:chgData name="Pavlína Bazalová" userId="e219d983-eaf7-45be-b67d-109fd92f69b5" providerId="ADAL" clId="{958E6B38-A26B-6748-8239-4FE04B4DF7B3}" dt="2022-11-28T08:36:42.117" v="3510" actId="1076"/>
        <pc:sldMkLst>
          <pc:docMk/>
          <pc:sldMk cId="71793188" sldId="274"/>
        </pc:sldMkLst>
        <pc:spChg chg="del">
          <ac:chgData name="Pavlína Bazalová" userId="e219d983-eaf7-45be-b67d-109fd92f69b5" providerId="ADAL" clId="{958E6B38-A26B-6748-8239-4FE04B4DF7B3}" dt="2022-11-28T08:01:00.241" v="1712" actId="478"/>
          <ac:spMkLst>
            <pc:docMk/>
            <pc:sldMk cId="71793188" sldId="274"/>
            <ac:spMk id="2" creationId="{B3737EC2-D65D-15DD-D65F-8E690878A66E}"/>
          </ac:spMkLst>
        </pc:spChg>
        <pc:spChg chg="mod">
          <ac:chgData name="Pavlína Bazalová" userId="e219d983-eaf7-45be-b67d-109fd92f69b5" providerId="ADAL" clId="{958E6B38-A26B-6748-8239-4FE04B4DF7B3}" dt="2022-11-28T08:00:53.396" v="1694" actId="20577"/>
          <ac:spMkLst>
            <pc:docMk/>
            <pc:sldMk cId="71793188" sldId="274"/>
            <ac:spMk id="4" creationId="{7CB87DFD-BD32-332D-0677-E05CEE975864}"/>
          </ac:spMkLst>
        </pc:spChg>
        <pc:spChg chg="mod">
          <ac:chgData name="Pavlína Bazalová" userId="e219d983-eaf7-45be-b67d-109fd92f69b5" providerId="ADAL" clId="{958E6B38-A26B-6748-8239-4FE04B4DF7B3}" dt="2022-11-28T08:00:57.188" v="1711" actId="20577"/>
          <ac:spMkLst>
            <pc:docMk/>
            <pc:sldMk cId="71793188" sldId="274"/>
            <ac:spMk id="5" creationId="{7AEFDA8A-F373-141D-1B7B-10370A9E20A6}"/>
          </ac:spMkLst>
        </pc:spChg>
        <pc:spChg chg="add mod">
          <ac:chgData name="Pavlína Bazalová" userId="e219d983-eaf7-45be-b67d-109fd92f69b5" providerId="ADAL" clId="{958E6B38-A26B-6748-8239-4FE04B4DF7B3}" dt="2022-11-28T08:36:42.117" v="3510" actId="1076"/>
          <ac:spMkLst>
            <pc:docMk/>
            <pc:sldMk cId="71793188" sldId="274"/>
            <ac:spMk id="7" creationId="{5EE4681B-CDE9-2A75-9235-88D40FBE7E61}"/>
          </ac:spMkLst>
        </pc:spChg>
        <pc:picChg chg="add mod">
          <ac:chgData name="Pavlína Bazalová" userId="e219d983-eaf7-45be-b67d-109fd92f69b5" providerId="ADAL" clId="{958E6B38-A26B-6748-8239-4FE04B4DF7B3}" dt="2022-11-28T08:36:26.233" v="3507" actId="1076"/>
          <ac:picMkLst>
            <pc:docMk/>
            <pc:sldMk cId="71793188" sldId="274"/>
            <ac:picMk id="8194" creationId="{8EE5A2CE-8536-94C1-B7C9-9B2CCA02FCDD}"/>
          </ac:picMkLst>
        </pc:picChg>
      </pc:sldChg>
      <pc:sldChg chg="delSp modSp new mod">
        <pc:chgData name="Pavlína Bazalová" userId="e219d983-eaf7-45be-b67d-109fd92f69b5" providerId="ADAL" clId="{958E6B38-A26B-6748-8239-4FE04B4DF7B3}" dt="2022-11-28T08:01:27.923" v="1745" actId="1076"/>
        <pc:sldMkLst>
          <pc:docMk/>
          <pc:sldMk cId="432506650" sldId="275"/>
        </pc:sldMkLst>
        <pc:spChg chg="del">
          <ac:chgData name="Pavlína Bazalová" userId="e219d983-eaf7-45be-b67d-109fd92f69b5" providerId="ADAL" clId="{958E6B38-A26B-6748-8239-4FE04B4DF7B3}" dt="2022-11-28T08:01:22.470" v="1743" actId="478"/>
          <ac:spMkLst>
            <pc:docMk/>
            <pc:sldMk cId="432506650" sldId="275"/>
            <ac:spMk id="2" creationId="{1AC87963-FD73-F1EE-2506-2E23695C8CFA}"/>
          </ac:spMkLst>
        </pc:spChg>
        <pc:spChg chg="mod">
          <ac:chgData name="Pavlína Bazalová" userId="e219d983-eaf7-45be-b67d-109fd92f69b5" providerId="ADAL" clId="{958E6B38-A26B-6748-8239-4FE04B4DF7B3}" dt="2022-11-28T08:01:27.923" v="1745" actId="1076"/>
          <ac:spMkLst>
            <pc:docMk/>
            <pc:sldMk cId="432506650" sldId="275"/>
            <ac:spMk id="4" creationId="{467D51C9-D1F1-E7F3-BBD6-8A0E2A042041}"/>
          </ac:spMkLst>
        </pc:spChg>
        <pc:spChg chg="del">
          <ac:chgData name="Pavlína Bazalová" userId="e219d983-eaf7-45be-b67d-109fd92f69b5" providerId="ADAL" clId="{958E6B38-A26B-6748-8239-4FE04B4DF7B3}" dt="2022-11-28T08:01:24.621" v="1744" actId="478"/>
          <ac:spMkLst>
            <pc:docMk/>
            <pc:sldMk cId="432506650" sldId="275"/>
            <ac:spMk id="5" creationId="{6B94FF6B-FAE0-D7E6-E70B-2C50015875B4}"/>
          </ac:spMkLst>
        </pc:spChg>
      </pc:sldChg>
      <pc:sldChg chg="delSp modSp new mod">
        <pc:chgData name="Pavlína Bazalová" userId="e219d983-eaf7-45be-b67d-109fd92f69b5" providerId="ADAL" clId="{958E6B38-A26B-6748-8239-4FE04B4DF7B3}" dt="2022-11-28T08:12:50.192" v="2353" actId="113"/>
        <pc:sldMkLst>
          <pc:docMk/>
          <pc:sldMk cId="3100258470" sldId="276"/>
        </pc:sldMkLst>
        <pc:spChg chg="del">
          <ac:chgData name="Pavlína Bazalová" userId="e219d983-eaf7-45be-b67d-109fd92f69b5" providerId="ADAL" clId="{958E6B38-A26B-6748-8239-4FE04B4DF7B3}" dt="2022-11-28T08:10:56.694" v="2103" actId="478"/>
          <ac:spMkLst>
            <pc:docMk/>
            <pc:sldMk cId="3100258470" sldId="276"/>
            <ac:spMk id="2" creationId="{E12EC6AE-08B5-EA7E-0C91-4EA54B9BA37D}"/>
          </ac:spMkLst>
        </pc:spChg>
        <pc:spChg chg="mod">
          <ac:chgData name="Pavlína Bazalová" userId="e219d983-eaf7-45be-b67d-109fd92f69b5" providerId="ADAL" clId="{958E6B38-A26B-6748-8239-4FE04B4DF7B3}" dt="2022-11-28T08:09:20.268" v="2056" actId="20577"/>
          <ac:spMkLst>
            <pc:docMk/>
            <pc:sldMk cId="3100258470" sldId="276"/>
            <ac:spMk id="4" creationId="{D024E2F9-C482-C5C4-7948-5FFC7421A71A}"/>
          </ac:spMkLst>
        </pc:spChg>
        <pc:spChg chg="mod">
          <ac:chgData name="Pavlína Bazalová" userId="e219d983-eaf7-45be-b67d-109fd92f69b5" providerId="ADAL" clId="{958E6B38-A26B-6748-8239-4FE04B4DF7B3}" dt="2022-11-28T08:12:50.192" v="2353" actId="113"/>
          <ac:spMkLst>
            <pc:docMk/>
            <pc:sldMk cId="3100258470" sldId="276"/>
            <ac:spMk id="5" creationId="{7A719595-A8AF-A6EC-37DE-31F8E40A6CE4}"/>
          </ac:spMkLst>
        </pc:spChg>
      </pc:sldChg>
      <pc:sldChg chg="addSp delSp modSp new mod">
        <pc:chgData name="Pavlína Bazalová" userId="e219d983-eaf7-45be-b67d-109fd92f69b5" providerId="ADAL" clId="{958E6B38-A26B-6748-8239-4FE04B4DF7B3}" dt="2022-11-28T08:08:09.721" v="2019" actId="1076"/>
        <pc:sldMkLst>
          <pc:docMk/>
          <pc:sldMk cId="3778070965" sldId="277"/>
        </pc:sldMkLst>
        <pc:spChg chg="del">
          <ac:chgData name="Pavlína Bazalová" userId="e219d983-eaf7-45be-b67d-109fd92f69b5" providerId="ADAL" clId="{958E6B38-A26B-6748-8239-4FE04B4DF7B3}" dt="2022-11-28T08:07:57.688" v="2015" actId="478"/>
          <ac:spMkLst>
            <pc:docMk/>
            <pc:sldMk cId="3778070965" sldId="277"/>
            <ac:spMk id="2" creationId="{7F0B52D0-F9CC-B26A-5A14-5DCC63C26644}"/>
          </ac:spMkLst>
        </pc:spChg>
        <pc:spChg chg="del">
          <ac:chgData name="Pavlína Bazalová" userId="e219d983-eaf7-45be-b67d-109fd92f69b5" providerId="ADAL" clId="{958E6B38-A26B-6748-8239-4FE04B4DF7B3}" dt="2022-11-28T08:08:04.717" v="2017" actId="478"/>
          <ac:spMkLst>
            <pc:docMk/>
            <pc:sldMk cId="3778070965" sldId="277"/>
            <ac:spMk id="4" creationId="{657A76F7-06BB-ECBA-DF3A-439392D2A3D7}"/>
          </ac:spMkLst>
        </pc:spChg>
        <pc:spChg chg="del">
          <ac:chgData name="Pavlína Bazalová" userId="e219d983-eaf7-45be-b67d-109fd92f69b5" providerId="ADAL" clId="{958E6B38-A26B-6748-8239-4FE04B4DF7B3}" dt="2022-11-28T08:07:55.711" v="2014" actId="478"/>
          <ac:spMkLst>
            <pc:docMk/>
            <pc:sldMk cId="3778070965" sldId="277"/>
            <ac:spMk id="5" creationId="{E5DE42AC-AAE6-A459-46B5-B9220E0443B7}"/>
          </ac:spMkLst>
        </pc:spChg>
        <pc:picChg chg="add mod">
          <ac:chgData name="Pavlína Bazalová" userId="e219d983-eaf7-45be-b67d-109fd92f69b5" providerId="ADAL" clId="{958E6B38-A26B-6748-8239-4FE04B4DF7B3}" dt="2022-11-28T08:08:09.721" v="2019" actId="1076"/>
          <ac:picMkLst>
            <pc:docMk/>
            <pc:sldMk cId="3778070965" sldId="277"/>
            <ac:picMk id="6" creationId="{D88BB91F-B418-5098-9E98-8EBD781D5E50}"/>
          </ac:picMkLst>
        </pc:picChg>
      </pc:sldChg>
      <pc:sldChg chg="delSp modSp new mod">
        <pc:chgData name="Pavlína Bazalová" userId="e219d983-eaf7-45be-b67d-109fd92f69b5" providerId="ADAL" clId="{958E6B38-A26B-6748-8239-4FE04B4DF7B3}" dt="2022-11-28T08:17:46.121" v="2753" actId="20577"/>
        <pc:sldMkLst>
          <pc:docMk/>
          <pc:sldMk cId="2937691253" sldId="278"/>
        </pc:sldMkLst>
        <pc:spChg chg="del">
          <ac:chgData name="Pavlína Bazalová" userId="e219d983-eaf7-45be-b67d-109fd92f69b5" providerId="ADAL" clId="{958E6B38-A26B-6748-8239-4FE04B4DF7B3}" dt="2022-11-28T08:15:04.486" v="2509" actId="478"/>
          <ac:spMkLst>
            <pc:docMk/>
            <pc:sldMk cId="2937691253" sldId="278"/>
            <ac:spMk id="2" creationId="{CBEAF5D7-FBCC-1230-3603-6A7232391E13}"/>
          </ac:spMkLst>
        </pc:spChg>
        <pc:spChg chg="mod">
          <ac:chgData name="Pavlína Bazalová" userId="e219d983-eaf7-45be-b67d-109fd92f69b5" providerId="ADAL" clId="{958E6B38-A26B-6748-8239-4FE04B4DF7B3}" dt="2022-11-28T08:14:20.267" v="2454" actId="20577"/>
          <ac:spMkLst>
            <pc:docMk/>
            <pc:sldMk cId="2937691253" sldId="278"/>
            <ac:spMk id="4" creationId="{5556DA67-3388-83D1-706A-ABD9CE0CB482}"/>
          </ac:spMkLst>
        </pc:spChg>
        <pc:spChg chg="mod">
          <ac:chgData name="Pavlína Bazalová" userId="e219d983-eaf7-45be-b67d-109fd92f69b5" providerId="ADAL" clId="{958E6B38-A26B-6748-8239-4FE04B4DF7B3}" dt="2022-11-28T08:17:46.121" v="2753" actId="20577"/>
          <ac:spMkLst>
            <pc:docMk/>
            <pc:sldMk cId="2937691253" sldId="278"/>
            <ac:spMk id="5" creationId="{808C9640-93F4-3D58-4C83-5ECE1BDC2354}"/>
          </ac:spMkLst>
        </pc:spChg>
      </pc:sldChg>
      <pc:sldChg chg="addSp delSp modSp new mod">
        <pc:chgData name="Pavlína Bazalová" userId="e219d983-eaf7-45be-b67d-109fd92f69b5" providerId="ADAL" clId="{958E6B38-A26B-6748-8239-4FE04B4DF7B3}" dt="2022-11-28T08:22:00.170" v="2946" actId="14100"/>
        <pc:sldMkLst>
          <pc:docMk/>
          <pc:sldMk cId="1929364079" sldId="279"/>
        </pc:sldMkLst>
        <pc:spChg chg="del">
          <ac:chgData name="Pavlína Bazalová" userId="e219d983-eaf7-45be-b67d-109fd92f69b5" providerId="ADAL" clId="{958E6B38-A26B-6748-8239-4FE04B4DF7B3}" dt="2022-11-28T08:18:21.178" v="2828" actId="478"/>
          <ac:spMkLst>
            <pc:docMk/>
            <pc:sldMk cId="1929364079" sldId="279"/>
            <ac:spMk id="2" creationId="{493D6AD7-BE69-B8A0-C9F7-4074A42021C6}"/>
          </ac:spMkLst>
        </pc:spChg>
        <pc:spChg chg="mod">
          <ac:chgData name="Pavlína Bazalová" userId="e219d983-eaf7-45be-b67d-109fd92f69b5" providerId="ADAL" clId="{958E6B38-A26B-6748-8239-4FE04B4DF7B3}" dt="2022-11-28T08:18:17.204" v="2827" actId="20577"/>
          <ac:spMkLst>
            <pc:docMk/>
            <pc:sldMk cId="1929364079" sldId="279"/>
            <ac:spMk id="4" creationId="{F2798D4D-4959-2621-3103-A85C2912714D}"/>
          </ac:spMkLst>
        </pc:spChg>
        <pc:spChg chg="mod">
          <ac:chgData name="Pavlína Bazalová" userId="e219d983-eaf7-45be-b67d-109fd92f69b5" providerId="ADAL" clId="{958E6B38-A26B-6748-8239-4FE04B4DF7B3}" dt="2022-11-28T08:20:00.509" v="2931" actId="20577"/>
          <ac:spMkLst>
            <pc:docMk/>
            <pc:sldMk cId="1929364079" sldId="279"/>
            <ac:spMk id="5" creationId="{4115FAA1-44C4-EDE0-2BA3-D4EBBFC71306}"/>
          </ac:spMkLst>
        </pc:spChg>
        <pc:spChg chg="add mod">
          <ac:chgData name="Pavlína Bazalová" userId="e219d983-eaf7-45be-b67d-109fd92f69b5" providerId="ADAL" clId="{958E6B38-A26B-6748-8239-4FE04B4DF7B3}" dt="2022-11-28T08:22:00.170" v="2946" actId="14100"/>
          <ac:spMkLst>
            <pc:docMk/>
            <pc:sldMk cId="1929364079" sldId="279"/>
            <ac:spMk id="7" creationId="{3ECDD27B-7ADB-67CF-B25F-34E5999CD807}"/>
          </ac:spMkLst>
        </pc:spChg>
        <pc:picChg chg="add mod">
          <ac:chgData name="Pavlína Bazalová" userId="e219d983-eaf7-45be-b67d-109fd92f69b5" providerId="ADAL" clId="{958E6B38-A26B-6748-8239-4FE04B4DF7B3}" dt="2022-11-28T08:21:27.136" v="2934" actId="1076"/>
          <ac:picMkLst>
            <pc:docMk/>
            <pc:sldMk cId="1929364079" sldId="279"/>
            <ac:picMk id="5122" creationId="{7981387D-A1F1-1C9C-2BE5-1EC7399C9D2E}"/>
          </ac:picMkLst>
        </pc:picChg>
      </pc:sldChg>
      <pc:sldChg chg="addSp delSp modSp new mod">
        <pc:chgData name="Pavlína Bazalová" userId="e219d983-eaf7-45be-b67d-109fd92f69b5" providerId="ADAL" clId="{958E6B38-A26B-6748-8239-4FE04B4DF7B3}" dt="2022-11-28T08:31:19.683" v="3493" actId="1076"/>
        <pc:sldMkLst>
          <pc:docMk/>
          <pc:sldMk cId="2766428567" sldId="280"/>
        </pc:sldMkLst>
        <pc:spChg chg="del">
          <ac:chgData name="Pavlína Bazalová" userId="e219d983-eaf7-45be-b67d-109fd92f69b5" providerId="ADAL" clId="{958E6B38-A26B-6748-8239-4FE04B4DF7B3}" dt="2022-11-28T08:22:41.443" v="3010" actId="478"/>
          <ac:spMkLst>
            <pc:docMk/>
            <pc:sldMk cId="2766428567" sldId="280"/>
            <ac:spMk id="2" creationId="{2B64C40E-6993-4E45-92F2-1D391BBAD538}"/>
          </ac:spMkLst>
        </pc:spChg>
        <pc:spChg chg="mod">
          <ac:chgData name="Pavlína Bazalová" userId="e219d983-eaf7-45be-b67d-109fd92f69b5" providerId="ADAL" clId="{958E6B38-A26B-6748-8239-4FE04B4DF7B3}" dt="2022-11-28T08:22:24.463" v="2963" actId="20577"/>
          <ac:spMkLst>
            <pc:docMk/>
            <pc:sldMk cId="2766428567" sldId="280"/>
            <ac:spMk id="4" creationId="{421C8CF2-BCC8-723A-8902-F3E6094A5501}"/>
          </ac:spMkLst>
        </pc:spChg>
        <pc:spChg chg="mod">
          <ac:chgData name="Pavlína Bazalová" userId="e219d983-eaf7-45be-b67d-109fd92f69b5" providerId="ADAL" clId="{958E6B38-A26B-6748-8239-4FE04B4DF7B3}" dt="2022-11-28T08:28:59.754" v="3486" actId="20577"/>
          <ac:spMkLst>
            <pc:docMk/>
            <pc:sldMk cId="2766428567" sldId="280"/>
            <ac:spMk id="5" creationId="{EAABAF3A-9426-C430-C8B7-B0CA62A17AC2}"/>
          </ac:spMkLst>
        </pc:spChg>
        <pc:spChg chg="add mod">
          <ac:chgData name="Pavlína Bazalová" userId="e219d983-eaf7-45be-b67d-109fd92f69b5" providerId="ADAL" clId="{958E6B38-A26B-6748-8239-4FE04B4DF7B3}" dt="2022-11-28T08:23:57.869" v="3147" actId="13822"/>
          <ac:spMkLst>
            <pc:docMk/>
            <pc:sldMk cId="2766428567" sldId="280"/>
            <ac:spMk id="6" creationId="{D9FF1982-C1B5-D1EF-C075-1E3A6D3B4555}"/>
          </ac:spMkLst>
        </pc:spChg>
        <pc:picChg chg="add mod">
          <ac:chgData name="Pavlína Bazalová" userId="e219d983-eaf7-45be-b67d-109fd92f69b5" providerId="ADAL" clId="{958E6B38-A26B-6748-8239-4FE04B4DF7B3}" dt="2022-11-28T08:31:19.683" v="3493" actId="1076"/>
          <ac:picMkLst>
            <pc:docMk/>
            <pc:sldMk cId="2766428567" sldId="280"/>
            <ac:picMk id="6146" creationId="{1E535626-1876-2110-F071-470AC02F1AD0}"/>
          </ac:picMkLst>
        </pc:picChg>
      </pc:sldChg>
      <pc:sldChg chg="addSp delSp modSp new mod ord">
        <pc:chgData name="Pavlína Bazalová" userId="e219d983-eaf7-45be-b67d-109fd92f69b5" providerId="ADAL" clId="{958E6B38-A26B-6748-8239-4FE04B4DF7B3}" dt="2022-11-28T08:34:15.767" v="3504" actId="1076"/>
        <pc:sldMkLst>
          <pc:docMk/>
          <pc:sldMk cId="326452313" sldId="281"/>
        </pc:sldMkLst>
        <pc:spChg chg="del">
          <ac:chgData name="Pavlína Bazalová" userId="e219d983-eaf7-45be-b67d-109fd92f69b5" providerId="ADAL" clId="{958E6B38-A26B-6748-8239-4FE04B4DF7B3}" dt="2022-11-28T08:33:56.585" v="3502" actId="478"/>
          <ac:spMkLst>
            <pc:docMk/>
            <pc:sldMk cId="326452313" sldId="281"/>
            <ac:spMk id="2" creationId="{B7A300F2-85C0-6F00-2926-B1BD97350C75}"/>
          </ac:spMkLst>
        </pc:spChg>
        <pc:spChg chg="del">
          <ac:chgData name="Pavlína Bazalová" userId="e219d983-eaf7-45be-b67d-109fd92f69b5" providerId="ADAL" clId="{958E6B38-A26B-6748-8239-4FE04B4DF7B3}" dt="2022-11-28T08:33:49.781" v="3498" actId="478"/>
          <ac:spMkLst>
            <pc:docMk/>
            <pc:sldMk cId="326452313" sldId="281"/>
            <ac:spMk id="4" creationId="{0FED0740-9998-F940-1388-E56FC2E4F62C}"/>
          </ac:spMkLst>
        </pc:spChg>
        <pc:spChg chg="del">
          <ac:chgData name="Pavlína Bazalová" userId="e219d983-eaf7-45be-b67d-109fd92f69b5" providerId="ADAL" clId="{958E6B38-A26B-6748-8239-4FE04B4DF7B3}" dt="2022-11-28T08:33:52.876" v="3500" actId="478"/>
          <ac:spMkLst>
            <pc:docMk/>
            <pc:sldMk cId="326452313" sldId="281"/>
            <ac:spMk id="5" creationId="{76FBFA4D-03D0-62EE-97EA-7A8F1582DE37}"/>
          </ac:spMkLst>
        </pc:spChg>
        <pc:picChg chg="add mod">
          <ac:chgData name="Pavlína Bazalová" userId="e219d983-eaf7-45be-b67d-109fd92f69b5" providerId="ADAL" clId="{958E6B38-A26B-6748-8239-4FE04B4DF7B3}" dt="2022-11-28T08:34:15.767" v="3504" actId="1076"/>
          <ac:picMkLst>
            <pc:docMk/>
            <pc:sldMk cId="326452313" sldId="281"/>
            <ac:picMk id="7170" creationId="{02A4DE03-1141-2DC7-80AC-A446F132682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800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6A09EE1D-83AA-0845-937E-1AE67E6C4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CB35D92-D29B-3146-9611-5C6D08A96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F739C49A-2754-B34F-887F-DB0B6C7FE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800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AD3602B-143C-9941-B297-40F5CE0AE1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F3500E4-D17A-554A-8F33-305045D9D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400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7400" y="2012012"/>
            <a:ext cx="5389200" cy="28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DAA1A8A-524E-644B-B0AF-51411DA79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B4D4E801-FF72-8844-8AD5-63FB20258D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F883A8A2-A2CB-1C44-9EE7-C8EC2B49A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74D748FC-9EE4-7249-93AA-8B20FF894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97DE4E81-77F5-2840-B51A-ABFA42B1D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3B83724A-CCE0-7C4E-A0DB-C689F6D00D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576A8657-DBEB-4A49-B538-360785996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A1DA44D0-A644-7041-8A44-D0B2BE45C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article/10.1007/s00337-022-00886-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Vertebro</a:t>
            </a:r>
            <a:r>
              <a:rPr lang="cs-CZ" dirty="0"/>
              <a:t>-viscerální vztahy</a:t>
            </a:r>
            <a:br>
              <a:rPr lang="cs-CZ" dirty="0"/>
            </a:br>
            <a:r>
              <a:rPr lang="cs-CZ" dirty="0"/>
              <a:t> </a:t>
            </a:r>
            <a:br>
              <a:rPr lang="cs-CZ" dirty="0"/>
            </a:br>
            <a:r>
              <a:rPr lang="cs-CZ" dirty="0" err="1"/>
              <a:t>Viscero</a:t>
            </a:r>
            <a:r>
              <a:rPr lang="cs-CZ" dirty="0"/>
              <a:t>-vertebrální vztahy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5992095"/>
            <a:ext cx="8521200" cy="698497"/>
          </a:xfrm>
        </p:spPr>
        <p:txBody>
          <a:bodyPr/>
          <a:lstStyle/>
          <a:p>
            <a:r>
              <a:rPr lang="cs-CZ" dirty="0"/>
              <a:t>Mgr. Pavlína Bazalová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B218643-86D4-38C9-347D-89138D634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524" y="167408"/>
            <a:ext cx="3733553" cy="26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A0285F-F7C4-993B-78B6-AF4647A4A4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5DE788-C1BD-D41A-80AA-A90A2382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Viscerální vzorec – </a:t>
            </a:r>
            <a:r>
              <a:rPr lang="cs-CZ" dirty="0" err="1"/>
              <a:t>nocicepce</a:t>
            </a:r>
            <a:r>
              <a:rPr lang="cs-CZ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D39334-DC38-DDA3-5FC7-38EC2473A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Onemocnění/porucha orgánu – </a:t>
            </a:r>
            <a:r>
              <a:rPr lang="cs-CZ" b="1" dirty="0" err="1"/>
              <a:t>nocicepce</a:t>
            </a:r>
            <a:r>
              <a:rPr lang="cs-CZ" dirty="0"/>
              <a:t> –informace pro organismus </a:t>
            </a:r>
          </a:p>
          <a:p>
            <a:endParaRPr lang="cs-CZ" dirty="0"/>
          </a:p>
          <a:p>
            <a:r>
              <a:rPr lang="cs-CZ" b="1" dirty="0" err="1"/>
              <a:t>Nociceptivní</a:t>
            </a:r>
            <a:r>
              <a:rPr lang="cs-CZ" b="1" dirty="0"/>
              <a:t> </a:t>
            </a:r>
            <a:r>
              <a:rPr lang="cs-CZ" b="1" dirty="0" err="1"/>
              <a:t>aferentace</a:t>
            </a:r>
            <a:r>
              <a:rPr lang="cs-CZ" b="1" dirty="0"/>
              <a:t> – míšní segment – pohybový systém </a:t>
            </a:r>
          </a:p>
          <a:p>
            <a:endParaRPr lang="cs-CZ" dirty="0"/>
          </a:p>
          <a:p>
            <a:pPr lvl="1"/>
            <a:r>
              <a:rPr lang="cs-CZ" sz="1800" dirty="0"/>
              <a:t>Změna svalového napětí, změna na fasciích </a:t>
            </a:r>
          </a:p>
          <a:p>
            <a:pPr lvl="1"/>
            <a:r>
              <a:rPr lang="cs-CZ" sz="1800" dirty="0"/>
              <a:t>Etáž kloubní – kloubní blokáda </a:t>
            </a:r>
          </a:p>
          <a:p>
            <a:pPr lvl="1"/>
            <a:r>
              <a:rPr lang="cs-CZ" sz="1800" dirty="0"/>
              <a:t>Změny na kůži – </a:t>
            </a:r>
            <a:r>
              <a:rPr lang="cs-CZ" sz="1800" dirty="0" err="1"/>
              <a:t>Headovy</a:t>
            </a:r>
            <a:r>
              <a:rPr lang="cs-CZ" sz="1800" dirty="0"/>
              <a:t> zóny </a:t>
            </a:r>
          </a:p>
          <a:p>
            <a:pPr lvl="1"/>
            <a:r>
              <a:rPr lang="cs-CZ" sz="1800" dirty="0"/>
              <a:t>Vliv i na ANS – cévní systém (</a:t>
            </a:r>
            <a:r>
              <a:rPr lang="cs-CZ" sz="1800" dirty="0" err="1"/>
              <a:t>dermatografismus</a:t>
            </a:r>
            <a:r>
              <a:rPr lang="cs-CZ" sz="1800" dirty="0"/>
              <a:t>, potivost) </a:t>
            </a:r>
          </a:p>
        </p:txBody>
      </p:sp>
    </p:spTree>
    <p:extLst>
      <p:ext uri="{BB962C8B-B14F-4D97-AF65-F5344CB8AC3E}">
        <p14:creationId xmlns:p14="http://schemas.microsoft.com/office/powerpoint/2010/main" val="3931147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C538C9-33D6-C108-DE72-55909949DE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7170" name="Picture 2" descr="Visceral Manipulation - Beachealth">
            <a:extLst>
              <a:ext uri="{FF2B5EF4-FFF2-40B4-BE49-F238E27FC236}">
                <a16:creationId xmlns:a16="http://schemas.microsoft.com/office/drawing/2014/main" id="{02A4DE03-1141-2DC7-80AC-A446F1326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0" y="1152319"/>
            <a:ext cx="8214265" cy="455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52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200BA4-782F-55C7-AA02-6F57A08BF8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817FF9-A7FC-A544-C664-8CD05851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Haedovy</a:t>
            </a:r>
            <a:r>
              <a:rPr lang="cs-CZ" dirty="0"/>
              <a:t> zóny </a:t>
            </a:r>
          </a:p>
        </p:txBody>
      </p:sp>
      <p:pic>
        <p:nvPicPr>
          <p:cNvPr id="6146" name="Picture 2" descr="Head zones - Altmeyers Encyclopedia - Department Dermatology">
            <a:extLst>
              <a:ext uri="{FF2B5EF4-FFF2-40B4-BE49-F238E27FC236}">
                <a16:creationId xmlns:a16="http://schemas.microsoft.com/office/drawing/2014/main" id="{3EFCB923-E59B-80F2-9AAB-2A74F5B9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47" y="1726106"/>
            <a:ext cx="5474525" cy="410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AF1AB00-7D4A-2DE0-E4A6-57ED4CDAB7C2}"/>
              </a:ext>
            </a:extLst>
          </p:cNvPr>
          <p:cNvSpPr txBox="1"/>
          <p:nvPr/>
        </p:nvSpPr>
        <p:spPr>
          <a:xfrm>
            <a:off x="2286000" y="586100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www.altmeyers.org</a:t>
            </a:r>
            <a:r>
              <a:rPr lang="cs-CZ" sz="1200" dirty="0"/>
              <a:t>/en/dermatology/head-zones-119633</a:t>
            </a:r>
          </a:p>
        </p:txBody>
      </p:sp>
    </p:spTree>
    <p:extLst>
      <p:ext uri="{BB962C8B-B14F-4D97-AF65-F5344CB8AC3E}">
        <p14:creationId xmlns:p14="http://schemas.microsoft.com/office/powerpoint/2010/main" val="4133148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BA5B1D-7B63-F9DC-5885-20931D309F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B87DFD-BD32-332D-0677-E05CEE975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Viscero</a:t>
            </a:r>
            <a:r>
              <a:rPr lang="cs-CZ" dirty="0"/>
              <a:t>-vertebrální vztahy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EFDA8A-F373-141D-1B7B-10370A9E2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dirty="0"/>
              <a:t>Viscerální vzorce</a:t>
            </a:r>
          </a:p>
        </p:txBody>
      </p:sp>
      <p:pic>
        <p:nvPicPr>
          <p:cNvPr id="8194" name="Picture 2" descr="Study Tips: OMM Question of the Day: Chapman Points">
            <a:extLst>
              <a:ext uri="{FF2B5EF4-FFF2-40B4-BE49-F238E27FC236}">
                <a16:creationId xmlns:a16="http://schemas.microsoft.com/office/drawing/2014/main" id="{8EE5A2CE-8536-94C1-B7C9-9B2CCA02F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789" y="1228450"/>
            <a:ext cx="4619419" cy="525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EE4681B-CDE9-2A75-9235-88D40FBE7E61}"/>
              </a:ext>
            </a:extLst>
          </p:cNvPr>
          <p:cNvSpPr txBox="1"/>
          <p:nvPr/>
        </p:nvSpPr>
        <p:spPr>
          <a:xfrm>
            <a:off x="3028208" y="648000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www.osmosis.org</a:t>
            </a:r>
            <a:r>
              <a:rPr lang="cs-CZ" sz="1000" dirty="0"/>
              <a:t>/blog/2022/06/15/</a:t>
            </a:r>
            <a:r>
              <a:rPr lang="cs-CZ" sz="1000" dirty="0" err="1"/>
              <a:t>omm-question-of-the-day-chapman-points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71793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FE22B7-150E-59C2-C395-3AEEB0BC9B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5A71C13-43D4-6DDD-7F5C-FD19DA87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Srdce  - viscerální vzorec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AA29E69-1F36-5C11-8FD0-8F4884DE0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Reflexní zóny srdce jsou na zádech, ne levé straně mezi lopatkou a páteři </a:t>
            </a:r>
          </a:p>
          <a:p>
            <a:r>
              <a:rPr lang="cs-CZ" b="1" dirty="0"/>
              <a:t>Oblast páteře </a:t>
            </a:r>
            <a:r>
              <a:rPr lang="cs-CZ" dirty="0"/>
              <a:t>– Th3-Th5 </a:t>
            </a:r>
          </a:p>
          <a:p>
            <a:r>
              <a:rPr lang="cs-CZ" b="1" dirty="0"/>
              <a:t>Hrudník</a:t>
            </a:r>
            <a:r>
              <a:rPr lang="cs-CZ" dirty="0"/>
              <a:t> – 2.a 3. žebro </a:t>
            </a:r>
          </a:p>
          <a:p>
            <a:r>
              <a:rPr lang="cs-CZ" b="1" dirty="0"/>
              <a:t>Svaly: </a:t>
            </a:r>
            <a:r>
              <a:rPr lang="cs-CZ" dirty="0"/>
              <a:t>m. </a:t>
            </a:r>
            <a:r>
              <a:rPr lang="cs-CZ" dirty="0" err="1"/>
              <a:t>pectoralis</a:t>
            </a:r>
            <a:r>
              <a:rPr lang="cs-CZ" dirty="0"/>
              <a:t> major a minor, m. </a:t>
            </a:r>
            <a:r>
              <a:rPr lang="cs-CZ" dirty="0" err="1"/>
              <a:t>infraspinatus</a:t>
            </a:r>
            <a:r>
              <a:rPr lang="cs-CZ" dirty="0"/>
              <a:t>, m. </a:t>
            </a:r>
            <a:r>
              <a:rPr lang="cs-CZ" dirty="0" err="1"/>
              <a:t>subscapularis</a:t>
            </a:r>
            <a:r>
              <a:rPr lang="cs-CZ" dirty="0"/>
              <a:t> a m. </a:t>
            </a:r>
            <a:r>
              <a:rPr lang="cs-CZ" dirty="0" err="1"/>
              <a:t>iliacus</a:t>
            </a:r>
            <a:r>
              <a:rPr lang="cs-CZ" dirty="0"/>
              <a:t> vlevo (+ </a:t>
            </a:r>
            <a:r>
              <a:rPr lang="cs-CZ" dirty="0" err="1"/>
              <a:t>thorakolumbální</a:t>
            </a:r>
            <a:r>
              <a:rPr lang="cs-CZ" dirty="0"/>
              <a:t> fascie)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Bolest může být lokalizovaná za sternem a přenáší se mezi lopatky, do krční páteře a do levého ramene, kde se po mediální hraně může přenášet k malíku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9527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F5D496-C8CC-BBDC-4205-D322066115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C537FB-E75C-80A1-21EB-763F8780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Plíce – viscerální vzorec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31FBCEB-9CD0-FDDE-29DC-E200A3FAD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5077029" cy="4139998"/>
          </a:xfrm>
        </p:spPr>
        <p:txBody>
          <a:bodyPr/>
          <a:lstStyle/>
          <a:p>
            <a:r>
              <a:rPr lang="cs-CZ" dirty="0"/>
              <a:t>Onemocnění plic (především chronické onemocnění) </a:t>
            </a:r>
          </a:p>
          <a:p>
            <a:r>
              <a:rPr lang="cs-CZ" b="1" dirty="0"/>
              <a:t>Funkční změny:</a:t>
            </a:r>
          </a:p>
          <a:p>
            <a:pPr lvl="1"/>
            <a:r>
              <a:rPr lang="cs-CZ" dirty="0"/>
              <a:t>Omezené pohyby hrudníku, horní typ dýchání </a:t>
            </a:r>
          </a:p>
          <a:p>
            <a:r>
              <a:rPr lang="cs-CZ" b="1" dirty="0"/>
              <a:t>Důsledky: </a:t>
            </a:r>
          </a:p>
          <a:p>
            <a:pPr lvl="1"/>
            <a:r>
              <a:rPr lang="cs-CZ" dirty="0"/>
              <a:t>Blokády žeber, blokády v oblasti hrudní páteře </a:t>
            </a:r>
          </a:p>
          <a:p>
            <a:pPr lvl="1"/>
            <a:r>
              <a:rPr lang="cs-CZ" dirty="0"/>
              <a:t>Bolestivé </a:t>
            </a:r>
            <a:r>
              <a:rPr lang="cs-CZ" dirty="0" err="1"/>
              <a:t>processi</a:t>
            </a:r>
            <a:r>
              <a:rPr lang="cs-CZ" dirty="0"/>
              <a:t> </a:t>
            </a:r>
            <a:r>
              <a:rPr lang="cs-CZ" dirty="0" err="1"/>
              <a:t>spinosi</a:t>
            </a:r>
            <a:r>
              <a:rPr lang="cs-CZ" dirty="0"/>
              <a:t> </a:t>
            </a:r>
            <a:r>
              <a:rPr lang="cs-CZ" dirty="0" err="1"/>
              <a:t>Thp</a:t>
            </a:r>
            <a:endParaRPr lang="cs-CZ" dirty="0"/>
          </a:p>
          <a:p>
            <a:r>
              <a:rPr lang="cs-CZ" b="1" dirty="0"/>
              <a:t>Svaly:</a:t>
            </a:r>
          </a:p>
          <a:p>
            <a:pPr lvl="1"/>
            <a:r>
              <a:rPr lang="cs-CZ" dirty="0"/>
              <a:t>M. </a:t>
            </a:r>
            <a:r>
              <a:rPr lang="cs-CZ" dirty="0" err="1"/>
              <a:t>trapezius</a:t>
            </a:r>
            <a:r>
              <a:rPr lang="cs-CZ" dirty="0"/>
              <a:t>, mm. </a:t>
            </a:r>
            <a:r>
              <a:rPr lang="cs-CZ" dirty="0" err="1"/>
              <a:t>Pectorales</a:t>
            </a:r>
            <a:r>
              <a:rPr lang="cs-CZ" dirty="0"/>
              <a:t>, mm. </a:t>
            </a:r>
            <a:r>
              <a:rPr lang="cs-CZ" dirty="0" err="1"/>
              <a:t>Scaleni</a:t>
            </a:r>
            <a:r>
              <a:rPr lang="cs-CZ" dirty="0"/>
              <a:t>, žvýkací svaly</a:t>
            </a:r>
          </a:p>
          <a:p>
            <a:r>
              <a:rPr lang="cs-CZ" b="1" dirty="0"/>
              <a:t>Bolest</a:t>
            </a:r>
          </a:p>
          <a:p>
            <a:pPr lvl="1"/>
            <a:r>
              <a:rPr lang="cs-CZ" dirty="0"/>
              <a:t>Bolesti s celým hrudníkem – často šíření ze zad na přední stěnu hrudníku a naopak </a:t>
            </a:r>
          </a:p>
          <a:p>
            <a:pPr lvl="1"/>
            <a:endParaRPr lang="cs-CZ" dirty="0"/>
          </a:p>
        </p:txBody>
      </p:sp>
      <p:pic>
        <p:nvPicPr>
          <p:cNvPr id="7" name="Obrázek 6" descr="Rentgenový komoda">
            <a:extLst>
              <a:ext uri="{FF2B5EF4-FFF2-40B4-BE49-F238E27FC236}">
                <a16:creationId xmlns:a16="http://schemas.microsoft.com/office/drawing/2014/main" id="{801EFE8A-B6E8-0942-31D3-4B4C3C59E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9" y="230722"/>
            <a:ext cx="3419637" cy="409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52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3BF2CA-B07C-43F1-33BB-8E7B49DA6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803A8C-0021-03C0-3F35-F2853EF7A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Žaludek a dvanáctník – viscerální vzorec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28765ED-025B-05A3-63A2-34CA6ACE6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Často bývá tento typický vzorec přehlížen – pacient si nemusí stěžovat na bolest břicha </a:t>
            </a:r>
          </a:p>
          <a:p>
            <a:r>
              <a:rPr lang="cs-CZ" dirty="0"/>
              <a:t>Reflexní změny jsou odpovídající intenzitě problému </a:t>
            </a:r>
          </a:p>
          <a:p>
            <a:endParaRPr lang="cs-CZ" dirty="0"/>
          </a:p>
          <a:p>
            <a:r>
              <a:rPr lang="cs-CZ" dirty="0"/>
              <a:t>Blokády: </a:t>
            </a:r>
          </a:p>
          <a:p>
            <a:pPr lvl="1"/>
            <a:r>
              <a:rPr lang="cs-CZ" dirty="0"/>
              <a:t>Střední hrudní páteř </a:t>
            </a:r>
          </a:p>
          <a:p>
            <a:pPr lvl="1"/>
            <a:r>
              <a:rPr lang="cs-CZ" dirty="0"/>
              <a:t>AO skloubení </a:t>
            </a:r>
          </a:p>
          <a:p>
            <a:pPr lvl="1"/>
            <a:r>
              <a:rPr lang="cs-CZ" dirty="0"/>
              <a:t>SI skloubení </a:t>
            </a:r>
          </a:p>
          <a:p>
            <a:pPr lvl="1"/>
            <a:endParaRPr lang="cs-CZ" dirty="0"/>
          </a:p>
          <a:p>
            <a:r>
              <a:rPr lang="cs-CZ" dirty="0"/>
              <a:t>Svaly: </a:t>
            </a:r>
          </a:p>
          <a:p>
            <a:pPr lvl="1"/>
            <a:r>
              <a:rPr lang="cs-CZ" dirty="0"/>
              <a:t>Mm. </a:t>
            </a:r>
            <a:r>
              <a:rPr lang="cs-CZ" dirty="0" err="1"/>
              <a:t>Errector</a:t>
            </a:r>
            <a:r>
              <a:rPr lang="cs-CZ" dirty="0"/>
              <a:t> </a:t>
            </a:r>
            <a:r>
              <a:rPr lang="cs-CZ" dirty="0" err="1"/>
              <a:t>spinae</a:t>
            </a:r>
            <a:r>
              <a:rPr lang="cs-CZ" dirty="0"/>
              <a:t> </a:t>
            </a:r>
          </a:p>
        </p:txBody>
      </p:sp>
      <p:pic>
        <p:nvPicPr>
          <p:cNvPr id="7" name="Grafický objekt 6" descr="Žaludek se souvislou výplní">
            <a:extLst>
              <a:ext uri="{FF2B5EF4-FFF2-40B4-BE49-F238E27FC236}">
                <a16:creationId xmlns:a16="http://schemas.microsoft.com/office/drawing/2014/main" id="{4683A37A-E8DA-F391-58FD-A370ECD32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4840" y="3640019"/>
            <a:ext cx="1525979" cy="152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69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0B0958-04A3-D64B-BB6C-7C1423400E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D085EA-6AAC-4240-BBA5-D18A0206C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Játra a žlučník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68E92B-A900-714A-DD1E-AF0A9311F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69" y="2737031"/>
            <a:ext cx="3877621" cy="2689993"/>
          </a:xfrm>
        </p:spPr>
        <p:txBody>
          <a:bodyPr/>
          <a:lstStyle/>
          <a:p>
            <a:r>
              <a:rPr lang="cs-CZ" b="1" dirty="0"/>
              <a:t>Blokády: </a:t>
            </a:r>
            <a:r>
              <a:rPr lang="cs-CZ" dirty="0"/>
              <a:t>dolní hrudní páteř </a:t>
            </a:r>
          </a:p>
          <a:p>
            <a:endParaRPr lang="cs-CZ" dirty="0"/>
          </a:p>
          <a:p>
            <a:r>
              <a:rPr lang="cs-CZ" b="1" dirty="0"/>
              <a:t>Svaly: </a:t>
            </a:r>
            <a:r>
              <a:rPr lang="cs-CZ" dirty="0"/>
              <a:t>m. </a:t>
            </a:r>
            <a:r>
              <a:rPr lang="cs-CZ" dirty="0" err="1"/>
              <a:t>trapezius</a:t>
            </a:r>
            <a:r>
              <a:rPr lang="cs-CZ" dirty="0"/>
              <a:t> (vpravo), mm. </a:t>
            </a:r>
            <a:r>
              <a:rPr lang="cs-CZ" dirty="0" err="1"/>
              <a:t>errectori</a:t>
            </a:r>
            <a:r>
              <a:rPr lang="cs-CZ" dirty="0"/>
              <a:t> </a:t>
            </a:r>
            <a:r>
              <a:rPr lang="cs-CZ" dirty="0" err="1"/>
              <a:t>spinae</a:t>
            </a:r>
            <a:r>
              <a:rPr lang="cs-CZ" dirty="0"/>
              <a:t> (vpravo) </a:t>
            </a:r>
          </a:p>
          <a:p>
            <a:endParaRPr lang="cs-CZ" dirty="0"/>
          </a:p>
          <a:p>
            <a:r>
              <a:rPr lang="cs-CZ" b="1" dirty="0"/>
              <a:t>Bolest: </a:t>
            </a:r>
            <a:r>
              <a:rPr lang="cs-CZ" dirty="0"/>
              <a:t>oblast pravého ramenního kloubu</a:t>
            </a:r>
          </a:p>
        </p:txBody>
      </p:sp>
      <p:pic>
        <p:nvPicPr>
          <p:cNvPr id="2050" name="Picture 2" descr="žlučník a játra - koktejl - Zdravi4u.cz">
            <a:extLst>
              <a:ext uri="{FF2B5EF4-FFF2-40B4-BE49-F238E27FC236}">
                <a16:creationId xmlns:a16="http://schemas.microsoft.com/office/drawing/2014/main" id="{1D9DEF31-45ED-6679-6FC7-AD496D1F2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790" y="1313999"/>
            <a:ext cx="4843326" cy="25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946881D-2CCA-FCE3-15A2-D375536E396A}"/>
              </a:ext>
            </a:extLst>
          </p:cNvPr>
          <p:cNvSpPr txBox="1"/>
          <p:nvPr/>
        </p:nvSpPr>
        <p:spPr>
          <a:xfrm>
            <a:off x="4282790" y="4082027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https://zdravi4u.cz/</a:t>
            </a:r>
            <a:r>
              <a:rPr lang="cs-CZ" sz="1100" dirty="0" err="1"/>
              <a:t>attachment</a:t>
            </a:r>
            <a:r>
              <a:rPr lang="cs-CZ" sz="1100" dirty="0"/>
              <a:t>-</a:t>
            </a:r>
            <a:r>
              <a:rPr lang="cs-CZ" sz="1100" dirty="0" err="1"/>
              <a:t>zlucnik</a:t>
            </a:r>
            <a:r>
              <a:rPr lang="cs-CZ" sz="1100" dirty="0"/>
              <a:t>-a-</a:t>
            </a:r>
            <a:r>
              <a:rPr lang="cs-CZ" sz="1100" dirty="0" err="1"/>
              <a:t>jatra</a:t>
            </a:r>
            <a:r>
              <a:rPr lang="cs-CZ" sz="1100" dirty="0"/>
              <a:t>-koktejl/</a:t>
            </a:r>
          </a:p>
        </p:txBody>
      </p:sp>
    </p:spTree>
    <p:extLst>
      <p:ext uri="{BB962C8B-B14F-4D97-AF65-F5344CB8AC3E}">
        <p14:creationId xmlns:p14="http://schemas.microsoft.com/office/powerpoint/2010/main" val="4080710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DE354A-CA8C-144F-DB89-05DA20378E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89B4E6-9E09-0EA2-FE90-56B1B43DB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Ledviny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9ADCF9-1A94-3AFC-F631-7853B866F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15471"/>
            <a:ext cx="8064900" cy="4139998"/>
          </a:xfrm>
        </p:spPr>
        <p:txBody>
          <a:bodyPr/>
          <a:lstStyle/>
          <a:p>
            <a:r>
              <a:rPr lang="cs-CZ" b="1" dirty="0"/>
              <a:t>Blokády:</a:t>
            </a:r>
          </a:p>
          <a:p>
            <a:pPr lvl="1"/>
            <a:r>
              <a:rPr lang="cs-CZ" dirty="0" err="1"/>
              <a:t>Th</a:t>
            </a:r>
            <a:r>
              <a:rPr lang="cs-CZ" dirty="0"/>
              <a:t>-L páteře </a:t>
            </a:r>
          </a:p>
          <a:p>
            <a:pPr lvl="1"/>
            <a:r>
              <a:rPr lang="cs-CZ" dirty="0"/>
              <a:t>Dolní žebra </a:t>
            </a:r>
          </a:p>
          <a:p>
            <a:pPr lvl="1"/>
            <a:r>
              <a:rPr lang="cs-CZ" dirty="0"/>
              <a:t>SI skloubení </a:t>
            </a:r>
          </a:p>
          <a:p>
            <a:r>
              <a:rPr lang="cs-CZ" b="1" dirty="0"/>
              <a:t>Svaly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Adduktory KYK</a:t>
            </a:r>
          </a:p>
          <a:p>
            <a:pPr lvl="1"/>
            <a:r>
              <a:rPr lang="cs-CZ" dirty="0"/>
              <a:t>M. </a:t>
            </a:r>
            <a:r>
              <a:rPr lang="cs-CZ" dirty="0" err="1"/>
              <a:t>iliopsoas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M. </a:t>
            </a:r>
            <a:r>
              <a:rPr lang="cs-CZ" dirty="0" err="1"/>
              <a:t>quadratus</a:t>
            </a:r>
            <a:r>
              <a:rPr lang="cs-CZ" dirty="0"/>
              <a:t> </a:t>
            </a:r>
            <a:r>
              <a:rPr lang="cs-CZ" dirty="0" err="1"/>
              <a:t>lumborum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M. </a:t>
            </a:r>
            <a:r>
              <a:rPr lang="cs-CZ" dirty="0" err="1"/>
              <a:t>piriformis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M. </a:t>
            </a:r>
            <a:r>
              <a:rPr lang="cs-CZ" dirty="0" err="1"/>
              <a:t>errector</a:t>
            </a:r>
            <a:r>
              <a:rPr lang="cs-CZ" dirty="0"/>
              <a:t> </a:t>
            </a:r>
            <a:r>
              <a:rPr lang="cs-CZ" dirty="0" err="1"/>
              <a:t>spinae</a:t>
            </a:r>
            <a:r>
              <a:rPr lang="cs-CZ" dirty="0"/>
              <a:t> </a:t>
            </a:r>
          </a:p>
          <a:p>
            <a:r>
              <a:rPr lang="cs-CZ" b="1" dirty="0"/>
              <a:t>Bolest: </a:t>
            </a:r>
          </a:p>
          <a:p>
            <a:pPr lvl="1"/>
            <a:r>
              <a:rPr lang="cs-CZ" dirty="0"/>
              <a:t>Typická bolestivost bederní oblasti </a:t>
            </a:r>
          </a:p>
        </p:txBody>
      </p:sp>
      <p:pic>
        <p:nvPicPr>
          <p:cNvPr id="3074" name="Picture 2" descr="Jak poznáte, že máte poškozené ledviny a močovody? Mnoho… | iReceptář.cz">
            <a:extLst>
              <a:ext uri="{FF2B5EF4-FFF2-40B4-BE49-F238E27FC236}">
                <a16:creationId xmlns:a16="http://schemas.microsoft.com/office/drawing/2014/main" id="{669AE4D9-F70E-D79A-3287-192F25FCC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82" y="821744"/>
            <a:ext cx="5449290" cy="306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5DF910D-D9B5-4130-F015-0110849F52EF}"/>
              </a:ext>
            </a:extLst>
          </p:cNvPr>
          <p:cNvSpPr txBox="1"/>
          <p:nvPr/>
        </p:nvSpPr>
        <p:spPr>
          <a:xfrm>
            <a:off x="3564082" y="3883726"/>
            <a:ext cx="54492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www.ireceptar.cz</a:t>
            </a:r>
            <a:r>
              <a:rPr lang="cs-CZ" sz="1000" dirty="0"/>
              <a:t>/</a:t>
            </a:r>
            <a:r>
              <a:rPr lang="cs-CZ" sz="1000" dirty="0" err="1"/>
              <a:t>zdravi</a:t>
            </a:r>
            <a:r>
              <a:rPr lang="cs-CZ" sz="1000" dirty="0"/>
              <a:t>/onemocneni-mocovych-cest-a-ledvin-30001229.html</a:t>
            </a:r>
          </a:p>
        </p:txBody>
      </p:sp>
    </p:spTree>
    <p:extLst>
      <p:ext uri="{BB962C8B-B14F-4D97-AF65-F5344CB8AC3E}">
        <p14:creationId xmlns:p14="http://schemas.microsoft.com/office/powerpoint/2010/main" val="3592645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6C8776-4C55-D3CF-5E02-B65828221C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50212C-E239-5B21-249E-3561496F4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Gynekologická problematika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EA55536-F616-6EDF-7A49-BB4308F3A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3663865" cy="4139998"/>
          </a:xfrm>
        </p:spPr>
        <p:txBody>
          <a:bodyPr/>
          <a:lstStyle/>
          <a:p>
            <a:r>
              <a:rPr lang="cs-CZ" b="1" dirty="0"/>
              <a:t>Blokády: </a:t>
            </a:r>
          </a:p>
          <a:p>
            <a:pPr lvl="1"/>
            <a:r>
              <a:rPr lang="cs-CZ" dirty="0"/>
              <a:t>SI klouby </a:t>
            </a:r>
          </a:p>
          <a:p>
            <a:pPr lvl="1"/>
            <a:r>
              <a:rPr lang="cs-CZ" dirty="0"/>
              <a:t>Kostrč </a:t>
            </a:r>
          </a:p>
          <a:p>
            <a:pPr lvl="1"/>
            <a:r>
              <a:rPr lang="cs-CZ" dirty="0" err="1"/>
              <a:t>Lp</a:t>
            </a:r>
            <a:r>
              <a:rPr lang="cs-CZ" dirty="0"/>
              <a:t> </a:t>
            </a:r>
          </a:p>
          <a:p>
            <a:pPr marL="243000" lvl="1" indent="0">
              <a:buNone/>
            </a:pPr>
            <a:endParaRPr lang="cs-CZ" dirty="0"/>
          </a:p>
          <a:p>
            <a:r>
              <a:rPr lang="cs-CZ" b="1" dirty="0"/>
              <a:t>Svaly: </a:t>
            </a:r>
          </a:p>
          <a:p>
            <a:pPr lvl="1"/>
            <a:r>
              <a:rPr lang="cs-CZ" dirty="0"/>
              <a:t>Pánevní dno </a:t>
            </a:r>
          </a:p>
          <a:p>
            <a:pPr lvl="1"/>
            <a:r>
              <a:rPr lang="cs-CZ" dirty="0"/>
              <a:t>M. </a:t>
            </a:r>
            <a:r>
              <a:rPr lang="cs-CZ" dirty="0" err="1"/>
              <a:t>quadratus</a:t>
            </a:r>
            <a:r>
              <a:rPr lang="cs-CZ" dirty="0"/>
              <a:t> </a:t>
            </a:r>
            <a:r>
              <a:rPr lang="cs-CZ" dirty="0" err="1"/>
              <a:t>lumborum</a:t>
            </a:r>
            <a:endParaRPr lang="cs-CZ" dirty="0"/>
          </a:p>
          <a:p>
            <a:pPr lvl="1"/>
            <a:r>
              <a:rPr lang="cs-CZ" dirty="0"/>
              <a:t>M. </a:t>
            </a:r>
            <a:r>
              <a:rPr lang="cs-CZ" dirty="0" err="1"/>
              <a:t>iliopsoas</a:t>
            </a:r>
            <a:r>
              <a:rPr lang="cs-CZ" dirty="0"/>
              <a:t> </a:t>
            </a:r>
          </a:p>
          <a:p>
            <a:pPr marL="243000" lvl="1" indent="0">
              <a:buNone/>
            </a:pPr>
            <a:endParaRPr lang="cs-CZ" dirty="0"/>
          </a:p>
          <a:p>
            <a:r>
              <a:rPr lang="cs-CZ" b="1" dirty="0"/>
              <a:t>Bolest: </a:t>
            </a:r>
          </a:p>
          <a:p>
            <a:pPr lvl="1"/>
            <a:r>
              <a:rPr lang="cs-CZ" dirty="0"/>
              <a:t>Oblast „kříže“ </a:t>
            </a:r>
          </a:p>
          <a:p>
            <a:pPr lvl="1"/>
            <a:r>
              <a:rPr lang="cs-CZ" dirty="0"/>
              <a:t>Oblast bederní páteře </a:t>
            </a:r>
          </a:p>
          <a:p>
            <a:pPr lvl="1"/>
            <a:r>
              <a:rPr lang="cs-CZ" dirty="0"/>
              <a:t>Klinicky: </a:t>
            </a:r>
            <a:r>
              <a:rPr lang="cs-CZ" dirty="0" err="1"/>
              <a:t>prosak</a:t>
            </a:r>
            <a:r>
              <a:rPr lang="cs-CZ" dirty="0"/>
              <a:t> v oblasti křížové kosti </a:t>
            </a:r>
          </a:p>
        </p:txBody>
      </p:sp>
      <p:pic>
        <p:nvPicPr>
          <p:cNvPr id="4098" name="Picture 2" descr="Proč si vázat bříško .. …. nejen v šestinedělí">
            <a:extLst>
              <a:ext uri="{FF2B5EF4-FFF2-40B4-BE49-F238E27FC236}">
                <a16:creationId xmlns:a16="http://schemas.microsoft.com/office/drawing/2014/main" id="{CA968FF4-39BA-F96F-F38C-F949FA84D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082" y="1275539"/>
            <a:ext cx="5290292" cy="367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27F4E07-D33C-4393-4FA5-C941B6A6C922}"/>
              </a:ext>
            </a:extLst>
          </p:cNvPr>
          <p:cNvSpPr txBox="1"/>
          <p:nvPr/>
        </p:nvSpPr>
        <p:spPr>
          <a:xfrm>
            <a:off x="4572000" y="4961034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</a:t>
            </a:r>
            <a:r>
              <a:rPr lang="cs-CZ" sz="1100" dirty="0" err="1"/>
              <a:t>www.domorodka.cz</a:t>
            </a:r>
            <a:r>
              <a:rPr lang="cs-CZ" sz="1100" dirty="0"/>
              <a:t>/2019/04/</a:t>
            </a:r>
            <a:r>
              <a:rPr lang="cs-CZ" sz="1100" dirty="0" err="1"/>
              <a:t>proc</a:t>
            </a:r>
            <a:r>
              <a:rPr lang="cs-CZ" sz="1100" dirty="0"/>
              <a:t>-si-</a:t>
            </a:r>
            <a:r>
              <a:rPr lang="cs-CZ" sz="1100" dirty="0" err="1"/>
              <a:t>vazat</a:t>
            </a:r>
            <a:r>
              <a:rPr lang="cs-CZ" sz="1100" dirty="0"/>
              <a:t>-</a:t>
            </a:r>
            <a:r>
              <a:rPr lang="cs-CZ" sz="1100" dirty="0" err="1"/>
              <a:t>brisko</a:t>
            </a:r>
            <a:r>
              <a:rPr lang="cs-CZ" sz="1100" dirty="0"/>
              <a:t>-nejen-v-</a:t>
            </a:r>
            <a:r>
              <a:rPr lang="cs-CZ" sz="1100" dirty="0" err="1"/>
              <a:t>sestinedeli.html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23504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A4E86D-234E-F0C1-EA9A-DEC8BA8FA5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40161B-C34A-4626-51E3-CC12E22C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4512646" cy="1343262"/>
          </a:xfrm>
        </p:spPr>
        <p:txBody>
          <a:bodyPr/>
          <a:lstStyle/>
          <a:p>
            <a:r>
              <a:rPr lang="cs-CZ" dirty="0"/>
              <a:t>Propojení vnitřních orgánů a pohybového systému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6F70D20-E107-F2C2-2942-0AD099A7E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3373200"/>
            <a:ext cx="4512646" cy="1343262"/>
          </a:xfrm>
        </p:spPr>
        <p:txBody>
          <a:bodyPr/>
          <a:lstStyle/>
          <a:p>
            <a:r>
              <a:rPr lang="cs-CZ" dirty="0"/>
              <a:t>Segmentální inervace těla 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Reflexně (dle úrovně řízení pohybu) </a:t>
            </a:r>
          </a:p>
        </p:txBody>
      </p:sp>
      <p:pic>
        <p:nvPicPr>
          <p:cNvPr id="1026" name="Picture 2" descr="Myotome Dermatome Lengkap">
            <a:extLst>
              <a:ext uri="{FF2B5EF4-FFF2-40B4-BE49-F238E27FC236}">
                <a16:creationId xmlns:a16="http://schemas.microsoft.com/office/drawing/2014/main" id="{61792F40-0C0C-2BC1-0A1E-66B16F17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04" y="914401"/>
            <a:ext cx="3147491" cy="491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5270DB6-8428-0837-5516-7A7093265541}"/>
              </a:ext>
            </a:extLst>
          </p:cNvPr>
          <p:cNvSpPr txBox="1"/>
          <p:nvPr/>
        </p:nvSpPr>
        <p:spPr>
          <a:xfrm>
            <a:off x="5247903" y="5827890"/>
            <a:ext cx="37788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www.secangkirterapi.com</a:t>
            </a:r>
            <a:r>
              <a:rPr lang="cs-CZ" sz="1000" dirty="0"/>
              <a:t>/2016/06/</a:t>
            </a:r>
            <a:r>
              <a:rPr lang="cs-CZ" sz="1000" dirty="0" err="1"/>
              <a:t>myotome</a:t>
            </a:r>
            <a:r>
              <a:rPr lang="cs-CZ" sz="1000" dirty="0"/>
              <a:t>-dermatome-</a:t>
            </a:r>
            <a:r>
              <a:rPr lang="cs-CZ" sz="1000" dirty="0" err="1"/>
              <a:t>lengkap.html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699874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38ACBF-56EE-DEFF-DF42-DC12733F75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7D51C9-D1F1-E7F3-BBD6-8A0E2A042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2977424"/>
            <a:ext cx="8064900" cy="451576"/>
          </a:xfrm>
        </p:spPr>
        <p:txBody>
          <a:bodyPr/>
          <a:lstStyle/>
          <a:p>
            <a:r>
              <a:rPr lang="cs-CZ" dirty="0" err="1"/>
              <a:t>Vertebro</a:t>
            </a:r>
            <a:r>
              <a:rPr lang="cs-CZ" dirty="0"/>
              <a:t>-viscerální vztahy </a:t>
            </a:r>
          </a:p>
        </p:txBody>
      </p:sp>
    </p:spTree>
    <p:extLst>
      <p:ext uri="{BB962C8B-B14F-4D97-AF65-F5344CB8AC3E}">
        <p14:creationId xmlns:p14="http://schemas.microsoft.com/office/powerpoint/2010/main" val="432506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50588F-0434-BF54-836D-3F26A7901D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55196A-C9A7-C311-90A3-017CFB3EC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Vertebrokardiální</a:t>
            </a:r>
            <a:r>
              <a:rPr lang="cs-CZ" dirty="0"/>
              <a:t> syndrom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2B07C93-3EC1-E862-E3FA-4CF2DB44F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3856154" cy="4139998"/>
          </a:xfrm>
        </p:spPr>
        <p:txBody>
          <a:bodyPr/>
          <a:lstStyle/>
          <a:p>
            <a:pPr marL="54000" indent="0">
              <a:buNone/>
            </a:pPr>
            <a:r>
              <a:rPr lang="cs-CZ" sz="1800" b="1" dirty="0">
                <a:effectLst/>
                <a:latin typeface="Times New Roman" panose="02020603050405020304" pitchFamily="18" charset="0"/>
              </a:rPr>
              <a:t>Příčina: </a:t>
            </a:r>
          </a:p>
          <a:p>
            <a:r>
              <a:rPr lang="cs-CZ" sz="1800" dirty="0">
                <a:latin typeface="Times New Roman" panose="02020603050405020304" pitchFamily="18" charset="0"/>
              </a:rPr>
              <a:t>Dysfunkce v oblasti středních krční a hrudní páteře 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</a:rPr>
              <a:t>Dysfunkce v oblasti žeber – sternální syndrom (</a:t>
            </a:r>
            <a:r>
              <a:rPr lang="cs-CZ" sz="1800" dirty="0" err="1">
                <a:effectLst/>
                <a:latin typeface="Times New Roman" panose="02020603050405020304" pitchFamily="18" charset="0"/>
              </a:rPr>
              <a:t>pseudokardiální</a:t>
            </a:r>
            <a:r>
              <a:rPr lang="cs-CZ" sz="1800" dirty="0">
                <a:effectLst/>
                <a:latin typeface="Times New Roman" panose="02020603050405020304" pitchFamily="18" charset="0"/>
              </a:rPr>
              <a:t> syndrom)</a:t>
            </a:r>
          </a:p>
          <a:p>
            <a:endParaRPr lang="cs-CZ" sz="1800" dirty="0">
              <a:effectLst/>
              <a:latin typeface="Times New Roman" panose="02020603050405020304" pitchFamily="18" charset="0"/>
            </a:endParaRPr>
          </a:p>
          <a:p>
            <a:pPr marL="54000" indent="0">
              <a:buNone/>
            </a:pPr>
            <a:r>
              <a:rPr lang="cs-CZ" sz="1800" b="1" dirty="0">
                <a:latin typeface="Times New Roman" panose="02020603050405020304" pitchFamily="18" charset="0"/>
              </a:rPr>
              <a:t>Klinické projevy: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</a:rPr>
              <a:t>Nápadně se p</a:t>
            </a:r>
            <a:r>
              <a:rPr lang="cs-CZ" sz="1800" dirty="0">
                <a:latin typeface="Times New Roman" panose="02020603050405020304" pitchFamily="18" charset="0"/>
              </a:rPr>
              <a:t>odobají anginózním bolestem nebo bolesti při IM 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</a:rPr>
              <a:t>Často doprovázeno i strachem, úzkosti </a:t>
            </a:r>
          </a:p>
          <a:p>
            <a:endParaRPr lang="cs-CZ" dirty="0"/>
          </a:p>
        </p:txBody>
      </p:sp>
      <p:pic>
        <p:nvPicPr>
          <p:cNvPr id="1026" name="Picture 2" descr="Bolest na hrudi v ordinaci revmatologa | proLékaře.cz">
            <a:extLst>
              <a:ext uri="{FF2B5EF4-FFF2-40B4-BE49-F238E27FC236}">
                <a16:creationId xmlns:a16="http://schemas.microsoft.com/office/drawing/2014/main" id="{9D154867-D9B4-4964-A407-5FE62F45F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846" y="1692002"/>
            <a:ext cx="3856154" cy="257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1FD49D4-F92C-84CB-9F93-AF9C9CD06F2A}"/>
              </a:ext>
            </a:extLst>
          </p:cNvPr>
          <p:cNvSpPr txBox="1"/>
          <p:nvPr/>
        </p:nvSpPr>
        <p:spPr>
          <a:xfrm>
            <a:off x="4747846" y="4209148"/>
            <a:ext cx="439615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https://</a:t>
            </a:r>
            <a:r>
              <a:rPr lang="cs-CZ" sz="1050" dirty="0" err="1"/>
              <a:t>www.prolekare.cz</a:t>
            </a:r>
            <a:r>
              <a:rPr lang="cs-CZ" sz="1050" dirty="0"/>
              <a:t>/</a:t>
            </a:r>
            <a:r>
              <a:rPr lang="cs-CZ" sz="1050" dirty="0" err="1"/>
              <a:t>tema</a:t>
            </a:r>
            <a:r>
              <a:rPr lang="cs-CZ" sz="1050" dirty="0"/>
              <a:t>/</a:t>
            </a:r>
            <a:r>
              <a:rPr lang="cs-CZ" sz="1050" dirty="0" err="1"/>
              <a:t>lecba</a:t>
            </a:r>
            <a:r>
              <a:rPr lang="cs-CZ" sz="1050" dirty="0"/>
              <a:t>-artritidy/detail/bolest-na-hrudi-v-ordinaci-revmatologa-8814</a:t>
            </a:r>
          </a:p>
        </p:txBody>
      </p:sp>
    </p:spTree>
    <p:extLst>
      <p:ext uri="{BB962C8B-B14F-4D97-AF65-F5344CB8AC3E}">
        <p14:creationId xmlns:p14="http://schemas.microsoft.com/office/powerpoint/2010/main" val="279263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F5212A-F3D8-643A-55E9-3C4C444792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24E2F9-C482-C5C4-7948-5FFC7421A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Bolesti v oblasti břicha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719595-A8AF-A6EC-37DE-31F8E40A6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b="1" dirty="0"/>
              <a:t>Příčina: </a:t>
            </a:r>
          </a:p>
          <a:p>
            <a:r>
              <a:rPr lang="cs-CZ" dirty="0"/>
              <a:t>Dysfunkce v oblasti </a:t>
            </a:r>
            <a:r>
              <a:rPr lang="cs-CZ" dirty="0" err="1"/>
              <a:t>ThP</a:t>
            </a:r>
            <a:r>
              <a:rPr lang="cs-CZ" dirty="0"/>
              <a:t> a </a:t>
            </a:r>
            <a:r>
              <a:rPr lang="cs-CZ" dirty="0" err="1"/>
              <a:t>ThL</a:t>
            </a:r>
            <a:r>
              <a:rPr lang="cs-CZ" dirty="0"/>
              <a:t> </a:t>
            </a:r>
          </a:p>
          <a:p>
            <a:endParaRPr lang="cs-CZ" dirty="0"/>
          </a:p>
          <a:p>
            <a:pPr marL="54000" indent="0">
              <a:buNone/>
            </a:pPr>
            <a:r>
              <a:rPr lang="cs-CZ" b="1" dirty="0"/>
              <a:t>Reflexní změny:</a:t>
            </a:r>
          </a:p>
          <a:p>
            <a:r>
              <a:rPr lang="cs-CZ" dirty="0"/>
              <a:t>V oblasti m. </a:t>
            </a:r>
            <a:r>
              <a:rPr lang="cs-CZ" dirty="0" err="1"/>
              <a:t>rectus</a:t>
            </a:r>
            <a:r>
              <a:rPr lang="cs-CZ" dirty="0"/>
              <a:t> </a:t>
            </a:r>
            <a:r>
              <a:rPr lang="cs-CZ" dirty="0" err="1"/>
              <a:t>abdominis</a:t>
            </a:r>
            <a:endParaRPr lang="cs-CZ" dirty="0"/>
          </a:p>
          <a:p>
            <a:r>
              <a:rPr lang="cs-CZ" dirty="0"/>
              <a:t>M. </a:t>
            </a:r>
            <a:r>
              <a:rPr lang="cs-CZ" dirty="0" err="1"/>
              <a:t>iliopsoas</a:t>
            </a:r>
            <a:r>
              <a:rPr lang="cs-CZ" dirty="0"/>
              <a:t> </a:t>
            </a:r>
          </a:p>
          <a:p>
            <a:endParaRPr lang="cs-CZ" dirty="0"/>
          </a:p>
          <a:p>
            <a:pPr marL="54000" indent="0">
              <a:buNone/>
            </a:pPr>
            <a:r>
              <a:rPr lang="cs-CZ" b="1" dirty="0"/>
              <a:t>Klinické projevy: </a:t>
            </a:r>
          </a:p>
          <a:p>
            <a:r>
              <a:rPr lang="cs-CZ" dirty="0"/>
              <a:t>Bolestivost v oblasti hypogastria, epigastria </a:t>
            </a:r>
          </a:p>
          <a:p>
            <a:r>
              <a:rPr lang="cs-CZ" dirty="0"/>
              <a:t>Bolestivé úpony – žebra, </a:t>
            </a:r>
            <a:r>
              <a:rPr lang="cs-CZ" dirty="0" err="1"/>
              <a:t>proc</a:t>
            </a:r>
            <a:r>
              <a:rPr lang="cs-CZ" dirty="0"/>
              <a:t>. </a:t>
            </a:r>
            <a:r>
              <a:rPr lang="cs-CZ" dirty="0" err="1"/>
              <a:t>Xyphoideus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0258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83C385-B576-AFF7-3682-0622D71830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56DA67-3388-83D1-706A-ABD9CE0CB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Gynekologická problematika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8C9640-93F4-3D58-4C83-5ECE1BDC2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Dyspareunie, dysmenorea, funkční ženská sterilita </a:t>
            </a:r>
          </a:p>
          <a:p>
            <a:endParaRPr lang="cs-CZ" dirty="0"/>
          </a:p>
          <a:p>
            <a:r>
              <a:rPr lang="cs-CZ" b="1" dirty="0"/>
              <a:t>Příčina: </a:t>
            </a:r>
            <a:r>
              <a:rPr lang="cs-CZ" dirty="0"/>
              <a:t>blokády v oblasti bederní páteře a sakrální oblasti, křížové kosti</a:t>
            </a:r>
          </a:p>
          <a:p>
            <a:endParaRPr lang="cs-CZ" dirty="0"/>
          </a:p>
          <a:p>
            <a:r>
              <a:rPr lang="cs-CZ" b="1" dirty="0"/>
              <a:t>Reflexní změny: </a:t>
            </a:r>
            <a:r>
              <a:rPr lang="cs-CZ" dirty="0"/>
              <a:t>v oblasti pánevního dna, </a:t>
            </a:r>
            <a:r>
              <a:rPr lang="cs-CZ" dirty="0" err="1"/>
              <a:t>iliopsoas</a:t>
            </a:r>
            <a:r>
              <a:rPr lang="cs-CZ" dirty="0"/>
              <a:t>, adduktory, břišní svaly, vzpřimovače páteře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7691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12FC4E-7560-D64B-908E-4E0135A9BF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798D4D-4959-2621-3103-A85C29127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propojení pohybového systému a funkce vnitřních orgánů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115FAA1-44C4-EDE0-2BA3-D4EBBFC71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GERD (jícnový reflux), pálení žáhy </a:t>
            </a:r>
          </a:p>
          <a:p>
            <a:r>
              <a:rPr lang="cs-CZ" dirty="0"/>
              <a:t>Bolesti hlavy </a:t>
            </a:r>
          </a:p>
          <a:p>
            <a:r>
              <a:rPr lang="cs-CZ" dirty="0"/>
              <a:t>Poruchy polykání </a:t>
            </a:r>
          </a:p>
          <a:p>
            <a:endParaRPr lang="cs-CZ" dirty="0"/>
          </a:p>
        </p:txBody>
      </p:sp>
      <p:pic>
        <p:nvPicPr>
          <p:cNvPr id="5122" name="Picture 2" descr="Reflux není jen nepříjemnost | PARAPLE">
            <a:extLst>
              <a:ext uri="{FF2B5EF4-FFF2-40B4-BE49-F238E27FC236}">
                <a16:creationId xmlns:a16="http://schemas.microsoft.com/office/drawing/2014/main" id="{7981387D-A1F1-1C9C-2BE5-1EC7399C9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61" y="2363245"/>
            <a:ext cx="5189517" cy="316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ECDD27B-7ADB-67CF-B25F-34E5999CD807}"/>
              </a:ext>
            </a:extLst>
          </p:cNvPr>
          <p:cNvSpPr txBox="1"/>
          <p:nvPr/>
        </p:nvSpPr>
        <p:spPr>
          <a:xfrm>
            <a:off x="3455718" y="5435292"/>
            <a:ext cx="51482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www.paraple.cz</a:t>
            </a:r>
            <a:r>
              <a:rPr lang="cs-CZ" sz="1000" dirty="0"/>
              <a:t>/</a:t>
            </a:r>
            <a:r>
              <a:rPr lang="cs-CZ" sz="1000" dirty="0" err="1"/>
              <a:t>poraneni-michy</a:t>
            </a:r>
            <a:r>
              <a:rPr lang="cs-CZ" sz="1000" dirty="0"/>
              <a:t>/</a:t>
            </a:r>
            <a:r>
              <a:rPr lang="cs-CZ" sz="1000" dirty="0" err="1"/>
              <a:t>telo</a:t>
            </a:r>
            <a:r>
              <a:rPr lang="cs-CZ" sz="1000" dirty="0"/>
              <a:t>/</a:t>
            </a:r>
            <a:r>
              <a:rPr lang="cs-CZ" sz="1000" dirty="0" err="1"/>
              <a:t>bricho</a:t>
            </a:r>
            <a:r>
              <a:rPr lang="cs-CZ" sz="1000" dirty="0"/>
              <a:t>/reflux-</a:t>
            </a:r>
            <a:r>
              <a:rPr lang="cs-CZ" sz="1000" dirty="0" err="1"/>
              <a:t>neni</a:t>
            </a:r>
            <a:r>
              <a:rPr lang="cs-CZ" sz="1000" dirty="0"/>
              <a:t>-jen-</a:t>
            </a:r>
            <a:r>
              <a:rPr lang="cs-CZ" sz="1000" dirty="0" err="1"/>
              <a:t>neprijemnost</a:t>
            </a:r>
            <a:r>
              <a:rPr lang="cs-CZ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29364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F02B5B-1092-10FD-421E-8BB465DC1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1C8CF2-BCC8-723A-8902-F3E6094A5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terapie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AABAF3A-9426-C430-C8B7-B0CA62A17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Viscero</a:t>
            </a:r>
            <a:r>
              <a:rPr lang="cs-CZ" dirty="0"/>
              <a:t>-vertebrální vztahy </a:t>
            </a:r>
          </a:p>
          <a:p>
            <a:pPr lvl="1"/>
            <a:r>
              <a:rPr lang="cs-CZ" dirty="0"/>
              <a:t>Řešit příčinu! </a:t>
            </a:r>
          </a:p>
          <a:p>
            <a:pPr lvl="1"/>
            <a:r>
              <a:rPr lang="cs-CZ" dirty="0"/>
              <a:t>Pokud přetrvávají reflexní změny – ovlivnění těchto reflexní změny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 err="1"/>
              <a:t>Vertebro</a:t>
            </a:r>
            <a:r>
              <a:rPr lang="cs-CZ" dirty="0"/>
              <a:t>-viscerální vztahy </a:t>
            </a:r>
          </a:p>
          <a:p>
            <a:pPr lvl="1"/>
            <a:r>
              <a:rPr lang="cs-CZ" dirty="0"/>
              <a:t>Řešení příčiny – neléčit pouze orgán </a:t>
            </a:r>
          </a:p>
          <a:p>
            <a:pPr lvl="1"/>
            <a:r>
              <a:rPr lang="cs-CZ" dirty="0"/>
              <a:t>Často chybí informace  </a:t>
            </a:r>
          </a:p>
          <a:p>
            <a:pPr lvl="1"/>
            <a:r>
              <a:rPr lang="cs-CZ" dirty="0"/>
              <a:t>Důkladné vyšetření – vyloučení interní příčiny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Posturální terapie </a:t>
            </a:r>
          </a:p>
          <a:p>
            <a:r>
              <a:rPr lang="cs-CZ" dirty="0"/>
              <a:t>Viscerální terapie (viscerální manipulace)</a:t>
            </a:r>
          </a:p>
          <a:p>
            <a:r>
              <a:rPr lang="cs-CZ" dirty="0"/>
              <a:t>Jiná manuální terapie, ošetření měkkých tkání </a:t>
            </a:r>
          </a:p>
          <a:p>
            <a:r>
              <a:rPr lang="cs-CZ" dirty="0"/>
              <a:t>Mobilizace a manipulace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9FF1982-C1B5-D1EF-C075-1E3A6D3B4555}"/>
              </a:ext>
            </a:extLst>
          </p:cNvPr>
          <p:cNvSpPr txBox="1"/>
          <p:nvPr/>
        </p:nvSpPr>
        <p:spPr>
          <a:xfrm>
            <a:off x="3918858" y="1168782"/>
            <a:ext cx="496321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Výrazný problém diagnostický</a:t>
            </a:r>
          </a:p>
        </p:txBody>
      </p:sp>
      <p:pic>
        <p:nvPicPr>
          <p:cNvPr id="6146" name="Picture 2" descr="Doporučená literatura | BowenCentrum">
            <a:extLst>
              <a:ext uri="{FF2B5EF4-FFF2-40B4-BE49-F238E27FC236}">
                <a16:creationId xmlns:a16="http://schemas.microsoft.com/office/drawing/2014/main" id="{1E535626-1876-2110-F071-470AC02F1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88" y="2779264"/>
            <a:ext cx="1939969" cy="290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428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002452-64D9-4A3D-996D-B2204F0319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DDA010-6681-E5F3-FB8F-83D81267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5AE2AD1-7CA8-F9FA-1965-DC7EABF44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https://link.springer.com/article/10.1007/s00337-022-00886-y</a:t>
            </a:r>
            <a:endParaRPr lang="cs-CZ" dirty="0"/>
          </a:p>
          <a:p>
            <a:r>
              <a:rPr lang="cs-CZ" sz="1800" dirty="0" err="1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Dobes</a:t>
            </a:r>
            <a:r>
              <a:rPr lang="cs-CZ" sz="18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̌. M., 2011, skripta k </a:t>
            </a:r>
            <a:r>
              <a:rPr lang="cs-CZ" sz="1800" dirty="0" err="1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odbornému</a:t>
            </a:r>
            <a:r>
              <a:rPr lang="cs-CZ" sz="18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 kurzu: Diagnostika a terapie </a:t>
            </a:r>
            <a:r>
              <a:rPr lang="cs-CZ" sz="1800" dirty="0" err="1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funkčních</a:t>
            </a:r>
            <a:r>
              <a:rPr lang="cs-CZ" sz="18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 poruch </a:t>
            </a:r>
            <a:r>
              <a:rPr lang="cs-CZ" sz="1800" dirty="0" err="1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pohybového</a:t>
            </a:r>
            <a:r>
              <a:rPr lang="cs-CZ" sz="18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systému</a:t>
            </a:r>
            <a:r>
              <a:rPr lang="cs-CZ" sz="18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cs-CZ" sz="1800" dirty="0" err="1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manuálni</a:t>
            </a:r>
            <a:r>
              <a:rPr lang="cs-CZ" sz="18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́ terapie) pro fyzioterapeuty KOLÁŘ, Pavel. </a:t>
            </a:r>
            <a:r>
              <a:rPr lang="cs-CZ" sz="1800" dirty="0">
                <a:solidFill>
                  <a:srgbClr val="3F3F3F"/>
                </a:solidFill>
                <a:effectLst/>
                <a:latin typeface="Calibri,Italic"/>
              </a:rPr>
              <a:t>Rehabilitace v </a:t>
            </a:r>
            <a:r>
              <a:rPr lang="cs-CZ" sz="1800" dirty="0" err="1">
                <a:solidFill>
                  <a:srgbClr val="3F3F3F"/>
                </a:solidFill>
                <a:effectLst/>
                <a:latin typeface="Calibri,Italic"/>
              </a:rPr>
              <a:t>klinicke</a:t>
            </a:r>
            <a:r>
              <a:rPr lang="cs-CZ" sz="1800" dirty="0">
                <a:solidFill>
                  <a:srgbClr val="3F3F3F"/>
                </a:solidFill>
                <a:effectLst/>
                <a:latin typeface="Calibri,Italic"/>
              </a:rPr>
              <a:t>́ praxi</a:t>
            </a:r>
            <a:r>
              <a:rPr lang="cs-CZ" sz="18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. Praha: </a:t>
            </a:r>
            <a:r>
              <a:rPr lang="cs-CZ" sz="1800" dirty="0" err="1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Galén</a:t>
            </a:r>
            <a:r>
              <a:rPr lang="cs-CZ" sz="18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, c2009. ISBN 978-80-7262-657-1.</a:t>
            </a:r>
            <a:br>
              <a:rPr lang="cs-CZ" sz="18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</a:br>
            <a:r>
              <a:rPr lang="cs-CZ" sz="1800" dirty="0" err="1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Hudák</a:t>
            </a:r>
            <a:r>
              <a:rPr lang="cs-CZ" sz="18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R</a:t>
            </a:r>
            <a:r>
              <a:rPr lang="cs-CZ" sz="18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cs-CZ" sz="1800" dirty="0" err="1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Kachlík</a:t>
            </a:r>
            <a:r>
              <a:rPr lang="cs-CZ" sz="18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 D. 2015. </a:t>
            </a:r>
            <a:r>
              <a:rPr lang="cs-CZ" sz="1800" dirty="0" err="1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Memorix</a:t>
            </a:r>
            <a:r>
              <a:rPr lang="cs-CZ" sz="18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 anatomie. 3. </a:t>
            </a:r>
            <a:r>
              <a:rPr lang="cs-CZ" sz="1800" dirty="0" err="1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vydáni</a:t>
            </a:r>
            <a:r>
              <a:rPr lang="cs-CZ" sz="18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́. Praha: Triton.</a:t>
            </a:r>
            <a:br>
              <a:rPr lang="cs-CZ" sz="18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</a:br>
            <a:r>
              <a:rPr lang="cs-CZ" sz="1800" dirty="0">
                <a:solidFill>
                  <a:srgbClr val="2896E2"/>
                </a:solidFill>
                <a:effectLst/>
                <a:latin typeface="Calibri" panose="020F0502020204030204" pitchFamily="34" charset="0"/>
              </a:rPr>
              <a:t>http://</a:t>
            </a:r>
            <a:r>
              <a:rPr lang="cs-CZ" sz="1800" dirty="0" err="1">
                <a:solidFill>
                  <a:srgbClr val="2896E2"/>
                </a:solidFill>
                <a:effectLst/>
                <a:latin typeface="Calibri" panose="020F0502020204030204" pitchFamily="34" charset="0"/>
              </a:rPr>
              <a:t>www.triggerpoints.net</a:t>
            </a:r>
            <a:r>
              <a:rPr lang="cs-CZ" sz="1800" dirty="0">
                <a:solidFill>
                  <a:srgbClr val="2896E2"/>
                </a:solidFill>
                <a:effectLst/>
                <a:latin typeface="Calibri" panose="020F0502020204030204" pitchFamily="34" charset="0"/>
              </a:rPr>
              <a:t>/ </a:t>
            </a:r>
            <a:endParaRPr lang="cs-CZ" dirty="0">
              <a:effectLst/>
            </a:endParaRPr>
          </a:p>
          <a:p>
            <a:r>
              <a:rPr lang="cs-CZ" sz="1800" dirty="0">
                <a:solidFill>
                  <a:srgbClr val="2896E2"/>
                </a:solidFill>
                <a:effectLst/>
                <a:latin typeface="Calibri" panose="020F0502020204030204" pitchFamily="34" charset="0"/>
              </a:rPr>
              <a:t>https://</a:t>
            </a:r>
            <a:r>
              <a:rPr lang="cs-CZ" sz="1800" dirty="0" err="1">
                <a:solidFill>
                  <a:srgbClr val="2896E2"/>
                </a:solidFill>
                <a:effectLst/>
                <a:latin typeface="Calibri" panose="020F0502020204030204" pitchFamily="34" charset="0"/>
              </a:rPr>
              <a:t>theses.cz</a:t>
            </a:r>
            <a:r>
              <a:rPr lang="cs-CZ" sz="1800" dirty="0">
                <a:solidFill>
                  <a:srgbClr val="2896E2"/>
                </a:solidFill>
                <a:effectLst/>
                <a:latin typeface="Calibri" panose="020F0502020204030204" pitchFamily="34" charset="0"/>
              </a:rPr>
              <a:t>/id/64kd00/00182225-128933166.pdf https://</a:t>
            </a:r>
            <a:r>
              <a:rPr lang="cs-CZ" sz="1800" dirty="0" err="1">
                <a:solidFill>
                  <a:srgbClr val="2896E2"/>
                </a:solidFill>
                <a:effectLst/>
                <a:latin typeface="Calibri" panose="020F0502020204030204" pitchFamily="34" charset="0"/>
              </a:rPr>
              <a:t>www.webmd.com</a:t>
            </a:r>
            <a:r>
              <a:rPr lang="cs-CZ" sz="1800" dirty="0">
                <a:solidFill>
                  <a:srgbClr val="2896E2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cs-CZ" sz="1800" dirty="0" err="1">
                <a:solidFill>
                  <a:srgbClr val="2896E2"/>
                </a:solidFill>
                <a:effectLst/>
                <a:latin typeface="Calibri" panose="020F0502020204030204" pitchFamily="34" charset="0"/>
              </a:rPr>
              <a:t>pain</a:t>
            </a:r>
            <a:r>
              <a:rPr lang="cs-CZ" sz="1800" dirty="0">
                <a:solidFill>
                  <a:srgbClr val="2896E2"/>
                </a:solidFill>
                <a:effectLst/>
                <a:latin typeface="Calibri" panose="020F0502020204030204" pitchFamily="34" charset="0"/>
              </a:rPr>
              <a:t>-management/video/video-dry-</a:t>
            </a:r>
            <a:r>
              <a:rPr lang="cs-CZ" sz="1800" dirty="0" err="1">
                <a:solidFill>
                  <a:srgbClr val="2896E2"/>
                </a:solidFill>
                <a:effectLst/>
                <a:latin typeface="Calibri" panose="020F0502020204030204" pitchFamily="34" charset="0"/>
              </a:rPr>
              <a:t>needling</a:t>
            </a:r>
            <a:r>
              <a:rPr lang="cs-CZ" sz="1800" dirty="0">
                <a:solidFill>
                  <a:srgbClr val="2896E2"/>
                </a:solidFill>
                <a:effectLst/>
                <a:latin typeface="Calibri" panose="020F0502020204030204" pitchFamily="34" charset="0"/>
              </a:rPr>
              <a:t>-</a:t>
            </a:r>
            <a:r>
              <a:rPr lang="cs-CZ" sz="1800" dirty="0" err="1">
                <a:solidFill>
                  <a:srgbClr val="2896E2"/>
                </a:solidFill>
                <a:effectLst/>
                <a:latin typeface="Calibri" panose="020F0502020204030204" pitchFamily="34" charset="0"/>
              </a:rPr>
              <a:t>therapy</a:t>
            </a:r>
            <a:r>
              <a:rPr lang="cs-CZ" sz="1800" dirty="0">
                <a:solidFill>
                  <a:srgbClr val="2896E2"/>
                </a:solidFill>
                <a:effectLst/>
                <a:latin typeface="Calibri" panose="020F0502020204030204" pitchFamily="34" charset="0"/>
              </a:rPr>
              <a:t> http://anat.lf1.cuni.cz/souhrny/ka04.pdf https://</a:t>
            </a:r>
            <a:r>
              <a:rPr lang="cs-CZ" sz="1800" dirty="0" err="1">
                <a:solidFill>
                  <a:srgbClr val="2896E2"/>
                </a:solidFill>
                <a:effectLst/>
                <a:latin typeface="Calibri" panose="020F0502020204030204" pitchFamily="34" charset="0"/>
              </a:rPr>
              <a:t>www.gebauer.com</a:t>
            </a:r>
            <a:r>
              <a:rPr lang="cs-CZ" sz="1800" dirty="0">
                <a:solidFill>
                  <a:srgbClr val="2896E2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cs-CZ" sz="1800" dirty="0" err="1">
                <a:solidFill>
                  <a:srgbClr val="2896E2"/>
                </a:solidFill>
                <a:effectLst/>
                <a:latin typeface="Calibri" panose="020F0502020204030204" pitchFamily="34" charset="0"/>
              </a:rPr>
              <a:t>sprayandstretch</a:t>
            </a:r>
            <a:r>
              <a:rPr lang="cs-CZ" sz="1800" dirty="0">
                <a:solidFill>
                  <a:srgbClr val="2896E2"/>
                </a:solidFill>
                <a:effectLst/>
                <a:latin typeface="Calibri" panose="020F0502020204030204" pitchFamily="34" charset="0"/>
              </a:rPr>
              <a:t> </a:t>
            </a:r>
            <a:endParaRPr lang="cs-CZ" dirty="0">
              <a:effectLst/>
            </a:endParaRPr>
          </a:p>
          <a:p>
            <a:r>
              <a:rPr lang="cs-CZ" sz="1800" dirty="0">
                <a:solidFill>
                  <a:srgbClr val="00AFEF"/>
                </a:solidFill>
                <a:effectLst/>
                <a:latin typeface="Calibri" panose="020F0502020204030204" pitchFamily="34" charset="0"/>
              </a:rPr>
              <a:t>http://</a:t>
            </a:r>
            <a:r>
              <a:rPr lang="cs-CZ" sz="1800" dirty="0" err="1">
                <a:solidFill>
                  <a:srgbClr val="00AFEF"/>
                </a:solidFill>
                <a:effectLst/>
                <a:latin typeface="Calibri" panose="020F0502020204030204" pitchFamily="34" charset="0"/>
              </a:rPr>
              <a:t>www.rehabilitace-kladno.cz</a:t>
            </a:r>
            <a:r>
              <a:rPr lang="cs-CZ" sz="1800" dirty="0">
                <a:solidFill>
                  <a:srgbClr val="00AFEF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cs-CZ" dirty="0">
                <a:effectLst/>
              </a:rPr>
              <a:t>https://</a:t>
            </a:r>
            <a:r>
              <a:rPr lang="cs-CZ" dirty="0" err="1">
                <a:effectLst/>
              </a:rPr>
              <a:t>theses.cz</a:t>
            </a:r>
            <a:r>
              <a:rPr lang="cs-CZ" dirty="0">
                <a:effectLst/>
              </a:rPr>
              <a:t>/id/64kd00/00182225-128933166.pdf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570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3B35F4-FF88-D615-E94F-3870AF0C02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E832E7-2AB0-A304-A318-1737B4F0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Segmentální inervace těla </a:t>
            </a:r>
          </a:p>
        </p:txBody>
      </p:sp>
      <p:pic>
        <p:nvPicPr>
          <p:cNvPr id="2050" name="Picture 2" descr="ESSOMM European core curriculum and principles of manual medicine |  SpringerLink">
            <a:extLst>
              <a:ext uri="{FF2B5EF4-FFF2-40B4-BE49-F238E27FC236}">
                <a16:creationId xmlns:a16="http://schemas.microsoft.com/office/drawing/2014/main" id="{1260A305-7D71-0BDD-EF59-618650FD9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8" y="1171576"/>
            <a:ext cx="6917104" cy="479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4F93C09-346C-7DC0-9178-12B0C70D374A}"/>
              </a:ext>
            </a:extLst>
          </p:cNvPr>
          <p:cNvSpPr txBox="1"/>
          <p:nvPr/>
        </p:nvSpPr>
        <p:spPr>
          <a:xfrm>
            <a:off x="1113448" y="6014889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link.springer.com</a:t>
            </a:r>
            <a:r>
              <a:rPr lang="cs-CZ" sz="1000" dirty="0"/>
              <a:t>/</a:t>
            </a:r>
            <a:r>
              <a:rPr lang="cs-CZ" sz="1000" dirty="0" err="1"/>
              <a:t>article</a:t>
            </a:r>
            <a:r>
              <a:rPr lang="cs-CZ" sz="1000" dirty="0"/>
              <a:t>/10.1007/s00337-022-00886-y</a:t>
            </a:r>
          </a:p>
        </p:txBody>
      </p:sp>
    </p:spTree>
    <p:extLst>
      <p:ext uri="{BB962C8B-B14F-4D97-AF65-F5344CB8AC3E}">
        <p14:creationId xmlns:p14="http://schemas.microsoft.com/office/powerpoint/2010/main" val="84218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FC4630-4DAA-502F-9B71-ED18B44AD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88BB91F-B418-5098-9E98-8EBD781D5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07" y="544255"/>
            <a:ext cx="8202785" cy="541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7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66D7DE-EDDA-9F86-3A84-EADD7C45AA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57D2570-7D62-56EF-0138-4B3AE3B3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Segmentální inervace těla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BAFE377-F795-5029-B72A-0418A3040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4032000" cy="4139998"/>
          </a:xfrm>
        </p:spPr>
        <p:txBody>
          <a:bodyPr/>
          <a:lstStyle/>
          <a:p>
            <a:r>
              <a:rPr lang="cs-CZ" b="1" dirty="0"/>
              <a:t>Area </a:t>
            </a:r>
            <a:r>
              <a:rPr lang="cs-CZ" b="1" dirty="0" err="1"/>
              <a:t>radiculares</a:t>
            </a:r>
            <a:r>
              <a:rPr lang="cs-CZ" b="1" dirty="0"/>
              <a:t> senzitiva </a:t>
            </a:r>
            <a:r>
              <a:rPr lang="cs-CZ" dirty="0"/>
              <a:t>= dermatom</a:t>
            </a:r>
          </a:p>
          <a:p>
            <a:endParaRPr lang="cs-CZ" dirty="0"/>
          </a:p>
          <a:p>
            <a:r>
              <a:rPr lang="cs-CZ" b="1" dirty="0"/>
              <a:t>Area </a:t>
            </a:r>
            <a:r>
              <a:rPr lang="cs-CZ" b="1" dirty="0" err="1"/>
              <a:t>radiculares</a:t>
            </a:r>
            <a:r>
              <a:rPr lang="cs-CZ" b="1" dirty="0"/>
              <a:t> </a:t>
            </a:r>
            <a:r>
              <a:rPr lang="cs-CZ" b="1" dirty="0" err="1"/>
              <a:t>viscerale</a:t>
            </a:r>
            <a:r>
              <a:rPr lang="cs-CZ" b="1" dirty="0"/>
              <a:t> </a:t>
            </a:r>
            <a:r>
              <a:rPr lang="cs-CZ" dirty="0"/>
              <a:t>= </a:t>
            </a:r>
            <a:r>
              <a:rPr lang="cs-CZ" dirty="0" err="1"/>
              <a:t>interotom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Area </a:t>
            </a:r>
            <a:r>
              <a:rPr lang="cs-CZ" b="1" dirty="0" err="1"/>
              <a:t>radiculares</a:t>
            </a:r>
            <a:r>
              <a:rPr lang="cs-CZ" b="1" dirty="0"/>
              <a:t> </a:t>
            </a:r>
            <a:r>
              <a:rPr lang="cs-CZ" b="1" dirty="0" err="1"/>
              <a:t>motorica</a:t>
            </a:r>
            <a:r>
              <a:rPr lang="cs-CZ" b="1" dirty="0"/>
              <a:t> </a:t>
            </a:r>
            <a:r>
              <a:rPr lang="cs-CZ" dirty="0"/>
              <a:t>= </a:t>
            </a:r>
            <a:r>
              <a:rPr lang="cs-CZ" dirty="0" err="1"/>
              <a:t>myotom</a:t>
            </a:r>
            <a:endParaRPr lang="cs-CZ" dirty="0"/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cs-CZ" b="1" dirty="0"/>
          </a:p>
          <a:p>
            <a:pPr marL="54000" indent="0">
              <a:buNone/>
            </a:pPr>
            <a:endParaRPr lang="cs-CZ" b="1" dirty="0"/>
          </a:p>
          <a:p>
            <a:pPr marL="54000" indent="0">
              <a:buNone/>
            </a:pPr>
            <a:endParaRPr lang="cs-CZ" b="1" dirty="0"/>
          </a:p>
          <a:p>
            <a:pPr marL="54000" indent="0">
              <a:buNone/>
            </a:pPr>
            <a:endParaRPr lang="cs-CZ" b="1" dirty="0"/>
          </a:p>
          <a:p>
            <a:pPr marL="54000" indent="0">
              <a:buNone/>
            </a:pPr>
            <a:endParaRPr lang="cs-CZ" b="1" dirty="0"/>
          </a:p>
          <a:p>
            <a:pPr marL="54000" indent="0">
              <a:buNone/>
            </a:pPr>
            <a:endParaRPr lang="cs-CZ" b="1" dirty="0"/>
          </a:p>
        </p:txBody>
      </p:sp>
      <p:pic>
        <p:nvPicPr>
          <p:cNvPr id="6" name="Picture 2" descr="Dermatomes vector illustration. Labeled educational anatomical skin parts.  Stock Vector | Adobe Stock">
            <a:extLst>
              <a:ext uri="{FF2B5EF4-FFF2-40B4-BE49-F238E27FC236}">
                <a16:creationId xmlns:a16="http://schemas.microsoft.com/office/drawing/2014/main" id="{488FD983-0E45-A446-4708-81D28276F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05" y="1819576"/>
            <a:ext cx="4409465" cy="36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BD87E38-3338-BCCE-B4F9-3EB0C1D858A3}"/>
              </a:ext>
            </a:extLst>
          </p:cNvPr>
          <p:cNvSpPr txBox="1"/>
          <p:nvPr/>
        </p:nvSpPr>
        <p:spPr>
          <a:xfrm>
            <a:off x="4572000" y="543562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/>
              <a:t>https://</a:t>
            </a:r>
            <a:r>
              <a:rPr lang="cs-CZ" sz="900" dirty="0" err="1"/>
              <a:t>stock.adobe.com</a:t>
            </a:r>
            <a:r>
              <a:rPr lang="cs-CZ" sz="900" dirty="0"/>
              <a:t>/de/</a:t>
            </a:r>
            <a:r>
              <a:rPr lang="cs-CZ" sz="900" dirty="0" err="1"/>
              <a:t>images</a:t>
            </a:r>
            <a:r>
              <a:rPr lang="cs-CZ" sz="900" dirty="0"/>
              <a:t>/dermatomes-vector-illustration-labeled-educational-anatomical-skin-parts/331149978</a:t>
            </a:r>
          </a:p>
        </p:txBody>
      </p:sp>
    </p:spTree>
    <p:extLst>
      <p:ext uri="{BB962C8B-B14F-4D97-AF65-F5344CB8AC3E}">
        <p14:creationId xmlns:p14="http://schemas.microsoft.com/office/powerpoint/2010/main" val="3183515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1AE402-4176-AB8E-EEFE-29F463D16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DA06E4-40A7-97AE-C22C-C6AE610E3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Area </a:t>
            </a:r>
            <a:r>
              <a:rPr lang="cs-CZ" dirty="0" err="1"/>
              <a:t>radiculare</a:t>
            </a:r>
            <a:r>
              <a:rPr lang="cs-CZ" dirty="0"/>
              <a:t> </a:t>
            </a:r>
            <a:r>
              <a:rPr lang="cs-CZ" dirty="0" err="1"/>
              <a:t>x</a:t>
            </a:r>
            <a:r>
              <a:rPr lang="cs-CZ" dirty="0"/>
              <a:t> area </a:t>
            </a:r>
            <a:r>
              <a:rPr lang="cs-CZ" dirty="0" err="1"/>
              <a:t>nervina</a:t>
            </a:r>
            <a:r>
              <a:rPr lang="cs-CZ" dirty="0"/>
              <a:t> </a:t>
            </a:r>
          </a:p>
        </p:txBody>
      </p:sp>
      <p:pic>
        <p:nvPicPr>
          <p:cNvPr id="4098" name="Picture 2" descr="Rehabilitační postupy při lézích periferních nervů">
            <a:extLst>
              <a:ext uri="{FF2B5EF4-FFF2-40B4-BE49-F238E27FC236}">
                <a16:creationId xmlns:a16="http://schemas.microsoft.com/office/drawing/2014/main" id="{1C81845A-4B8B-4E26-C7EA-D7391830A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24" y="1809324"/>
            <a:ext cx="3064119" cy="43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habilitační postupy při lézích periferních nervů">
            <a:extLst>
              <a:ext uri="{FF2B5EF4-FFF2-40B4-BE49-F238E27FC236}">
                <a16:creationId xmlns:a16="http://schemas.microsoft.com/office/drawing/2014/main" id="{91FED63A-CFB7-A006-95AE-F01418483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959" y="1621032"/>
            <a:ext cx="2799373" cy="460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CE85207-ED54-2C7A-2B50-0C79FE4D7F5F}"/>
              </a:ext>
            </a:extLst>
          </p:cNvPr>
          <p:cNvSpPr txBox="1"/>
          <p:nvPr/>
        </p:nvSpPr>
        <p:spPr>
          <a:xfrm>
            <a:off x="1559169" y="6493914"/>
            <a:ext cx="60256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https://neurologie.lf1.cuni.cz/1LFNK-294-version1-periferni_nervovy_system_11_2019.pdf</a:t>
            </a:r>
          </a:p>
        </p:txBody>
      </p:sp>
    </p:spTree>
    <p:extLst>
      <p:ext uri="{BB962C8B-B14F-4D97-AF65-F5344CB8AC3E}">
        <p14:creationId xmlns:p14="http://schemas.microsoft.com/office/powerpoint/2010/main" val="108350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04A26E-B05D-1201-0529-631972D849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5122" name="Picture 2" descr="plexus brachialis Flashcards | Quizlet">
            <a:extLst>
              <a:ext uri="{FF2B5EF4-FFF2-40B4-BE49-F238E27FC236}">
                <a16:creationId xmlns:a16="http://schemas.microsoft.com/office/drawing/2014/main" id="{70EBFF41-BB42-726E-27F2-BCB43EA10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" t="2737" r="5197" b="4123"/>
          <a:stretch/>
        </p:blipFill>
        <p:spPr bwMode="auto">
          <a:xfrm>
            <a:off x="0" y="1459523"/>
            <a:ext cx="5830962" cy="39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2B725A5-B87D-70BD-1B04-D128C6502BA9}"/>
              </a:ext>
            </a:extLst>
          </p:cNvPr>
          <p:cNvSpPr txBox="1"/>
          <p:nvPr/>
        </p:nvSpPr>
        <p:spPr>
          <a:xfrm>
            <a:off x="405000" y="5438042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quizlet.com</a:t>
            </a:r>
            <a:r>
              <a:rPr lang="cs-CZ" sz="1200" dirty="0"/>
              <a:t>/206447305/plexus-</a:t>
            </a:r>
            <a:r>
              <a:rPr lang="cs-CZ" sz="1200" dirty="0" err="1"/>
              <a:t>brachialis</a:t>
            </a:r>
            <a:r>
              <a:rPr lang="cs-CZ" sz="1200" dirty="0"/>
              <a:t>-</a:t>
            </a:r>
            <a:r>
              <a:rPr lang="cs-CZ" sz="1200" dirty="0" err="1"/>
              <a:t>flash-cards</a:t>
            </a:r>
            <a:r>
              <a:rPr lang="cs-CZ" sz="1200" dirty="0"/>
              <a:t>/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EB19F5A9-5A34-D671-131D-8B2273EC7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87" y="0"/>
            <a:ext cx="2771652" cy="52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F395423-166C-E480-4A23-0E45406175D4}"/>
              </a:ext>
            </a:extLst>
          </p:cNvPr>
          <p:cNvSpPr txBox="1"/>
          <p:nvPr/>
        </p:nvSpPr>
        <p:spPr>
          <a:xfrm>
            <a:off x="5310553" y="5145654"/>
            <a:ext cx="372793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Autor: Henry </a:t>
            </a:r>
            <a:r>
              <a:rPr lang="cs-CZ" sz="1000" dirty="0" err="1"/>
              <a:t>Vandyke</a:t>
            </a:r>
            <a:r>
              <a:rPr lang="cs-CZ" sz="1000" dirty="0"/>
              <a:t> Carter – Henry </a:t>
            </a:r>
            <a:r>
              <a:rPr lang="cs-CZ" sz="1000" dirty="0" err="1"/>
              <a:t>Gray</a:t>
            </a:r>
            <a:r>
              <a:rPr lang="cs-CZ" sz="1000" dirty="0"/>
              <a:t> (1918) Anatomy </a:t>
            </a:r>
            <a:r>
              <a:rPr lang="cs-CZ" sz="1000" dirty="0" err="1"/>
              <a:t>of</a:t>
            </a:r>
            <a:r>
              <a:rPr lang="cs-CZ" sz="1000" dirty="0"/>
              <a:t> </a:t>
            </a:r>
            <a:r>
              <a:rPr lang="cs-CZ" sz="1000" dirty="0" err="1"/>
              <a:t>the</a:t>
            </a:r>
            <a:r>
              <a:rPr lang="cs-CZ" sz="1000" dirty="0"/>
              <a:t> </a:t>
            </a:r>
            <a:r>
              <a:rPr lang="cs-CZ" sz="1000" dirty="0" err="1"/>
              <a:t>Human</a:t>
            </a:r>
            <a:r>
              <a:rPr lang="cs-CZ" sz="1000" dirty="0"/>
              <a:t> Body (</a:t>
            </a:r>
            <a:r>
              <a:rPr lang="cs-CZ" sz="1000" dirty="0" err="1"/>
              <a:t>See</a:t>
            </a:r>
            <a:r>
              <a:rPr lang="cs-CZ" sz="1000" dirty="0"/>
              <a:t> &amp;</a:t>
            </a:r>
            <a:r>
              <a:rPr lang="cs-CZ" sz="1000" dirty="0" err="1"/>
              <a:t>quot;Book&amp;quot</a:t>
            </a:r>
            <a:r>
              <a:rPr lang="cs-CZ" sz="1000" dirty="0"/>
              <a:t>; </a:t>
            </a:r>
            <a:r>
              <a:rPr lang="cs-CZ" sz="1000" dirty="0" err="1"/>
              <a:t>section</a:t>
            </a:r>
            <a:r>
              <a:rPr lang="cs-CZ" sz="1000" dirty="0"/>
              <a:t> </a:t>
            </a:r>
            <a:r>
              <a:rPr lang="cs-CZ" sz="1000" dirty="0" err="1"/>
              <a:t>below</a:t>
            </a:r>
            <a:r>
              <a:rPr lang="cs-CZ" sz="1000" dirty="0"/>
              <a:t>)</a:t>
            </a:r>
            <a:r>
              <a:rPr lang="cs-CZ" sz="1000" dirty="0" err="1"/>
              <a:t>Bartleby.com</a:t>
            </a:r>
            <a:r>
              <a:rPr lang="cs-CZ" sz="1000" dirty="0"/>
              <a:t>: </a:t>
            </a:r>
            <a:r>
              <a:rPr lang="cs-CZ" sz="1000" dirty="0" err="1"/>
              <a:t>Gray</a:t>
            </a:r>
            <a:r>
              <a:rPr lang="cs-CZ" sz="1000" dirty="0"/>
              <a:t>&amp;#039;s Anatomy, Plate 816, Volné dílo, https://</a:t>
            </a:r>
            <a:r>
              <a:rPr lang="cs-CZ" sz="1000" dirty="0" err="1"/>
              <a:t>commons.wikimedia.org</a:t>
            </a:r>
            <a:r>
              <a:rPr lang="cs-CZ" sz="1000" dirty="0"/>
              <a:t>/</a:t>
            </a:r>
            <a:r>
              <a:rPr lang="cs-CZ" sz="1000" dirty="0" err="1"/>
              <a:t>w</a:t>
            </a:r>
            <a:r>
              <a:rPr lang="cs-CZ" sz="1000" dirty="0"/>
              <a:t>/</a:t>
            </a:r>
            <a:r>
              <a:rPr lang="cs-CZ" sz="1000" dirty="0" err="1"/>
              <a:t>index.php?curid</a:t>
            </a:r>
            <a:r>
              <a:rPr lang="cs-CZ" sz="1000" dirty="0"/>
              <a:t>=328869</a:t>
            </a:r>
          </a:p>
        </p:txBody>
      </p:sp>
    </p:spTree>
    <p:extLst>
      <p:ext uri="{BB962C8B-B14F-4D97-AF65-F5344CB8AC3E}">
        <p14:creationId xmlns:p14="http://schemas.microsoft.com/office/powerpoint/2010/main" val="12017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CC589F-831C-CAFA-1DE0-72C2AC61B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4C6C289-C7F0-CBB8-77A1-69C624ED58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400" b="1" dirty="0" err="1"/>
              <a:t>Viscero</a:t>
            </a:r>
            <a:r>
              <a:rPr lang="cs-CZ" sz="2400" b="1" dirty="0"/>
              <a:t>-vertebrální vztahy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7CDBF360-2FE1-4DEE-3FB0-2518658545B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sz="2400" b="1" dirty="0" err="1"/>
              <a:t>Vertebro</a:t>
            </a:r>
            <a:r>
              <a:rPr lang="cs-CZ" sz="2400" b="1" dirty="0"/>
              <a:t>-viscerální vztahy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9D047E-168D-8226-8443-D619BB6851F7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dirty="0" err="1">
                <a:solidFill>
                  <a:srgbClr val="3F3F3F"/>
                </a:solidFill>
                <a:effectLst/>
              </a:rPr>
              <a:t>Onemocněni</a:t>
            </a:r>
            <a:r>
              <a:rPr lang="cs-CZ" dirty="0">
                <a:solidFill>
                  <a:srgbClr val="3F3F3F"/>
                </a:solidFill>
                <a:effectLst/>
              </a:rPr>
              <a:t>́ </a:t>
            </a:r>
            <a:r>
              <a:rPr lang="cs-CZ" dirty="0" err="1">
                <a:solidFill>
                  <a:srgbClr val="3F3F3F"/>
                </a:solidFill>
                <a:effectLst/>
              </a:rPr>
              <a:t>vnitřního</a:t>
            </a:r>
            <a:r>
              <a:rPr lang="cs-CZ" dirty="0">
                <a:solidFill>
                  <a:srgbClr val="3F3F3F"/>
                </a:solidFill>
                <a:effectLst/>
              </a:rPr>
              <a:t> </a:t>
            </a:r>
            <a:r>
              <a:rPr lang="cs-CZ" dirty="0" err="1">
                <a:solidFill>
                  <a:srgbClr val="3F3F3F"/>
                </a:solidFill>
                <a:effectLst/>
              </a:rPr>
              <a:t>orgánu</a:t>
            </a:r>
            <a:r>
              <a:rPr lang="cs-CZ" dirty="0">
                <a:solidFill>
                  <a:srgbClr val="3F3F3F"/>
                </a:solidFill>
                <a:effectLst/>
              </a:rPr>
              <a:t> se </a:t>
            </a:r>
            <a:r>
              <a:rPr lang="cs-CZ" dirty="0" err="1">
                <a:solidFill>
                  <a:srgbClr val="3F3F3F"/>
                </a:solidFill>
                <a:effectLst/>
              </a:rPr>
              <a:t>promíta</a:t>
            </a:r>
            <a:r>
              <a:rPr lang="cs-CZ" dirty="0">
                <a:solidFill>
                  <a:srgbClr val="3F3F3F"/>
                </a:solidFill>
                <a:effectLst/>
              </a:rPr>
              <a:t>́ do </a:t>
            </a:r>
            <a:r>
              <a:rPr lang="cs-CZ" dirty="0" err="1">
                <a:solidFill>
                  <a:srgbClr val="3F3F3F"/>
                </a:solidFill>
                <a:effectLst/>
              </a:rPr>
              <a:t>pohybového</a:t>
            </a:r>
            <a:r>
              <a:rPr lang="cs-CZ" dirty="0">
                <a:solidFill>
                  <a:srgbClr val="3F3F3F"/>
                </a:solidFill>
                <a:effectLst/>
              </a:rPr>
              <a:t> </a:t>
            </a:r>
            <a:r>
              <a:rPr lang="cs-CZ" dirty="0" err="1">
                <a:solidFill>
                  <a:srgbClr val="3F3F3F"/>
                </a:solidFill>
                <a:effectLst/>
              </a:rPr>
              <a:t>systému</a:t>
            </a:r>
            <a:r>
              <a:rPr lang="cs-CZ" dirty="0">
                <a:solidFill>
                  <a:srgbClr val="3F3F3F"/>
                </a:solidFill>
                <a:effectLst/>
              </a:rPr>
              <a:t> vznikem </a:t>
            </a:r>
            <a:r>
              <a:rPr lang="cs-CZ" dirty="0" err="1">
                <a:solidFill>
                  <a:srgbClr val="3F3F3F"/>
                </a:solidFill>
                <a:effectLst/>
              </a:rPr>
              <a:t>konkrétních</a:t>
            </a:r>
            <a:r>
              <a:rPr lang="cs-CZ" dirty="0">
                <a:solidFill>
                  <a:srgbClr val="3F3F3F"/>
                </a:solidFill>
                <a:effectLst/>
              </a:rPr>
              <a:t> </a:t>
            </a:r>
            <a:r>
              <a:rPr lang="cs-CZ" dirty="0" err="1">
                <a:solidFill>
                  <a:srgbClr val="3F3F3F"/>
                </a:solidFill>
                <a:effectLst/>
              </a:rPr>
              <a:t>reflexních</a:t>
            </a:r>
            <a:r>
              <a:rPr lang="cs-CZ" dirty="0">
                <a:solidFill>
                  <a:srgbClr val="3F3F3F"/>
                </a:solidFill>
                <a:effectLst/>
              </a:rPr>
              <a:t> </a:t>
            </a:r>
            <a:r>
              <a:rPr lang="cs-CZ" dirty="0" err="1">
                <a:solidFill>
                  <a:srgbClr val="3F3F3F"/>
                </a:solidFill>
                <a:effectLst/>
              </a:rPr>
              <a:t>změn</a:t>
            </a:r>
            <a:r>
              <a:rPr lang="cs-CZ" dirty="0">
                <a:solidFill>
                  <a:srgbClr val="3F3F3F"/>
                </a:solidFill>
                <a:effectLst/>
              </a:rPr>
              <a:t> – </a:t>
            </a:r>
            <a:r>
              <a:rPr lang="cs-CZ" b="1" dirty="0">
                <a:solidFill>
                  <a:srgbClr val="3F3F3F"/>
                </a:solidFill>
                <a:effectLst/>
              </a:rPr>
              <a:t>tzv. </a:t>
            </a:r>
            <a:r>
              <a:rPr lang="cs-CZ" b="1" dirty="0" err="1">
                <a:solidFill>
                  <a:srgbClr val="3F3F3F"/>
                </a:solidFill>
                <a:effectLst/>
              </a:rPr>
              <a:t>viscerálním</a:t>
            </a:r>
            <a:r>
              <a:rPr lang="cs-CZ" b="1" dirty="0">
                <a:solidFill>
                  <a:srgbClr val="3F3F3F"/>
                </a:solidFill>
                <a:effectLst/>
              </a:rPr>
              <a:t> vzorcem </a:t>
            </a:r>
            <a:endParaRPr lang="cs-CZ" b="1" dirty="0">
              <a:effectLst/>
            </a:endParaRPr>
          </a:p>
          <a:p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0A77F5A3-F74C-0835-3978-A1300E3AC10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dirty="0"/>
              <a:t>Změny na úrovni pohybového systému se projevují jako onemocnění vnitřních orgánů</a:t>
            </a:r>
          </a:p>
        </p:txBody>
      </p:sp>
    </p:spTree>
    <p:extLst>
      <p:ext uri="{BB962C8B-B14F-4D97-AF65-F5344CB8AC3E}">
        <p14:creationId xmlns:p14="http://schemas.microsoft.com/office/powerpoint/2010/main" val="389730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920809-0879-5D16-B2EB-FC88AC9253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04C307C2-2A5C-7776-1AE9-D6840B076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Viscerální vzorec – reflexní změny 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EA1E7882-6FFB-9186-803A-6BD60331A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dirty="0"/>
              <a:t>Základní příčina</a:t>
            </a:r>
            <a:r>
              <a:rPr lang="cs-CZ" dirty="0"/>
              <a:t>: porucha orgánu </a:t>
            </a:r>
          </a:p>
          <a:p>
            <a:r>
              <a:rPr lang="cs-CZ" b="1" dirty="0"/>
              <a:t>Následek</a:t>
            </a:r>
            <a:r>
              <a:rPr lang="cs-CZ" dirty="0"/>
              <a:t>: reflexní změny v organismu 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Reflexní změny </a:t>
            </a:r>
            <a:r>
              <a:rPr lang="cs-CZ" u="sng" dirty="0"/>
              <a:t>přetrvávají i po vyléčení/zaléčení</a:t>
            </a:r>
            <a:r>
              <a:rPr lang="cs-CZ" dirty="0"/>
              <a:t> poruchy orgánu</a:t>
            </a:r>
          </a:p>
          <a:p>
            <a:r>
              <a:rPr lang="cs-CZ" b="1" dirty="0"/>
              <a:t>Následek: </a:t>
            </a:r>
            <a:r>
              <a:rPr lang="cs-CZ" dirty="0"/>
              <a:t>Funkční poruchy pohybového systému </a:t>
            </a:r>
          </a:p>
        </p:txBody>
      </p:sp>
    </p:spTree>
    <p:extLst>
      <p:ext uri="{BB962C8B-B14F-4D97-AF65-F5344CB8AC3E}">
        <p14:creationId xmlns:p14="http://schemas.microsoft.com/office/powerpoint/2010/main" val="420365766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4-3-cz.potx" id="{2FE43D46-9011-47C6-BACF-5AE1EA2CBB67}" vid="{6C537F4C-B7CC-462F-BA9F-E07FBFC679C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2627AC-F365-40B0-879B-584CDEEF3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CBF78D-47DD-4732-AAED-3B8A6A9B74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5B6B76-9760-4DE3-BBE7-998BC0A40BCD}">
  <ds:schemaRefs>
    <ds:schemaRef ds:uri="76d5652a-9cd3-465f-98c7-aa8090bd65c7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163</TotalTime>
  <Words>1070</Words>
  <Application>Microsoft Macintosh PowerPoint</Application>
  <PresentationFormat>Předvádění na obrazovce (4:3)</PresentationFormat>
  <Paragraphs>199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Calibri,Italic</vt:lpstr>
      <vt:lpstr>Tahoma</vt:lpstr>
      <vt:lpstr>Times New Roman</vt:lpstr>
      <vt:lpstr>Wingdings</vt:lpstr>
      <vt:lpstr>Prezentace_MU_CZ</vt:lpstr>
      <vt:lpstr>Vertebro-viscerální vztahy   Viscero-vertebrální vztahy</vt:lpstr>
      <vt:lpstr>Propojení vnitřních orgánů a pohybového systému </vt:lpstr>
      <vt:lpstr>Segmentální inervace těla </vt:lpstr>
      <vt:lpstr>Prezentace aplikace PowerPoint</vt:lpstr>
      <vt:lpstr>Segmentální inervace těla </vt:lpstr>
      <vt:lpstr>Area radiculare x area nervina </vt:lpstr>
      <vt:lpstr>Prezentace aplikace PowerPoint</vt:lpstr>
      <vt:lpstr>Prezentace aplikace PowerPoint</vt:lpstr>
      <vt:lpstr>Viscerální vzorec – reflexní změny </vt:lpstr>
      <vt:lpstr>Viscerální vzorec – nocicepce </vt:lpstr>
      <vt:lpstr>Prezentace aplikace PowerPoint</vt:lpstr>
      <vt:lpstr>Haedovy zóny </vt:lpstr>
      <vt:lpstr>Viscero-vertebrální vztahy </vt:lpstr>
      <vt:lpstr>Srdce  - viscerální vzorec </vt:lpstr>
      <vt:lpstr>Plíce – viscerální vzorec</vt:lpstr>
      <vt:lpstr>Žaludek a dvanáctník – viscerální vzorec </vt:lpstr>
      <vt:lpstr>Játra a žlučník</vt:lpstr>
      <vt:lpstr>Ledviny</vt:lpstr>
      <vt:lpstr>Gynekologická problematika</vt:lpstr>
      <vt:lpstr>Vertebro-viscerální vztahy </vt:lpstr>
      <vt:lpstr>Vertebrokardiální syndrom </vt:lpstr>
      <vt:lpstr>Bolesti v oblasti břicha </vt:lpstr>
      <vt:lpstr>Gynekologická problematika</vt:lpstr>
      <vt:lpstr>Další propojení pohybového systému a funkce vnitřních orgánů </vt:lpstr>
      <vt:lpstr>Možnosti terapie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Vertebro-viscerální vztahy   Viscero-vertebrální vztahy</dc:title>
  <dc:creator>Pavlína Bazalová</dc:creator>
  <cp:lastModifiedBy>Pavlína Bazalová</cp:lastModifiedBy>
  <cp:revision>1</cp:revision>
  <dcterms:created xsi:type="dcterms:W3CDTF">2022-11-27T17:15:31Z</dcterms:created>
  <dcterms:modified xsi:type="dcterms:W3CDTF">2022-11-28T08:41:57Z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