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AC58-951B-493E-B2E1-90076622BA84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203D-82B4-4B19-B6ED-A87E9930A1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4227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AC58-951B-493E-B2E1-90076622BA84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203D-82B4-4B19-B6ED-A87E9930A1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175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B25AC58-951B-493E-B2E1-90076622BA84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B87A203D-82B4-4B19-B6ED-A87E9930A1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886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AC58-951B-493E-B2E1-90076622BA84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203D-82B4-4B19-B6ED-A87E9930A1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548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25AC58-951B-493E-B2E1-90076622BA84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7A203D-82B4-4B19-B6ED-A87E9930A1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9847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AC58-951B-493E-B2E1-90076622BA84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203D-82B4-4B19-B6ED-A87E9930A1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9014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AC58-951B-493E-B2E1-90076622BA84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203D-82B4-4B19-B6ED-A87E9930A1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8079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AC58-951B-493E-B2E1-90076622BA84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203D-82B4-4B19-B6ED-A87E9930A1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5801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AC58-951B-493E-B2E1-90076622BA84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203D-82B4-4B19-B6ED-A87E9930A1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528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AC58-951B-493E-B2E1-90076622BA84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203D-82B4-4B19-B6ED-A87E9930A1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0168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AC58-951B-493E-B2E1-90076622BA84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203D-82B4-4B19-B6ED-A87E9930A1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700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6B25AC58-951B-493E-B2E1-90076622BA84}" type="datetimeFigureOut">
              <a:rPr lang="cs-CZ" smtClean="0"/>
              <a:t>12.11.2020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B87A203D-82B4-4B19-B6ED-A87E9930A1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21593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eY9zYkNf7M&amp;app=desktop" TargetMode="External"/><Relationship Id="rId2" Type="http://schemas.openxmlformats.org/officeDocument/2006/relationships/hyperlink" Target="http://www.infantswim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0217" y="2532124"/>
            <a:ext cx="11471565" cy="1739347"/>
          </a:xfrm>
        </p:spPr>
        <p:txBody>
          <a:bodyPr>
            <a:normAutofit fontScale="90000"/>
          </a:bodyPr>
          <a:lstStyle/>
          <a:p>
            <a:r>
              <a:rPr lang="cs-CZ" sz="8000" b="1" dirty="0">
                <a:solidFill>
                  <a:srgbClr val="FF0000"/>
                </a:solidFill>
              </a:rPr>
              <a:t>Infant </a:t>
            </a:r>
            <a:r>
              <a:rPr lang="cs-CZ" sz="8000" b="1" dirty="0" err="1">
                <a:solidFill>
                  <a:srgbClr val="FF0000"/>
                </a:solidFill>
              </a:rPr>
              <a:t>Swimming</a:t>
            </a:r>
            <a:r>
              <a:rPr lang="cs-CZ" sz="8000" b="1" dirty="0">
                <a:solidFill>
                  <a:srgbClr val="FF0000"/>
                </a:solidFill>
              </a:rPr>
              <a:t> </a:t>
            </a:r>
            <a:r>
              <a:rPr lang="cs-CZ" sz="8000" b="1" dirty="0" err="1">
                <a:solidFill>
                  <a:srgbClr val="FF0000"/>
                </a:solidFill>
              </a:rPr>
              <a:t>Resource</a:t>
            </a:r>
            <a:r>
              <a:rPr lang="cs-CZ" dirty="0">
                <a:solidFill>
                  <a:srgbClr val="FF0000"/>
                </a:solidFill>
              </a:rPr>
              <a:t/>
            </a:r>
            <a:br>
              <a:rPr lang="cs-CZ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ISR">
            <a:extLst>
              <a:ext uri="{FF2B5EF4-FFF2-40B4-BE49-F238E27FC236}">
                <a16:creationId xmlns:a16="http://schemas.microsoft.com/office/drawing/2014/main" id="{C81043AA-67FE-4F0C-B4F2-71F7EF4B8F3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96250"/>
            <a:ext cx="9239794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2729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9F26941-0167-4B35-ACD6-D8F41F2ED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4" y="1371600"/>
            <a:ext cx="9683496" cy="5344015"/>
          </a:xfrm>
          <a:prstGeom prst="rect">
            <a:avLst/>
          </a:prstGeom>
        </p:spPr>
      </p:pic>
      <p:sp>
        <p:nvSpPr>
          <p:cNvPr id="3" name="Ovál 2"/>
          <p:cNvSpPr/>
          <p:nvPr/>
        </p:nvSpPr>
        <p:spPr>
          <a:xfrm>
            <a:off x="6831874" y="3161211"/>
            <a:ext cx="2063931" cy="13324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274319" y="113415"/>
            <a:ext cx="116651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solidFill>
                  <a:srgbClr val="FF0000"/>
                </a:solidFill>
              </a:rPr>
              <a:t>ISR</a:t>
            </a:r>
            <a:r>
              <a:rPr lang="cs-CZ" sz="4000" b="1" dirty="0">
                <a:solidFill>
                  <a:schemeClr val="bg1"/>
                </a:solidFill>
              </a:rPr>
              <a:t> </a:t>
            </a:r>
            <a:r>
              <a:rPr lang="cs-CZ" sz="4000" b="1" dirty="0" smtClean="0">
                <a:solidFill>
                  <a:schemeClr val="bg1"/>
                </a:solidFill>
              </a:rPr>
              <a:t>= </a:t>
            </a:r>
            <a:r>
              <a:rPr lang="cs-CZ" sz="4000" b="1" dirty="0">
                <a:solidFill>
                  <a:schemeClr val="bg1"/>
                </a:solidFill>
              </a:rPr>
              <a:t>poskytovatel </a:t>
            </a:r>
            <a:r>
              <a:rPr lang="cs-CZ" sz="4000" b="1" dirty="0"/>
              <a:t>sebezáchovných plaveckých lekcí pro děti </a:t>
            </a:r>
            <a:r>
              <a:rPr lang="cs-CZ" sz="4000" b="1" dirty="0">
                <a:solidFill>
                  <a:schemeClr val="bg1"/>
                </a:solidFill>
              </a:rPr>
              <a:t>6 měsíců – 6 let </a:t>
            </a:r>
            <a:br>
              <a:rPr lang="cs-CZ" sz="4000" b="1" dirty="0">
                <a:solidFill>
                  <a:schemeClr val="bg1"/>
                </a:solidFill>
              </a:rPr>
            </a:br>
            <a:endParaRPr lang="cs-CZ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162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C:\Users\7480\AppData\Local\Microsoft\Windows\INetCache\Content.MSO\8097F8E6.tmp">
            <a:extLst>
              <a:ext uri="{FF2B5EF4-FFF2-40B4-BE49-F238E27FC236}">
                <a16:creationId xmlns:a16="http://schemas.microsoft.com/office/drawing/2014/main" id="{807FF2F1-D01F-4953-8FEA-6E222321C1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93" y="470263"/>
            <a:ext cx="3309881" cy="2351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Home | Merritt Island ISR | Swimming Lessons">
            <a:extLst>
              <a:ext uri="{FF2B5EF4-FFF2-40B4-BE49-F238E27FC236}">
                <a16:creationId xmlns:a16="http://schemas.microsoft.com/office/drawing/2014/main" id="{489396FF-39B1-49A4-B2EC-7675DB581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29" y="470263"/>
            <a:ext cx="3448593" cy="235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wim Lessons for Kids Swimming Lessons for Kids Casa Grande">
            <a:extLst>
              <a:ext uri="{FF2B5EF4-FFF2-40B4-BE49-F238E27FC236}">
                <a16:creationId xmlns:a16="http://schemas.microsoft.com/office/drawing/2014/main" id="{A7CE74EE-D1A5-4DE5-BBFD-AC4CD4973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777" y="470263"/>
            <a:ext cx="3435532" cy="235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78793" y="3119613"/>
            <a:ext cx="10507516" cy="4165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instruktor – 1 dítě</a:t>
            </a: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32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nácvik </a:t>
            </a:r>
            <a:r>
              <a:rPr lang="cs-CZ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sebezáchovných dovedností = sebezáchrana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32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dosažení </a:t>
            </a:r>
            <a:r>
              <a:rPr lang="cs-CZ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splývavé pozice na zádech + výdrž (6 – 12 měsíců)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32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střídání </a:t>
            </a:r>
            <a:r>
              <a:rPr lang="cs-CZ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vznášení a plavání (1 – 6 let</a:t>
            </a:r>
            <a:r>
              <a:rPr lang="cs-CZ" sz="32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prevence utonutí pro kojence a malé děti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48296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881051" y="271482"/>
            <a:ext cx="78507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5400" u="sng" dirty="0">
                <a:solidFill>
                  <a:srgbClr val="FF0000"/>
                </a:solidFill>
                <a:hlinkClick r:id="rId2"/>
              </a:rPr>
              <a:t>www.infantswim.com</a:t>
            </a:r>
            <a:endParaRPr lang="cs-CZ" sz="5400" u="sng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881051" y="6226237"/>
            <a:ext cx="8294915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https://www.youtube.com/watch?v=jeY9zYkNf7M&amp;app=desktop</a:t>
            </a:r>
            <a:endParaRPr lang="cs-CZ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 descr="Keep your family &lt;span&gt;Safe&lt;/span&gt;">
            <a:extLst>
              <a:ext uri="{FF2B5EF4-FFF2-40B4-BE49-F238E27FC236}">
                <a16:creationId xmlns:a16="http://schemas.microsoft.com/office/drawing/2014/main" id="{E612D0BC-6242-4540-925B-17E26098A41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050" y="1371600"/>
            <a:ext cx="8177349" cy="4637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15553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uhy">
  <a:themeElements>
    <a:clrScheme name="Pruhy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Pruhy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ruhy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Pruhy</Template>
  <TotalTime>42</TotalTime>
  <Words>63</Words>
  <Application>Microsoft Office PowerPoint</Application>
  <PresentationFormat>Širokoúhlá obrazovka</PresentationFormat>
  <Paragraphs>11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Calibri</vt:lpstr>
      <vt:lpstr>Corbel</vt:lpstr>
      <vt:lpstr>Times New Roman</vt:lpstr>
      <vt:lpstr>Wingdings</vt:lpstr>
      <vt:lpstr>Pruhy</vt:lpstr>
      <vt:lpstr>Infant Swimming Resource 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Infant Swimming Resource</dc:title>
  <dc:creator>Dita Hlavoňová</dc:creator>
  <cp:lastModifiedBy>Dita Hlavoňová</cp:lastModifiedBy>
  <cp:revision>4</cp:revision>
  <dcterms:created xsi:type="dcterms:W3CDTF">2020-11-12T12:52:55Z</dcterms:created>
  <dcterms:modified xsi:type="dcterms:W3CDTF">2020-11-12T13:35:45Z</dcterms:modified>
</cp:coreProperties>
</file>