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1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R33qxOHBck" TargetMode="External"/><Relationship Id="rId2" Type="http://schemas.openxmlformats.org/officeDocument/2006/relationships/hyperlink" Target="https://www.youtube.com/watch?v=E8wCSO9dHk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20wOlps_Nj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Pn26JbRN4g" TargetMode="External"/><Relationship Id="rId2" Type="http://schemas.openxmlformats.org/officeDocument/2006/relationships/hyperlink" Target="https://www.youtube.com/watch?v=PEAKfac37R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f8tZfo_RJDM" TargetMode="External"/><Relationship Id="rId4" Type="http://schemas.openxmlformats.org/officeDocument/2006/relationships/hyperlink" Target="https://www.youtube.com/watch?v=qtXz6qocci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Měření v biomechanice KT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3103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773642"/>
            <a:ext cx="8761413" cy="1112307"/>
          </a:xfrm>
        </p:spPr>
        <p:txBody>
          <a:bodyPr/>
          <a:lstStyle/>
          <a:p>
            <a:r>
              <a:rPr lang="cs-CZ" dirty="0" smtClean="0"/>
              <a:t>Programy pro zpracování dat - videozáznamu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403475"/>
            <a:ext cx="8825659" cy="42545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600" b="1" dirty="0" err="1" smtClean="0"/>
              <a:t>Dartfish</a:t>
            </a:r>
            <a:r>
              <a:rPr lang="cs-CZ" sz="2600" b="1" dirty="0"/>
              <a:t> - https://www.dartfish.com/</a:t>
            </a:r>
            <a:endParaRPr lang="cs-CZ" sz="2600" b="1" dirty="0" smtClean="0"/>
          </a:p>
          <a:p>
            <a:pPr marL="0" indent="0">
              <a:buNone/>
            </a:pPr>
            <a:r>
              <a:rPr lang="cs-CZ" sz="2600" b="1" dirty="0" err="1" smtClean="0"/>
              <a:t>Kinovea</a:t>
            </a:r>
            <a:r>
              <a:rPr lang="cs-CZ" sz="2600" b="1" dirty="0"/>
              <a:t> - https://www.kinovea.org/</a:t>
            </a:r>
            <a:endParaRPr lang="cs-CZ" sz="2600" b="1" dirty="0" smtClean="0"/>
          </a:p>
          <a:p>
            <a:endParaRPr lang="cs-CZ" sz="2600" dirty="0"/>
          </a:p>
          <a:p>
            <a:r>
              <a:rPr lang="cs-CZ" sz="2600" dirty="0" err="1" smtClean="0"/>
              <a:t>Dartfish</a:t>
            </a:r>
            <a:r>
              <a:rPr lang="cs-CZ" sz="2600" dirty="0" smtClean="0"/>
              <a:t> </a:t>
            </a:r>
            <a:r>
              <a:rPr lang="cs-CZ" sz="2600" dirty="0"/>
              <a:t>Express 3.0 VIDEO ANALYSIS APP</a:t>
            </a:r>
          </a:p>
          <a:p>
            <a:pPr marL="0" indent="0">
              <a:buNone/>
            </a:pPr>
            <a:r>
              <a:rPr lang="cs-CZ" sz="2600" u="sng" dirty="0" smtClean="0">
                <a:hlinkClick r:id="rId2"/>
              </a:rPr>
              <a:t>	https</a:t>
            </a:r>
            <a:r>
              <a:rPr lang="cs-CZ" sz="2600" u="sng" dirty="0">
                <a:hlinkClick r:id="rId2"/>
              </a:rPr>
              <a:t>://www.youtube.com/watch?v=E8wCSO9dHkc</a:t>
            </a:r>
            <a:endParaRPr lang="cs-CZ" sz="2600" dirty="0"/>
          </a:p>
          <a:p>
            <a:r>
              <a:rPr lang="cs-CZ" sz="2600" dirty="0" err="1"/>
              <a:t>K</a:t>
            </a:r>
            <a:r>
              <a:rPr lang="cs-CZ" sz="2600" dirty="0" err="1" smtClean="0"/>
              <a:t>inovea</a:t>
            </a:r>
            <a:endParaRPr lang="cs-CZ" sz="2600" dirty="0"/>
          </a:p>
          <a:p>
            <a:pPr marL="0" indent="0">
              <a:buNone/>
            </a:pPr>
            <a:r>
              <a:rPr lang="cs-CZ" sz="2600" u="sng" dirty="0" smtClean="0">
                <a:hlinkClick r:id="rId3"/>
              </a:rPr>
              <a:t>	https</a:t>
            </a:r>
            <a:r>
              <a:rPr lang="cs-CZ" sz="2600" u="sng" dirty="0">
                <a:hlinkClick r:id="rId3"/>
              </a:rPr>
              <a:t>://www.youtube.com/watch?v=CR33qxOHBck</a:t>
            </a:r>
            <a:endParaRPr lang="cs-CZ" sz="2600" dirty="0"/>
          </a:p>
          <a:p>
            <a:r>
              <a:rPr lang="cs-CZ" sz="2600" dirty="0" err="1"/>
              <a:t>Kinovea</a:t>
            </a:r>
            <a:r>
              <a:rPr lang="cs-CZ" sz="2600" dirty="0"/>
              <a:t> Basic </a:t>
            </a:r>
            <a:r>
              <a:rPr lang="cs-CZ" sz="2600" dirty="0" err="1"/>
              <a:t>tools</a:t>
            </a:r>
            <a:r>
              <a:rPr lang="cs-CZ" sz="2600" dirty="0"/>
              <a:t> Part 1</a:t>
            </a:r>
          </a:p>
          <a:p>
            <a:pPr marL="0" indent="0">
              <a:buNone/>
            </a:pPr>
            <a:r>
              <a:rPr lang="cs-CZ" sz="2600" u="sng" dirty="0" smtClean="0">
                <a:hlinkClick r:id="rId4"/>
              </a:rPr>
              <a:t>	https</a:t>
            </a:r>
            <a:r>
              <a:rPr lang="cs-CZ" sz="2600" u="sng" dirty="0">
                <a:hlinkClick r:id="rId4"/>
              </a:rPr>
              <a:t>://www.youtube.com/watch?v=20wOlps_Nj0</a:t>
            </a:r>
            <a:endParaRPr lang="cs-CZ" sz="2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5441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analýzy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Kinematická analýza (čas, dráha, rychlost, zrychlení, úhel, úhlová rychlost, úhlové zrychlení)</a:t>
            </a:r>
          </a:p>
          <a:p>
            <a:r>
              <a:rPr lang="cs-CZ" sz="2400" dirty="0" smtClean="0"/>
              <a:t>Dynamická analýza (analýza sil, tlaků, impulsů sil, momentů sil,…)</a:t>
            </a:r>
          </a:p>
          <a:p>
            <a:r>
              <a:rPr lang="cs-CZ" sz="2400" dirty="0" err="1" smtClean="0"/>
              <a:t>Elektomyografie</a:t>
            </a:r>
            <a:r>
              <a:rPr lang="cs-CZ" sz="2400" dirty="0" smtClean="0"/>
              <a:t> (aktivita kosterních svalů)</a:t>
            </a:r>
          </a:p>
          <a:p>
            <a:r>
              <a:rPr lang="cs-CZ" sz="2400" dirty="0" smtClean="0"/>
              <a:t>Mechanické vlastnosti tkání (zatížení a deformace)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92567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Kinematická analýza – metody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276928"/>
            <a:ext cx="8825659" cy="4241437"/>
          </a:xfrm>
        </p:spPr>
        <p:txBody>
          <a:bodyPr>
            <a:noAutofit/>
          </a:bodyPr>
          <a:lstStyle/>
          <a:p>
            <a:r>
              <a:rPr lang="cs-CZ" sz="2400" dirty="0" smtClean="0"/>
              <a:t>Chronometrie</a:t>
            </a:r>
          </a:p>
          <a:p>
            <a:r>
              <a:rPr lang="cs-CZ" sz="2400" dirty="0" smtClean="0"/>
              <a:t>Goniometrie</a:t>
            </a:r>
          </a:p>
          <a:p>
            <a:r>
              <a:rPr lang="cs-CZ" sz="2400" dirty="0" err="1" smtClean="0"/>
              <a:t>Speedometrie</a:t>
            </a:r>
            <a:endParaRPr lang="cs-CZ" sz="2400" dirty="0" smtClean="0"/>
          </a:p>
          <a:p>
            <a:r>
              <a:rPr lang="cs-CZ" sz="2400" dirty="0" err="1" smtClean="0"/>
              <a:t>Akcelerometrie</a:t>
            </a:r>
            <a:endParaRPr lang="cs-CZ" sz="2400" dirty="0" smtClean="0"/>
          </a:p>
          <a:p>
            <a:r>
              <a:rPr lang="cs-CZ" sz="2400" dirty="0" smtClean="0"/>
              <a:t>Kinematografie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 smtClean="0"/>
              <a:t>(Libor Soumar (2011): Kinematická </a:t>
            </a:r>
            <a:r>
              <a:rPr lang="cs-CZ" sz="2400" dirty="0"/>
              <a:t>analýza; http://</a:t>
            </a:r>
            <a:r>
              <a:rPr lang="cs-CZ" sz="2400" dirty="0" smtClean="0"/>
              <a:t>pokrok.ujep.cz/</a:t>
            </a:r>
            <a:r>
              <a:rPr lang="cs-CZ" sz="2400" dirty="0" err="1" smtClean="0"/>
              <a:t>elektronicka_knihovna</a:t>
            </a:r>
            <a:r>
              <a:rPr lang="cs-CZ" sz="2400" dirty="0" smtClean="0"/>
              <a:t>/Kinematicka_analyza.pdf)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95046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Kinematografie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685" y="0"/>
            <a:ext cx="5547841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62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Kalibrace prostoru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9036"/>
          <a:stretch/>
        </p:blipFill>
        <p:spPr>
          <a:xfrm>
            <a:off x="7642501" y="4148708"/>
            <a:ext cx="3904515" cy="24935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21851"/>
          <a:stretch/>
        </p:blipFill>
        <p:spPr>
          <a:xfrm>
            <a:off x="7642501" y="1449978"/>
            <a:ext cx="3903036" cy="252286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20785" t="24309" r="24101" b="28317"/>
          <a:stretch/>
        </p:blipFill>
        <p:spPr>
          <a:xfrm>
            <a:off x="483275" y="2319201"/>
            <a:ext cx="2834640" cy="36429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915" y="1680632"/>
            <a:ext cx="3913796" cy="228400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7125" y="3585065"/>
            <a:ext cx="4081463" cy="305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Identifikace bodů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67" y="1815829"/>
            <a:ext cx="3387836" cy="18971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842" y="1231290"/>
            <a:ext cx="4640042" cy="480926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09" y="4430786"/>
            <a:ext cx="5314951" cy="225576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300" y="1480607"/>
            <a:ext cx="2334970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46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Zpracování a vyhodnocení záznamu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6" y="1680632"/>
            <a:ext cx="7670800" cy="43148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836200"/>
            <a:ext cx="6670674" cy="191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45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Systémy pro analýzu pohybu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954" r="23282"/>
          <a:stretch/>
        </p:blipFill>
        <p:spPr>
          <a:xfrm>
            <a:off x="6883002" y="1680632"/>
            <a:ext cx="2157658" cy="24929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229" y="460375"/>
            <a:ext cx="2143125" cy="21431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1291" y="2698749"/>
            <a:ext cx="2968784" cy="306774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699" y="3436935"/>
            <a:ext cx="3816122" cy="305593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77" y="3066689"/>
            <a:ext cx="3426186" cy="342618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6956" y="2370043"/>
            <a:ext cx="2133785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4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Odkazy – kinematografická metoda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300288"/>
            <a:ext cx="8825659" cy="4443412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 err="1"/>
              <a:t>Sports</a:t>
            </a:r>
            <a:r>
              <a:rPr lang="cs-CZ" sz="2400" dirty="0"/>
              <a:t> </a:t>
            </a:r>
            <a:r>
              <a:rPr lang="cs-CZ" sz="2400" dirty="0" err="1"/>
              <a:t>Biomechanics</a:t>
            </a:r>
            <a:r>
              <a:rPr lang="cs-CZ" sz="2400" dirty="0"/>
              <a:t> </a:t>
            </a:r>
            <a:r>
              <a:rPr lang="cs-CZ" sz="2400" dirty="0" err="1"/>
              <a:t>Analysis</a:t>
            </a:r>
            <a:r>
              <a:rPr lang="cs-CZ" sz="2400" dirty="0"/>
              <a:t> - </a:t>
            </a:r>
            <a:r>
              <a:rPr lang="cs-CZ" sz="2400" dirty="0" err="1"/>
              <a:t>Simi</a:t>
            </a:r>
            <a:r>
              <a:rPr lang="cs-CZ" sz="2400" dirty="0"/>
              <a:t> </a:t>
            </a:r>
            <a:r>
              <a:rPr lang="cs-CZ" sz="2400" dirty="0" err="1"/>
              <a:t>Markerless</a:t>
            </a:r>
            <a:r>
              <a:rPr lang="cs-CZ" sz="2400" dirty="0"/>
              <a:t> </a:t>
            </a:r>
            <a:r>
              <a:rPr lang="cs-CZ" sz="2400" dirty="0" err="1"/>
              <a:t>Motion</a:t>
            </a:r>
            <a:r>
              <a:rPr lang="cs-CZ" sz="2400" dirty="0"/>
              <a:t> </a:t>
            </a:r>
            <a:r>
              <a:rPr lang="cs-CZ" sz="2400" dirty="0" err="1" smtClean="0"/>
              <a:t>Capture</a:t>
            </a:r>
            <a:endParaRPr lang="cs-CZ" sz="2400" dirty="0"/>
          </a:p>
          <a:p>
            <a:pPr marL="0" indent="0">
              <a:buNone/>
            </a:pPr>
            <a:r>
              <a:rPr lang="cs-CZ" sz="2400" u="sng" dirty="0">
                <a:hlinkClick r:id="rId2"/>
              </a:rPr>
              <a:t>	</a:t>
            </a:r>
            <a:r>
              <a:rPr lang="cs-CZ" sz="2400" u="sng" dirty="0" smtClean="0">
                <a:hlinkClick r:id="rId2"/>
              </a:rPr>
              <a:t>https</a:t>
            </a:r>
            <a:r>
              <a:rPr lang="cs-CZ" sz="2400" u="sng" dirty="0">
                <a:hlinkClick r:id="rId2"/>
              </a:rPr>
              <a:t>://</a:t>
            </a:r>
            <a:r>
              <a:rPr lang="cs-CZ" sz="2400" u="sng" dirty="0" smtClean="0">
                <a:hlinkClick r:id="rId2"/>
              </a:rPr>
              <a:t>www.youtube.com/watch?v=PEAKfac37RU</a:t>
            </a:r>
            <a:endParaRPr lang="cs-CZ" sz="2400" u="sng" dirty="0" smtClean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 err="1" smtClean="0"/>
              <a:t>Vicon</a:t>
            </a:r>
            <a:r>
              <a:rPr lang="cs-CZ" sz="2400" dirty="0" smtClean="0"/>
              <a:t> </a:t>
            </a:r>
            <a:r>
              <a:rPr lang="cs-CZ" sz="2400" dirty="0" err="1"/>
              <a:t>Biomechanics</a:t>
            </a:r>
            <a:r>
              <a:rPr lang="cs-CZ" sz="2400" dirty="0"/>
              <a:t> and </a:t>
            </a:r>
            <a:r>
              <a:rPr lang="cs-CZ" sz="2400" dirty="0" err="1"/>
              <a:t>Sports</a:t>
            </a:r>
            <a:r>
              <a:rPr lang="cs-CZ" sz="2400" dirty="0"/>
              <a:t> Science </a:t>
            </a:r>
            <a:r>
              <a:rPr lang="cs-CZ" sz="2400" dirty="0" err="1"/>
              <a:t>Showreel</a:t>
            </a:r>
            <a:r>
              <a:rPr lang="cs-CZ" sz="2400" dirty="0"/>
              <a:t> 2018</a:t>
            </a:r>
          </a:p>
          <a:p>
            <a:pPr marL="0" indent="0">
              <a:buNone/>
            </a:pPr>
            <a:r>
              <a:rPr lang="cs-CZ" sz="2400" u="sng" dirty="0" smtClean="0">
                <a:hlinkClick r:id="rId3"/>
              </a:rPr>
              <a:t>	https</a:t>
            </a:r>
            <a:r>
              <a:rPr lang="cs-CZ" sz="2400" u="sng" dirty="0">
                <a:hlinkClick r:id="rId3"/>
              </a:rPr>
              <a:t>://www.youtube.com/watch?v=uPn26JbRN4g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 </a:t>
            </a:r>
          </a:p>
          <a:p>
            <a:r>
              <a:rPr lang="cs-CZ" sz="2400" dirty="0" err="1"/>
              <a:t>Swimming</a:t>
            </a:r>
            <a:r>
              <a:rPr lang="cs-CZ" sz="2400" dirty="0"/>
              <a:t>: A study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biomechanics</a:t>
            </a:r>
            <a:r>
              <a:rPr lang="cs-CZ" sz="2400" dirty="0"/>
              <a:t> </a:t>
            </a:r>
            <a:r>
              <a:rPr lang="cs-CZ" sz="2400" dirty="0" err="1"/>
              <a:t>using</a:t>
            </a:r>
            <a:r>
              <a:rPr lang="cs-CZ" sz="2400" dirty="0"/>
              <a:t> </a:t>
            </a:r>
            <a:r>
              <a:rPr lang="cs-CZ" sz="2400" dirty="0" err="1"/>
              <a:t>underwater</a:t>
            </a:r>
            <a:r>
              <a:rPr lang="cs-CZ" sz="2400" dirty="0"/>
              <a:t> </a:t>
            </a:r>
            <a:r>
              <a:rPr lang="cs-CZ" sz="2400" dirty="0" err="1"/>
              <a:t>motion</a:t>
            </a:r>
            <a:r>
              <a:rPr lang="cs-CZ" sz="2400" dirty="0"/>
              <a:t> </a:t>
            </a:r>
            <a:r>
              <a:rPr lang="cs-CZ" sz="2400" dirty="0" err="1"/>
              <a:t>capture</a:t>
            </a:r>
            <a:endParaRPr lang="cs-CZ" sz="2400" dirty="0"/>
          </a:p>
          <a:p>
            <a:pPr marL="0" indent="0">
              <a:buNone/>
            </a:pPr>
            <a:r>
              <a:rPr lang="cs-CZ" sz="2400" u="sng" dirty="0" smtClean="0">
                <a:hlinkClick r:id="rId4"/>
              </a:rPr>
              <a:t>	https</a:t>
            </a:r>
            <a:r>
              <a:rPr lang="cs-CZ" sz="2400" u="sng" dirty="0">
                <a:hlinkClick r:id="rId4"/>
              </a:rPr>
              <a:t>://www.youtube.com/watch?v=qtXz6qocciM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 err="1"/>
              <a:t>Swim</a:t>
            </a:r>
            <a:r>
              <a:rPr lang="cs-CZ" sz="2400" dirty="0"/>
              <a:t> </a:t>
            </a:r>
            <a:r>
              <a:rPr lang="cs-CZ" sz="2400" dirty="0" err="1"/>
              <a:t>Analysis</a:t>
            </a:r>
            <a:r>
              <a:rPr lang="cs-CZ" sz="2400" dirty="0"/>
              <a:t> - </a:t>
            </a:r>
            <a:r>
              <a:rPr lang="cs-CZ" sz="2400" dirty="0" err="1"/>
              <a:t>Biomechanics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front </a:t>
            </a:r>
            <a:r>
              <a:rPr lang="cs-CZ" sz="2400" dirty="0" err="1"/>
              <a:t>crawl</a:t>
            </a:r>
            <a:r>
              <a:rPr lang="cs-CZ" sz="2400" dirty="0"/>
              <a:t> </a:t>
            </a:r>
            <a:r>
              <a:rPr lang="cs-CZ" sz="2400" dirty="0" err="1"/>
              <a:t>swimming</a:t>
            </a:r>
            <a:endParaRPr lang="cs-CZ" sz="2400" dirty="0"/>
          </a:p>
          <a:p>
            <a:pPr marL="0" indent="0">
              <a:buNone/>
            </a:pPr>
            <a:r>
              <a:rPr lang="cs-CZ" sz="2400" u="sng" dirty="0" smtClean="0">
                <a:hlinkClick r:id="rId5"/>
              </a:rPr>
              <a:t>	https</a:t>
            </a:r>
            <a:r>
              <a:rPr lang="cs-CZ" sz="2400" u="sng" dirty="0">
                <a:hlinkClick r:id="rId5"/>
              </a:rPr>
              <a:t>://www.youtube.com/watch?v=f8tZfo_RJDM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09457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asedací místnost Ion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TM02900722[[fn=Zasedací síň]]</Template>
  <TotalTime>208</TotalTime>
  <Words>184</Words>
  <Application>Microsoft Office PowerPoint</Application>
  <PresentationFormat>Širokoúhlá obrazovka</PresentationFormat>
  <Paragraphs>41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Zasedací místnost Ion</vt:lpstr>
      <vt:lpstr>Měření v biomechanice KT</vt:lpstr>
      <vt:lpstr>Základní analýzy</vt:lpstr>
      <vt:lpstr>Kinematická analýza – metody</vt:lpstr>
      <vt:lpstr>Kinematografie</vt:lpstr>
      <vt:lpstr>Kalibrace prostoru</vt:lpstr>
      <vt:lpstr>Identifikace bodů</vt:lpstr>
      <vt:lpstr>Zpracování a vyhodnocení záznamu</vt:lpstr>
      <vt:lpstr>Systémy pro analýzu pohybu</vt:lpstr>
      <vt:lpstr>Odkazy – kinematografická metoda</vt:lpstr>
      <vt:lpstr>Programy pro zpracování dat - videozáznamu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Měření v biomechanice KT</dc:title>
  <dc:creator>Miriam Kalichová</dc:creator>
  <cp:lastModifiedBy>Miriam Kalichová</cp:lastModifiedBy>
  <cp:revision>9</cp:revision>
  <dcterms:created xsi:type="dcterms:W3CDTF">2020-12-08T18:30:17Z</dcterms:created>
  <dcterms:modified xsi:type="dcterms:W3CDTF">2020-12-08T21:59:15Z</dcterms:modified>
</cp:coreProperties>
</file>