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9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71" r:id="rId33"/>
    <p:sldId id="296" r:id="rId34"/>
    <p:sldId id="297" r:id="rId35"/>
    <p:sldId id="298" r:id="rId36"/>
    <p:sldId id="299" r:id="rId37"/>
    <p:sldId id="303" r:id="rId38"/>
    <p:sldId id="304" r:id="rId39"/>
    <p:sldId id="308" r:id="rId40"/>
    <p:sldId id="305" r:id="rId41"/>
    <p:sldId id="306" r:id="rId42"/>
    <p:sldId id="302" r:id="rId43"/>
    <p:sldId id="312" r:id="rId44"/>
    <p:sldId id="313" r:id="rId45"/>
    <p:sldId id="314" r:id="rId4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B9BA4BAD-1851-4A9E-833A-C4865BFD5F0A}"/>
    <pc:docChg chg="undo redo custSel addSld delSld modSld sldOrd">
      <pc:chgData name="Pavlína Bazalová" userId="e219d983-eaf7-45be-b67d-109fd92f69b5" providerId="ADAL" clId="{B9BA4BAD-1851-4A9E-833A-C4865BFD5F0A}" dt="2022-10-01T14:08:22.538" v="3082" actId="1076"/>
      <pc:docMkLst>
        <pc:docMk/>
      </pc:docMkLst>
      <pc:sldChg chg="modSp mod">
        <pc:chgData name="Pavlína Bazalová" userId="e219d983-eaf7-45be-b67d-109fd92f69b5" providerId="ADAL" clId="{B9BA4BAD-1851-4A9E-833A-C4865BFD5F0A}" dt="2022-09-30T11:13:49.310" v="1" actId="1076"/>
        <pc:sldMkLst>
          <pc:docMk/>
          <pc:sldMk cId="3340992650" sldId="267"/>
        </pc:sldMkLst>
        <pc:spChg chg="mod">
          <ac:chgData name="Pavlína Bazalová" userId="e219d983-eaf7-45be-b67d-109fd92f69b5" providerId="ADAL" clId="{B9BA4BAD-1851-4A9E-833A-C4865BFD5F0A}" dt="2022-09-30T11:13:49.310" v="1" actId="1076"/>
          <ac:spMkLst>
            <pc:docMk/>
            <pc:sldMk cId="3340992650" sldId="267"/>
            <ac:spMk id="7" creationId="{F226C9D6-C7BD-39BB-A14E-D4F6125CFAF2}"/>
          </ac:spMkLst>
        </pc:spChg>
        <pc:picChg chg="mod">
          <ac:chgData name="Pavlína Bazalová" userId="e219d983-eaf7-45be-b67d-109fd92f69b5" providerId="ADAL" clId="{B9BA4BAD-1851-4A9E-833A-C4865BFD5F0A}" dt="2022-09-30T11:13:45.252" v="0" actId="1076"/>
          <ac:picMkLst>
            <pc:docMk/>
            <pc:sldMk cId="3340992650" sldId="267"/>
            <ac:picMk id="5" creationId="{4BEBD139-B623-4637-80BC-342FDCC247F0}"/>
          </ac:picMkLst>
        </pc:picChg>
      </pc:sldChg>
      <pc:sldChg chg="modSp mod">
        <pc:chgData name="Pavlína Bazalová" userId="e219d983-eaf7-45be-b67d-109fd92f69b5" providerId="ADAL" clId="{B9BA4BAD-1851-4A9E-833A-C4865BFD5F0A}" dt="2022-10-01T05:47:24.694" v="34" actId="1076"/>
        <pc:sldMkLst>
          <pc:docMk/>
          <pc:sldMk cId="2436330773" sldId="268"/>
        </pc:sldMkLst>
        <pc:spChg chg="mod">
          <ac:chgData name="Pavlína Bazalová" userId="e219d983-eaf7-45be-b67d-109fd92f69b5" providerId="ADAL" clId="{B9BA4BAD-1851-4A9E-833A-C4865BFD5F0A}" dt="2022-10-01T05:47:24.694" v="34" actId="1076"/>
          <ac:spMkLst>
            <pc:docMk/>
            <pc:sldMk cId="2436330773" sldId="268"/>
            <ac:spMk id="4" creationId="{62964799-E781-972A-6519-A5E87F217E66}"/>
          </ac:spMkLst>
        </pc:spChg>
      </pc:sldChg>
      <pc:sldChg chg="addSp delSp modSp new mod">
        <pc:chgData name="Pavlína Bazalová" userId="e219d983-eaf7-45be-b67d-109fd92f69b5" providerId="ADAL" clId="{B9BA4BAD-1851-4A9E-833A-C4865BFD5F0A}" dt="2022-10-01T05:59:53.135" v="386" actId="115"/>
        <pc:sldMkLst>
          <pc:docMk/>
          <pc:sldMk cId="3778777832" sldId="270"/>
        </pc:sldMkLst>
        <pc:spChg chg="del mod">
          <ac:chgData name="Pavlína Bazalová" userId="e219d983-eaf7-45be-b67d-109fd92f69b5" providerId="ADAL" clId="{B9BA4BAD-1851-4A9E-833A-C4865BFD5F0A}" dt="2022-10-01T05:47:39.625" v="36" actId="478"/>
          <ac:spMkLst>
            <pc:docMk/>
            <pc:sldMk cId="3778777832" sldId="270"/>
            <ac:spMk id="2" creationId="{055207C8-CC13-E937-D380-BEB85C7818E0}"/>
          </ac:spMkLst>
        </pc:spChg>
        <pc:spChg chg="mod">
          <ac:chgData name="Pavlína Bazalová" userId="e219d983-eaf7-45be-b67d-109fd92f69b5" providerId="ADAL" clId="{B9BA4BAD-1851-4A9E-833A-C4865BFD5F0A}" dt="2022-10-01T05:59:53.135" v="386" actId="115"/>
          <ac:spMkLst>
            <pc:docMk/>
            <pc:sldMk cId="3778777832" sldId="270"/>
            <ac:spMk id="3" creationId="{CFC28B33-2017-5974-C566-70701BE1B560}"/>
          </ac:spMkLst>
        </pc:spChg>
        <pc:spChg chg="add mod">
          <ac:chgData name="Pavlína Bazalová" userId="e219d983-eaf7-45be-b67d-109fd92f69b5" providerId="ADAL" clId="{B9BA4BAD-1851-4A9E-833A-C4865BFD5F0A}" dt="2022-10-01T05:48:08.039" v="106" actId="20577"/>
          <ac:spMkLst>
            <pc:docMk/>
            <pc:sldMk cId="3778777832" sldId="270"/>
            <ac:spMk id="4" creationId="{064C6DE1-B7CF-8C17-F874-EC2EED129F89}"/>
          </ac:spMkLst>
        </pc:spChg>
        <pc:spChg chg="add del mod">
          <ac:chgData name="Pavlína Bazalová" userId="e219d983-eaf7-45be-b67d-109fd92f69b5" providerId="ADAL" clId="{B9BA4BAD-1851-4A9E-833A-C4865BFD5F0A}" dt="2022-10-01T05:47:42.098" v="37" actId="478"/>
          <ac:spMkLst>
            <pc:docMk/>
            <pc:sldMk cId="3778777832" sldId="270"/>
            <ac:spMk id="6" creationId="{88566998-A9AE-BB81-8614-5BA95C50EBE6}"/>
          </ac:spMkLst>
        </pc:spChg>
        <pc:spChg chg="add mod">
          <ac:chgData name="Pavlína Bazalová" userId="e219d983-eaf7-45be-b67d-109fd92f69b5" providerId="ADAL" clId="{B9BA4BAD-1851-4A9E-833A-C4865BFD5F0A}" dt="2022-10-01T05:59:38.007" v="382" actId="1076"/>
          <ac:spMkLst>
            <pc:docMk/>
            <pc:sldMk cId="3778777832" sldId="270"/>
            <ac:spMk id="8" creationId="{8AF06A33-46A1-59AB-42A2-DBE8668555C5}"/>
          </ac:spMkLst>
        </pc:spChg>
        <pc:picChg chg="add mod">
          <ac:chgData name="Pavlína Bazalová" userId="e219d983-eaf7-45be-b67d-109fd92f69b5" providerId="ADAL" clId="{B9BA4BAD-1851-4A9E-833A-C4865BFD5F0A}" dt="2022-10-01T05:59:35.012" v="381" actId="1076"/>
          <ac:picMkLst>
            <pc:docMk/>
            <pc:sldMk cId="3778777832" sldId="270"/>
            <ac:picMk id="7" creationId="{22045DBA-A8D8-6553-B5D1-20214C9F924A}"/>
          </ac:picMkLst>
        </pc:picChg>
      </pc:sldChg>
      <pc:sldChg chg="addSp delSp modSp new mod ord">
        <pc:chgData name="Pavlína Bazalová" userId="e219d983-eaf7-45be-b67d-109fd92f69b5" providerId="ADAL" clId="{B9BA4BAD-1851-4A9E-833A-C4865BFD5F0A}" dt="2022-10-01T13:25:16.860" v="2314"/>
        <pc:sldMkLst>
          <pc:docMk/>
          <pc:sldMk cId="3811289184" sldId="271"/>
        </pc:sldMkLst>
        <pc:spChg chg="del mod">
          <ac:chgData name="Pavlína Bazalová" userId="e219d983-eaf7-45be-b67d-109fd92f69b5" providerId="ADAL" clId="{B9BA4BAD-1851-4A9E-833A-C4865BFD5F0A}" dt="2022-10-01T06:29:46.879" v="917" actId="478"/>
          <ac:spMkLst>
            <pc:docMk/>
            <pc:sldMk cId="3811289184" sldId="271"/>
            <ac:spMk id="2" creationId="{4BDD36C3-D847-959D-3232-FC2CE1C2C677}"/>
          </ac:spMkLst>
        </pc:spChg>
        <pc:spChg chg="add mod">
          <ac:chgData name="Pavlína Bazalová" userId="e219d983-eaf7-45be-b67d-109fd92f69b5" providerId="ADAL" clId="{B9BA4BAD-1851-4A9E-833A-C4865BFD5F0A}" dt="2022-10-01T13:21:03.822" v="2273"/>
          <ac:spMkLst>
            <pc:docMk/>
            <pc:sldMk cId="3811289184" sldId="271"/>
            <ac:spMk id="2" creationId="{A89DA83E-CA44-D165-0A84-BBFCF9FFEB1F}"/>
          </ac:spMkLst>
        </pc:spChg>
        <pc:spChg chg="mod">
          <ac:chgData name="Pavlína Bazalová" userId="e219d983-eaf7-45be-b67d-109fd92f69b5" providerId="ADAL" clId="{B9BA4BAD-1851-4A9E-833A-C4865BFD5F0A}" dt="2022-10-01T13:23:29.241" v="2312" actId="20577"/>
          <ac:spMkLst>
            <pc:docMk/>
            <pc:sldMk cId="3811289184" sldId="271"/>
            <ac:spMk id="3" creationId="{CD08B391-8785-3DD5-26FE-66C735E1078A}"/>
          </ac:spMkLst>
        </pc:spChg>
        <pc:spChg chg="add del mod">
          <ac:chgData name="Pavlína Bazalová" userId="e219d983-eaf7-45be-b67d-109fd92f69b5" providerId="ADAL" clId="{B9BA4BAD-1851-4A9E-833A-C4865BFD5F0A}" dt="2022-10-01T13:21:00.615" v="2272" actId="478"/>
          <ac:spMkLst>
            <pc:docMk/>
            <pc:sldMk cId="3811289184" sldId="271"/>
            <ac:spMk id="5" creationId="{612D9858-81C4-CD63-BA7C-460564D0A95E}"/>
          </ac:spMkLst>
        </pc:spChg>
      </pc:sldChg>
      <pc:sldChg chg="addSp delSp modSp add mod">
        <pc:chgData name="Pavlína Bazalová" userId="e219d983-eaf7-45be-b67d-109fd92f69b5" providerId="ADAL" clId="{B9BA4BAD-1851-4A9E-833A-C4865BFD5F0A}" dt="2022-10-01T06:07:24.620" v="765" actId="1076"/>
        <pc:sldMkLst>
          <pc:docMk/>
          <pc:sldMk cId="1993186290" sldId="272"/>
        </pc:sldMkLst>
        <pc:spChg chg="mod">
          <ac:chgData name="Pavlína Bazalová" userId="e219d983-eaf7-45be-b67d-109fd92f69b5" providerId="ADAL" clId="{B9BA4BAD-1851-4A9E-833A-C4865BFD5F0A}" dt="2022-10-01T06:05:39.736" v="742" actId="20577"/>
          <ac:spMkLst>
            <pc:docMk/>
            <pc:sldMk cId="1993186290" sldId="272"/>
            <ac:spMk id="3" creationId="{CFC28B33-2017-5974-C566-70701BE1B560}"/>
          </ac:spMkLst>
        </pc:spChg>
        <pc:spChg chg="add mod">
          <ac:chgData name="Pavlína Bazalová" userId="e219d983-eaf7-45be-b67d-109fd92f69b5" providerId="ADAL" clId="{B9BA4BAD-1851-4A9E-833A-C4865BFD5F0A}" dt="2022-10-01T06:07:10.251" v="762" actId="1076"/>
          <ac:spMkLst>
            <pc:docMk/>
            <pc:sldMk cId="1993186290" sldId="272"/>
            <ac:spMk id="5" creationId="{2F1E7787-04D0-4756-3FE1-347D3A3B44EF}"/>
          </ac:spMkLst>
        </pc:spChg>
        <pc:spChg chg="del">
          <ac:chgData name="Pavlína Bazalová" userId="e219d983-eaf7-45be-b67d-109fd92f69b5" providerId="ADAL" clId="{B9BA4BAD-1851-4A9E-833A-C4865BFD5F0A}" dt="2022-10-01T05:53:20.960" v="262" actId="478"/>
          <ac:spMkLst>
            <pc:docMk/>
            <pc:sldMk cId="1993186290" sldId="272"/>
            <ac:spMk id="8" creationId="{8AF06A33-46A1-59AB-42A2-DBE8668555C5}"/>
          </ac:spMkLst>
        </pc:spChg>
        <pc:spChg chg="add mod">
          <ac:chgData name="Pavlína Bazalová" userId="e219d983-eaf7-45be-b67d-109fd92f69b5" providerId="ADAL" clId="{B9BA4BAD-1851-4A9E-833A-C4865BFD5F0A}" dt="2022-10-01T06:05:12.698" v="737" actId="1076"/>
          <ac:spMkLst>
            <pc:docMk/>
            <pc:sldMk cId="1993186290" sldId="272"/>
            <ac:spMk id="9" creationId="{FDA1895D-DBDD-979B-4197-A1479D2B6B9A}"/>
          </ac:spMkLst>
        </pc:spChg>
        <pc:spChg chg="add mod">
          <ac:chgData name="Pavlína Bazalová" userId="e219d983-eaf7-45be-b67d-109fd92f69b5" providerId="ADAL" clId="{B9BA4BAD-1851-4A9E-833A-C4865BFD5F0A}" dt="2022-10-01T06:07:24.620" v="765" actId="1076"/>
          <ac:spMkLst>
            <pc:docMk/>
            <pc:sldMk cId="1993186290" sldId="272"/>
            <ac:spMk id="11" creationId="{63023B73-1A18-06BB-1F9C-EC8EAA1A5A56}"/>
          </ac:spMkLst>
        </pc:spChg>
        <pc:picChg chg="add mod">
          <ac:chgData name="Pavlína Bazalová" userId="e219d983-eaf7-45be-b67d-109fd92f69b5" providerId="ADAL" clId="{B9BA4BAD-1851-4A9E-833A-C4865BFD5F0A}" dt="2022-10-01T06:07:14.260" v="763" actId="1076"/>
          <ac:picMkLst>
            <pc:docMk/>
            <pc:sldMk cId="1993186290" sldId="272"/>
            <ac:picMk id="2" creationId="{31441F8E-2D8D-6588-CBF9-135A04CCF835}"/>
          </ac:picMkLst>
        </pc:picChg>
        <pc:picChg chg="add mod">
          <ac:chgData name="Pavlína Bazalová" userId="e219d983-eaf7-45be-b67d-109fd92f69b5" providerId="ADAL" clId="{B9BA4BAD-1851-4A9E-833A-C4865BFD5F0A}" dt="2022-10-01T06:05:14.443" v="738" actId="1076"/>
          <ac:picMkLst>
            <pc:docMk/>
            <pc:sldMk cId="1993186290" sldId="272"/>
            <ac:picMk id="6" creationId="{36359F0F-9715-3F8D-8B0C-50D90CB02648}"/>
          </ac:picMkLst>
        </pc:picChg>
        <pc:picChg chg="del mod">
          <ac:chgData name="Pavlína Bazalová" userId="e219d983-eaf7-45be-b67d-109fd92f69b5" providerId="ADAL" clId="{B9BA4BAD-1851-4A9E-833A-C4865BFD5F0A}" dt="2022-10-01T05:53:19.420" v="261" actId="478"/>
          <ac:picMkLst>
            <pc:docMk/>
            <pc:sldMk cId="1993186290" sldId="272"/>
            <ac:picMk id="7" creationId="{22045DBA-A8D8-6553-B5D1-20214C9F924A}"/>
          </ac:picMkLst>
        </pc:picChg>
        <pc:picChg chg="add mod">
          <ac:chgData name="Pavlína Bazalová" userId="e219d983-eaf7-45be-b67d-109fd92f69b5" providerId="ADAL" clId="{B9BA4BAD-1851-4A9E-833A-C4865BFD5F0A}" dt="2022-10-01T06:07:24.620" v="765" actId="1076"/>
          <ac:picMkLst>
            <pc:docMk/>
            <pc:sldMk cId="1993186290" sldId="272"/>
            <ac:picMk id="10" creationId="{4D3C9822-2A96-8D06-0B22-8DCF81152C60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06:24:29.193" v="851" actId="20577"/>
        <pc:sldMkLst>
          <pc:docMk/>
          <pc:sldMk cId="2251752391" sldId="273"/>
        </pc:sldMkLst>
        <pc:spChg chg="mod">
          <ac:chgData name="Pavlína Bazalová" userId="e219d983-eaf7-45be-b67d-109fd92f69b5" providerId="ADAL" clId="{B9BA4BAD-1851-4A9E-833A-C4865BFD5F0A}" dt="2022-10-01T06:24:29.193" v="851" actId="20577"/>
          <ac:spMkLst>
            <pc:docMk/>
            <pc:sldMk cId="2251752391" sldId="273"/>
            <ac:spMk id="3" creationId="{CFC28B33-2017-5974-C566-70701BE1B560}"/>
          </ac:spMkLst>
        </pc:spChg>
        <pc:spChg chg="del">
          <ac:chgData name="Pavlína Bazalová" userId="e219d983-eaf7-45be-b67d-109fd92f69b5" providerId="ADAL" clId="{B9BA4BAD-1851-4A9E-833A-C4865BFD5F0A}" dt="2022-10-01T06:06:42.755" v="756" actId="478"/>
          <ac:spMkLst>
            <pc:docMk/>
            <pc:sldMk cId="2251752391" sldId="273"/>
            <ac:spMk id="5" creationId="{2F1E7787-04D0-4756-3FE1-347D3A3B44EF}"/>
          </ac:spMkLst>
        </pc:spChg>
        <pc:spChg chg="add mod">
          <ac:chgData name="Pavlína Bazalová" userId="e219d983-eaf7-45be-b67d-109fd92f69b5" providerId="ADAL" clId="{B9BA4BAD-1851-4A9E-833A-C4865BFD5F0A}" dt="2022-10-01T06:18:52.933" v="795" actId="1076"/>
          <ac:spMkLst>
            <pc:docMk/>
            <pc:sldMk cId="2251752391" sldId="273"/>
            <ac:spMk id="8" creationId="{06033C48-27E6-2488-AA27-2ED56659851F}"/>
          </ac:spMkLst>
        </pc:spChg>
        <pc:spChg chg="del mod">
          <ac:chgData name="Pavlína Bazalová" userId="e219d983-eaf7-45be-b67d-109fd92f69b5" providerId="ADAL" clId="{B9BA4BAD-1851-4A9E-833A-C4865BFD5F0A}" dt="2022-10-01T06:06:46.944" v="760" actId="478"/>
          <ac:spMkLst>
            <pc:docMk/>
            <pc:sldMk cId="2251752391" sldId="273"/>
            <ac:spMk id="9" creationId="{FDA1895D-DBDD-979B-4197-A1479D2B6B9A}"/>
          </ac:spMkLst>
        </pc:spChg>
        <pc:spChg chg="add mod">
          <ac:chgData name="Pavlína Bazalová" userId="e219d983-eaf7-45be-b67d-109fd92f69b5" providerId="ADAL" clId="{B9BA4BAD-1851-4A9E-833A-C4865BFD5F0A}" dt="2022-10-01T06:18:45.571" v="793" actId="1076"/>
          <ac:spMkLst>
            <pc:docMk/>
            <pc:sldMk cId="2251752391" sldId="273"/>
            <ac:spMk id="12" creationId="{67147AFB-F605-63B5-87DE-52F0A4C53A62}"/>
          </ac:spMkLst>
        </pc:spChg>
        <pc:picChg chg="del">
          <ac:chgData name="Pavlína Bazalová" userId="e219d983-eaf7-45be-b67d-109fd92f69b5" providerId="ADAL" clId="{B9BA4BAD-1851-4A9E-833A-C4865BFD5F0A}" dt="2022-10-01T06:06:41.995" v="755" actId="478"/>
          <ac:picMkLst>
            <pc:docMk/>
            <pc:sldMk cId="2251752391" sldId="273"/>
            <ac:picMk id="2" creationId="{31441F8E-2D8D-6588-CBF9-135A04CCF835}"/>
          </ac:picMkLst>
        </pc:picChg>
        <pc:picChg chg="del mod">
          <ac:chgData name="Pavlína Bazalová" userId="e219d983-eaf7-45be-b67d-109fd92f69b5" providerId="ADAL" clId="{B9BA4BAD-1851-4A9E-833A-C4865BFD5F0A}" dt="2022-10-01T06:06:45.304" v="759" actId="478"/>
          <ac:picMkLst>
            <pc:docMk/>
            <pc:sldMk cId="2251752391" sldId="273"/>
            <ac:picMk id="6" creationId="{36359F0F-9715-3F8D-8B0C-50D90CB02648}"/>
          </ac:picMkLst>
        </pc:picChg>
        <pc:picChg chg="add mod">
          <ac:chgData name="Pavlína Bazalová" userId="e219d983-eaf7-45be-b67d-109fd92f69b5" providerId="ADAL" clId="{B9BA4BAD-1851-4A9E-833A-C4865BFD5F0A}" dt="2022-10-01T06:18:49.790" v="794" actId="1076"/>
          <ac:picMkLst>
            <pc:docMk/>
            <pc:sldMk cId="2251752391" sldId="273"/>
            <ac:picMk id="7" creationId="{BC0222A0-8C4C-263B-A99B-1FAD54DBEBFD}"/>
          </ac:picMkLst>
        </pc:picChg>
        <pc:picChg chg="add mod modCrop">
          <ac:chgData name="Pavlína Bazalová" userId="e219d983-eaf7-45be-b67d-109fd92f69b5" providerId="ADAL" clId="{B9BA4BAD-1851-4A9E-833A-C4865BFD5F0A}" dt="2022-10-01T06:18:42.790" v="792" actId="1076"/>
          <ac:picMkLst>
            <pc:docMk/>
            <pc:sldMk cId="2251752391" sldId="273"/>
            <ac:picMk id="10" creationId="{C2D91012-1796-6A97-4801-772720911130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06:29:01.850" v="874" actId="1076"/>
        <pc:sldMkLst>
          <pc:docMk/>
          <pc:sldMk cId="2027516909" sldId="274"/>
        </pc:sldMkLst>
        <pc:spChg chg="mod">
          <ac:chgData name="Pavlína Bazalová" userId="e219d983-eaf7-45be-b67d-109fd92f69b5" providerId="ADAL" clId="{B9BA4BAD-1851-4A9E-833A-C4865BFD5F0A}" dt="2022-10-01T06:29:01.850" v="874" actId="1076"/>
          <ac:spMkLst>
            <pc:docMk/>
            <pc:sldMk cId="2027516909" sldId="274"/>
            <ac:spMk id="3" creationId="{CFC28B33-2017-5974-C566-70701BE1B560}"/>
          </ac:spMkLst>
        </pc:spChg>
        <pc:spChg chg="add del mod">
          <ac:chgData name="Pavlína Bazalová" userId="e219d983-eaf7-45be-b67d-109fd92f69b5" providerId="ADAL" clId="{B9BA4BAD-1851-4A9E-833A-C4865BFD5F0A}" dt="2022-10-01T06:27:56.006" v="872"/>
          <ac:spMkLst>
            <pc:docMk/>
            <pc:sldMk cId="2027516909" sldId="274"/>
            <ac:spMk id="6" creationId="{4A33FCCE-0D18-E503-A55C-96B7DDF79062}"/>
          </ac:spMkLst>
        </pc:spChg>
        <pc:spChg chg="del mod">
          <ac:chgData name="Pavlína Bazalová" userId="e219d983-eaf7-45be-b67d-109fd92f69b5" providerId="ADAL" clId="{B9BA4BAD-1851-4A9E-833A-C4865BFD5F0A}" dt="2022-10-01T06:27:01.945" v="855" actId="478"/>
          <ac:spMkLst>
            <pc:docMk/>
            <pc:sldMk cId="2027516909" sldId="274"/>
            <ac:spMk id="8" creationId="{06033C48-27E6-2488-AA27-2ED56659851F}"/>
          </ac:spMkLst>
        </pc:spChg>
        <pc:spChg chg="add mod">
          <ac:chgData name="Pavlína Bazalová" userId="e219d983-eaf7-45be-b67d-109fd92f69b5" providerId="ADAL" clId="{B9BA4BAD-1851-4A9E-833A-C4865BFD5F0A}" dt="2022-10-01T06:27:55.432" v="870" actId="1076"/>
          <ac:spMkLst>
            <pc:docMk/>
            <pc:sldMk cId="2027516909" sldId="274"/>
            <ac:spMk id="11" creationId="{C492E214-FFB2-9492-C1C4-EB68E2DF3495}"/>
          </ac:spMkLst>
        </pc:spChg>
        <pc:spChg chg="del">
          <ac:chgData name="Pavlína Bazalová" userId="e219d983-eaf7-45be-b67d-109fd92f69b5" providerId="ADAL" clId="{B9BA4BAD-1851-4A9E-833A-C4865BFD5F0A}" dt="2022-10-01T06:27:03.683" v="856" actId="478"/>
          <ac:spMkLst>
            <pc:docMk/>
            <pc:sldMk cId="2027516909" sldId="274"/>
            <ac:spMk id="12" creationId="{67147AFB-F605-63B5-87DE-52F0A4C53A62}"/>
          </ac:spMkLst>
        </pc:spChg>
        <pc:picChg chg="add mod">
          <ac:chgData name="Pavlína Bazalová" userId="e219d983-eaf7-45be-b67d-109fd92f69b5" providerId="ADAL" clId="{B9BA4BAD-1851-4A9E-833A-C4865BFD5F0A}" dt="2022-10-01T06:27:50.541" v="869" actId="1076"/>
          <ac:picMkLst>
            <pc:docMk/>
            <pc:sldMk cId="2027516909" sldId="274"/>
            <ac:picMk id="2" creationId="{4F402E45-A513-B6F5-92B0-E204886656B5}"/>
          </ac:picMkLst>
        </pc:picChg>
        <pc:picChg chg="del">
          <ac:chgData name="Pavlína Bazalová" userId="e219d983-eaf7-45be-b67d-109fd92f69b5" providerId="ADAL" clId="{B9BA4BAD-1851-4A9E-833A-C4865BFD5F0A}" dt="2022-10-01T06:26:58.375" v="852" actId="478"/>
          <ac:picMkLst>
            <pc:docMk/>
            <pc:sldMk cId="2027516909" sldId="274"/>
            <ac:picMk id="7" creationId="{BC0222A0-8C4C-263B-A99B-1FAD54DBEBFD}"/>
          </ac:picMkLst>
        </pc:picChg>
        <pc:picChg chg="del">
          <ac:chgData name="Pavlína Bazalová" userId="e219d983-eaf7-45be-b67d-109fd92f69b5" providerId="ADAL" clId="{B9BA4BAD-1851-4A9E-833A-C4865BFD5F0A}" dt="2022-10-01T06:27:00.486" v="854" actId="478"/>
          <ac:picMkLst>
            <pc:docMk/>
            <pc:sldMk cId="2027516909" sldId="274"/>
            <ac:picMk id="10" creationId="{C2D91012-1796-6A97-4801-772720911130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06:37:11.506" v="1117" actId="14100"/>
        <pc:sldMkLst>
          <pc:docMk/>
          <pc:sldMk cId="1431373736" sldId="275"/>
        </pc:sldMkLst>
        <pc:spChg chg="mod">
          <ac:chgData name="Pavlína Bazalová" userId="e219d983-eaf7-45be-b67d-109fd92f69b5" providerId="ADAL" clId="{B9BA4BAD-1851-4A9E-833A-C4865BFD5F0A}" dt="2022-10-01T06:31:11.461" v="954" actId="20577"/>
          <ac:spMkLst>
            <pc:docMk/>
            <pc:sldMk cId="1431373736" sldId="275"/>
            <ac:spMk id="3" creationId="{CFC28B33-2017-5974-C566-70701BE1B560}"/>
          </ac:spMkLst>
        </pc:spChg>
        <pc:spChg chg="mod">
          <ac:chgData name="Pavlína Bazalová" userId="e219d983-eaf7-45be-b67d-109fd92f69b5" providerId="ADAL" clId="{B9BA4BAD-1851-4A9E-833A-C4865BFD5F0A}" dt="2022-10-01T06:31:08.239" v="953" actId="20577"/>
          <ac:spMkLst>
            <pc:docMk/>
            <pc:sldMk cId="1431373736" sldId="275"/>
            <ac:spMk id="4" creationId="{064C6DE1-B7CF-8C17-F874-EC2EED129F89}"/>
          </ac:spMkLst>
        </pc:spChg>
        <pc:spChg chg="add mod">
          <ac:chgData name="Pavlína Bazalová" userId="e219d983-eaf7-45be-b67d-109fd92f69b5" providerId="ADAL" clId="{B9BA4BAD-1851-4A9E-833A-C4865BFD5F0A}" dt="2022-10-01T06:33:45.078" v="968" actId="1076"/>
          <ac:spMkLst>
            <pc:docMk/>
            <pc:sldMk cId="1431373736" sldId="275"/>
            <ac:spMk id="6" creationId="{A54AC1D2-3DA4-5132-AEF8-6EFEBE19B654}"/>
          </ac:spMkLst>
        </pc:spChg>
        <pc:spChg chg="add del mod">
          <ac:chgData name="Pavlína Bazalová" userId="e219d983-eaf7-45be-b67d-109fd92f69b5" providerId="ADAL" clId="{B9BA4BAD-1851-4A9E-833A-C4865BFD5F0A}" dt="2022-10-01T06:36:57.084" v="1112" actId="478"/>
          <ac:spMkLst>
            <pc:docMk/>
            <pc:sldMk cId="1431373736" sldId="275"/>
            <ac:spMk id="8" creationId="{18E549CF-4A0C-9E27-E9D8-D25490CB941D}"/>
          </ac:spMkLst>
        </pc:spChg>
        <pc:spChg chg="add mod">
          <ac:chgData name="Pavlína Bazalová" userId="e219d983-eaf7-45be-b67d-109fd92f69b5" providerId="ADAL" clId="{B9BA4BAD-1851-4A9E-833A-C4865BFD5F0A}" dt="2022-10-01T06:36:17.952" v="1110" actId="1076"/>
          <ac:spMkLst>
            <pc:docMk/>
            <pc:sldMk cId="1431373736" sldId="275"/>
            <ac:spMk id="9" creationId="{366301F2-4EDF-CC60-46A8-B4F4E75DAB09}"/>
          </ac:spMkLst>
        </pc:spChg>
        <pc:spChg chg="del">
          <ac:chgData name="Pavlína Bazalová" userId="e219d983-eaf7-45be-b67d-109fd92f69b5" providerId="ADAL" clId="{B9BA4BAD-1851-4A9E-833A-C4865BFD5F0A}" dt="2022-10-01T06:31:16.111" v="956" actId="478"/>
          <ac:spMkLst>
            <pc:docMk/>
            <pc:sldMk cId="1431373736" sldId="275"/>
            <ac:spMk id="11" creationId="{C492E214-FFB2-9492-C1C4-EB68E2DF3495}"/>
          </ac:spMkLst>
        </pc:spChg>
        <pc:spChg chg="add mod">
          <ac:chgData name="Pavlína Bazalová" userId="e219d983-eaf7-45be-b67d-109fd92f69b5" providerId="ADAL" clId="{B9BA4BAD-1851-4A9E-833A-C4865BFD5F0A}" dt="2022-10-01T06:37:07.565" v="1116" actId="1076"/>
          <ac:spMkLst>
            <pc:docMk/>
            <pc:sldMk cId="1431373736" sldId="275"/>
            <ac:spMk id="12" creationId="{95FE917F-EC49-D204-E155-2E76D84BF1E8}"/>
          </ac:spMkLst>
        </pc:spChg>
        <pc:picChg chg="del">
          <ac:chgData name="Pavlína Bazalová" userId="e219d983-eaf7-45be-b67d-109fd92f69b5" providerId="ADAL" clId="{B9BA4BAD-1851-4A9E-833A-C4865BFD5F0A}" dt="2022-10-01T06:31:13.497" v="955" actId="478"/>
          <ac:picMkLst>
            <pc:docMk/>
            <pc:sldMk cId="1431373736" sldId="275"/>
            <ac:picMk id="2" creationId="{4F402E45-A513-B6F5-92B0-E204886656B5}"/>
          </ac:picMkLst>
        </pc:picChg>
        <pc:picChg chg="add del mod">
          <ac:chgData name="Pavlína Bazalová" userId="e219d983-eaf7-45be-b67d-109fd92f69b5" providerId="ADAL" clId="{B9BA4BAD-1851-4A9E-833A-C4865BFD5F0A}" dt="2022-10-01T06:36:53.549" v="1111" actId="478"/>
          <ac:picMkLst>
            <pc:docMk/>
            <pc:sldMk cId="1431373736" sldId="275"/>
            <ac:picMk id="7" creationId="{A7F6A9D0-B901-CB40-F906-57473AA3D54A}"/>
          </ac:picMkLst>
        </pc:picChg>
        <pc:picChg chg="add mod">
          <ac:chgData name="Pavlína Bazalová" userId="e219d983-eaf7-45be-b67d-109fd92f69b5" providerId="ADAL" clId="{B9BA4BAD-1851-4A9E-833A-C4865BFD5F0A}" dt="2022-10-01T06:37:11.506" v="1117" actId="14100"/>
          <ac:picMkLst>
            <pc:docMk/>
            <pc:sldMk cId="1431373736" sldId="275"/>
            <ac:picMk id="10" creationId="{14B8913D-E32D-1B05-242C-7A49022B865D}"/>
          </ac:picMkLst>
        </pc:picChg>
      </pc:sldChg>
      <pc:sldChg chg="delSp modSp add mod">
        <pc:chgData name="Pavlína Bazalová" userId="e219d983-eaf7-45be-b67d-109fd92f69b5" providerId="ADAL" clId="{B9BA4BAD-1851-4A9E-833A-C4865BFD5F0A}" dt="2022-10-01T12:45:25.993" v="1721" actId="313"/>
        <pc:sldMkLst>
          <pc:docMk/>
          <pc:sldMk cId="2553781747" sldId="276"/>
        </pc:sldMkLst>
        <pc:spChg chg="mod">
          <ac:chgData name="Pavlína Bazalová" userId="e219d983-eaf7-45be-b67d-109fd92f69b5" providerId="ADAL" clId="{B9BA4BAD-1851-4A9E-833A-C4865BFD5F0A}" dt="2022-10-01T06:37:46.439" v="1122" actId="20577"/>
          <ac:spMkLst>
            <pc:docMk/>
            <pc:sldMk cId="2553781747" sldId="276"/>
            <ac:spMk id="3" creationId="{CFC28B33-2017-5974-C566-70701BE1B560}"/>
          </ac:spMkLst>
        </pc:spChg>
        <pc:spChg chg="mod">
          <ac:chgData name="Pavlína Bazalová" userId="e219d983-eaf7-45be-b67d-109fd92f69b5" providerId="ADAL" clId="{B9BA4BAD-1851-4A9E-833A-C4865BFD5F0A}" dt="2022-10-01T12:45:25.993" v="1721" actId="313"/>
          <ac:spMkLst>
            <pc:docMk/>
            <pc:sldMk cId="2553781747" sldId="276"/>
            <ac:spMk id="4" creationId="{064C6DE1-B7CF-8C17-F874-EC2EED129F89}"/>
          </ac:spMkLst>
        </pc:spChg>
        <pc:spChg chg="mod">
          <ac:chgData name="Pavlína Bazalová" userId="e219d983-eaf7-45be-b67d-109fd92f69b5" providerId="ADAL" clId="{B9BA4BAD-1851-4A9E-833A-C4865BFD5F0A}" dt="2022-10-01T06:38:22.747" v="1138" actId="1076"/>
          <ac:spMkLst>
            <pc:docMk/>
            <pc:sldMk cId="2553781747" sldId="276"/>
            <ac:spMk id="6" creationId="{A54AC1D2-3DA4-5132-AEF8-6EFEBE19B654}"/>
          </ac:spMkLst>
        </pc:spChg>
        <pc:spChg chg="del mod">
          <ac:chgData name="Pavlína Bazalová" userId="e219d983-eaf7-45be-b67d-109fd92f69b5" providerId="ADAL" clId="{B9BA4BAD-1851-4A9E-833A-C4865BFD5F0A}" dt="2022-10-01T06:37:48.156" v="1123" actId="478"/>
          <ac:spMkLst>
            <pc:docMk/>
            <pc:sldMk cId="2553781747" sldId="276"/>
            <ac:spMk id="9" creationId="{366301F2-4EDF-CC60-46A8-B4F4E75DAB09}"/>
          </ac:spMkLst>
        </pc:spChg>
        <pc:spChg chg="del">
          <ac:chgData name="Pavlína Bazalová" userId="e219d983-eaf7-45be-b67d-109fd92f69b5" providerId="ADAL" clId="{B9BA4BAD-1851-4A9E-833A-C4865BFD5F0A}" dt="2022-10-01T06:37:44.477" v="1120" actId="478"/>
          <ac:spMkLst>
            <pc:docMk/>
            <pc:sldMk cId="2553781747" sldId="276"/>
            <ac:spMk id="12" creationId="{95FE917F-EC49-D204-E155-2E76D84BF1E8}"/>
          </ac:spMkLst>
        </pc:spChg>
        <pc:picChg chg="del">
          <ac:chgData name="Pavlína Bazalová" userId="e219d983-eaf7-45be-b67d-109fd92f69b5" providerId="ADAL" clId="{B9BA4BAD-1851-4A9E-833A-C4865BFD5F0A}" dt="2022-10-01T06:37:42.792" v="1119" actId="478"/>
          <ac:picMkLst>
            <pc:docMk/>
            <pc:sldMk cId="2553781747" sldId="276"/>
            <ac:picMk id="10" creationId="{14B8913D-E32D-1B05-242C-7A49022B865D}"/>
          </ac:picMkLst>
        </pc:picChg>
      </pc:sldChg>
      <pc:sldChg chg="modSp add mod">
        <pc:chgData name="Pavlína Bazalová" userId="e219d983-eaf7-45be-b67d-109fd92f69b5" providerId="ADAL" clId="{B9BA4BAD-1851-4A9E-833A-C4865BFD5F0A}" dt="2022-10-01T06:54:31.621" v="1507" actId="20577"/>
        <pc:sldMkLst>
          <pc:docMk/>
          <pc:sldMk cId="1386082967" sldId="277"/>
        </pc:sldMkLst>
        <pc:spChg chg="mod">
          <ac:chgData name="Pavlína Bazalová" userId="e219d983-eaf7-45be-b67d-109fd92f69b5" providerId="ADAL" clId="{B9BA4BAD-1851-4A9E-833A-C4865BFD5F0A}" dt="2022-10-01T06:54:31.621" v="1507" actId="20577"/>
          <ac:spMkLst>
            <pc:docMk/>
            <pc:sldMk cId="1386082967" sldId="277"/>
            <ac:spMk id="6" creationId="{A54AC1D2-3DA4-5132-AEF8-6EFEBE19B654}"/>
          </ac:spMkLst>
        </pc:spChg>
      </pc:sldChg>
      <pc:sldChg chg="addSp delSp modSp add mod">
        <pc:chgData name="Pavlína Bazalová" userId="e219d983-eaf7-45be-b67d-109fd92f69b5" providerId="ADAL" clId="{B9BA4BAD-1851-4A9E-833A-C4865BFD5F0A}" dt="2022-10-01T12:45:19.744" v="1720" actId="313"/>
        <pc:sldMkLst>
          <pc:docMk/>
          <pc:sldMk cId="352741374" sldId="278"/>
        </pc:sldMkLst>
        <pc:spChg chg="mod">
          <ac:chgData name="Pavlína Bazalová" userId="e219d983-eaf7-45be-b67d-109fd92f69b5" providerId="ADAL" clId="{B9BA4BAD-1851-4A9E-833A-C4865BFD5F0A}" dt="2022-10-01T12:45:19.744" v="1720" actId="313"/>
          <ac:spMkLst>
            <pc:docMk/>
            <pc:sldMk cId="352741374" sldId="278"/>
            <ac:spMk id="4" creationId="{064C6DE1-B7CF-8C17-F874-EC2EED129F89}"/>
          </ac:spMkLst>
        </pc:spChg>
        <pc:spChg chg="add mod">
          <ac:chgData name="Pavlína Bazalová" userId="e219d983-eaf7-45be-b67d-109fd92f69b5" providerId="ADAL" clId="{B9BA4BAD-1851-4A9E-833A-C4865BFD5F0A}" dt="2022-10-01T06:45:03.723" v="1232" actId="1076"/>
          <ac:spMkLst>
            <pc:docMk/>
            <pc:sldMk cId="352741374" sldId="278"/>
            <ac:spMk id="5" creationId="{5C5C0759-20C4-6A53-7D7E-BCD21770EEC5}"/>
          </ac:spMkLst>
        </pc:spChg>
        <pc:spChg chg="del">
          <ac:chgData name="Pavlína Bazalová" userId="e219d983-eaf7-45be-b67d-109fd92f69b5" providerId="ADAL" clId="{B9BA4BAD-1851-4A9E-833A-C4865BFD5F0A}" dt="2022-10-01T06:44:00.470" v="1224" actId="478"/>
          <ac:spMkLst>
            <pc:docMk/>
            <pc:sldMk cId="352741374" sldId="278"/>
            <ac:spMk id="6" creationId="{A54AC1D2-3DA4-5132-AEF8-6EFEBE19B654}"/>
          </ac:spMkLst>
        </pc:spChg>
        <pc:spChg chg="add mod">
          <ac:chgData name="Pavlína Bazalová" userId="e219d983-eaf7-45be-b67d-109fd92f69b5" providerId="ADAL" clId="{B9BA4BAD-1851-4A9E-833A-C4865BFD5F0A}" dt="2022-10-01T06:46:24.670" v="1238" actId="1076"/>
          <ac:spMkLst>
            <pc:docMk/>
            <pc:sldMk cId="352741374" sldId="278"/>
            <ac:spMk id="8" creationId="{B8F393BC-B842-8047-B77A-0EA5E02B27CB}"/>
          </ac:spMkLst>
        </pc:spChg>
        <pc:picChg chg="add mod">
          <ac:chgData name="Pavlína Bazalová" userId="e219d983-eaf7-45be-b67d-109fd92f69b5" providerId="ADAL" clId="{B9BA4BAD-1851-4A9E-833A-C4865BFD5F0A}" dt="2022-10-01T06:44:10.164" v="1227" actId="1076"/>
          <ac:picMkLst>
            <pc:docMk/>
            <pc:sldMk cId="352741374" sldId="278"/>
            <ac:picMk id="1026" creationId="{1328DFC2-265D-9743-4972-09F820568F7B}"/>
          </ac:picMkLst>
        </pc:picChg>
        <pc:picChg chg="add mod">
          <ac:chgData name="Pavlína Bazalová" userId="e219d983-eaf7-45be-b67d-109fd92f69b5" providerId="ADAL" clId="{B9BA4BAD-1851-4A9E-833A-C4865BFD5F0A}" dt="2022-10-01T06:46:26.281" v="1239" actId="1076"/>
          <ac:picMkLst>
            <pc:docMk/>
            <pc:sldMk cId="352741374" sldId="278"/>
            <ac:picMk id="1028" creationId="{6CCCB724-D37C-99E1-4AFF-352960B0311D}"/>
          </ac:picMkLst>
        </pc:picChg>
      </pc:sldChg>
      <pc:sldChg chg="addSp delSp modSp new mod">
        <pc:chgData name="Pavlína Bazalová" userId="e219d983-eaf7-45be-b67d-109fd92f69b5" providerId="ADAL" clId="{B9BA4BAD-1851-4A9E-833A-C4865BFD5F0A}" dt="2022-10-01T07:01:42.546" v="1693" actId="478"/>
        <pc:sldMkLst>
          <pc:docMk/>
          <pc:sldMk cId="2921880257" sldId="279"/>
        </pc:sldMkLst>
        <pc:spChg chg="mod">
          <ac:chgData name="Pavlína Bazalová" userId="e219d983-eaf7-45be-b67d-109fd92f69b5" providerId="ADAL" clId="{B9BA4BAD-1851-4A9E-833A-C4865BFD5F0A}" dt="2022-10-01T06:56:48.479" v="1562" actId="20577"/>
          <ac:spMkLst>
            <pc:docMk/>
            <pc:sldMk cId="2921880257" sldId="279"/>
            <ac:spMk id="2" creationId="{588EEA98-E230-FDF7-5720-B28AF207FF98}"/>
          </ac:spMkLst>
        </pc:spChg>
        <pc:spChg chg="del">
          <ac:chgData name="Pavlína Bazalová" userId="e219d983-eaf7-45be-b67d-109fd92f69b5" providerId="ADAL" clId="{B9BA4BAD-1851-4A9E-833A-C4865BFD5F0A}" dt="2022-10-01T06:55:38.930" v="1537" actId="478"/>
          <ac:spMkLst>
            <pc:docMk/>
            <pc:sldMk cId="2921880257" sldId="279"/>
            <ac:spMk id="3" creationId="{82B507A3-B5EB-7BC6-B8A7-93159E0F2BD2}"/>
          </ac:spMkLst>
        </pc:spChg>
        <pc:spChg chg="add mod">
          <ac:chgData name="Pavlína Bazalová" userId="e219d983-eaf7-45be-b67d-109fd92f69b5" providerId="ADAL" clId="{B9BA4BAD-1851-4A9E-833A-C4865BFD5F0A}" dt="2022-10-01T06:56:33.097" v="1545" actId="113"/>
          <ac:spMkLst>
            <pc:docMk/>
            <pc:sldMk cId="2921880257" sldId="279"/>
            <ac:spMk id="5" creationId="{50E6B913-7DDB-1990-4E8F-A8678EABFC51}"/>
          </ac:spMkLst>
        </pc:spChg>
        <pc:spChg chg="add del">
          <ac:chgData name="Pavlína Bazalová" userId="e219d983-eaf7-45be-b67d-109fd92f69b5" providerId="ADAL" clId="{B9BA4BAD-1851-4A9E-833A-C4865BFD5F0A}" dt="2022-10-01T07:01:42.546" v="1693" actId="478"/>
          <ac:spMkLst>
            <pc:docMk/>
            <pc:sldMk cId="2921880257" sldId="279"/>
            <ac:spMk id="6" creationId="{4645AAC7-E5BE-1DF2-2B00-0E7BA5670FD3}"/>
          </ac:spMkLst>
        </pc:spChg>
        <pc:picChg chg="add mod">
          <ac:chgData name="Pavlína Bazalová" userId="e219d983-eaf7-45be-b67d-109fd92f69b5" providerId="ADAL" clId="{B9BA4BAD-1851-4A9E-833A-C4865BFD5F0A}" dt="2022-10-01T06:55:16.328" v="1510" actId="1076"/>
          <ac:picMkLst>
            <pc:docMk/>
            <pc:sldMk cId="2921880257" sldId="279"/>
            <ac:picMk id="4" creationId="{9BC15902-FF6C-EEB5-FE2A-DE95FA5F7848}"/>
          </ac:picMkLst>
        </pc:picChg>
      </pc:sldChg>
      <pc:sldChg chg="addSp modSp add mod ord">
        <pc:chgData name="Pavlína Bazalová" userId="e219d983-eaf7-45be-b67d-109fd92f69b5" providerId="ADAL" clId="{B9BA4BAD-1851-4A9E-833A-C4865BFD5F0A}" dt="2022-10-01T12:45:14.689" v="1719" actId="313"/>
        <pc:sldMkLst>
          <pc:docMk/>
          <pc:sldMk cId="2979386879" sldId="280"/>
        </pc:sldMkLst>
        <pc:spChg chg="add mod">
          <ac:chgData name="Pavlína Bazalová" userId="e219d983-eaf7-45be-b67d-109fd92f69b5" providerId="ADAL" clId="{B9BA4BAD-1851-4A9E-833A-C4865BFD5F0A}" dt="2022-10-01T06:52:25.109" v="1495" actId="20577"/>
          <ac:spMkLst>
            <pc:docMk/>
            <pc:sldMk cId="2979386879" sldId="280"/>
            <ac:spMk id="2" creationId="{AEF700F4-1174-C2E7-1364-DFC1DB1F745B}"/>
          </ac:spMkLst>
        </pc:spChg>
        <pc:spChg chg="mod">
          <ac:chgData name="Pavlína Bazalová" userId="e219d983-eaf7-45be-b67d-109fd92f69b5" providerId="ADAL" clId="{B9BA4BAD-1851-4A9E-833A-C4865BFD5F0A}" dt="2022-10-01T12:45:14.689" v="1719" actId="313"/>
          <ac:spMkLst>
            <pc:docMk/>
            <pc:sldMk cId="2979386879" sldId="280"/>
            <ac:spMk id="4" creationId="{064C6DE1-B7CF-8C17-F874-EC2EED129F89}"/>
          </ac:spMkLst>
        </pc:spChg>
        <pc:spChg chg="mod">
          <ac:chgData name="Pavlína Bazalová" userId="e219d983-eaf7-45be-b67d-109fd92f69b5" providerId="ADAL" clId="{B9BA4BAD-1851-4A9E-833A-C4865BFD5F0A}" dt="2022-10-01T06:53:30.983" v="1506" actId="113"/>
          <ac:spMkLst>
            <pc:docMk/>
            <pc:sldMk cId="2979386879" sldId="280"/>
            <ac:spMk id="6" creationId="{A54AC1D2-3DA4-5132-AEF8-6EFEBE19B654}"/>
          </ac:spMkLst>
        </pc:spChg>
        <pc:spChg chg="add mod">
          <ac:chgData name="Pavlína Bazalová" userId="e219d983-eaf7-45be-b67d-109fd92f69b5" providerId="ADAL" clId="{B9BA4BAD-1851-4A9E-833A-C4865BFD5F0A}" dt="2022-10-01T06:51:01.238" v="1481" actId="1076"/>
          <ac:spMkLst>
            <pc:docMk/>
            <pc:sldMk cId="2979386879" sldId="280"/>
            <ac:spMk id="8" creationId="{406A074F-DA4E-8994-4758-3AE777824EEC}"/>
          </ac:spMkLst>
        </pc:spChg>
        <pc:picChg chg="add mod modCrop">
          <ac:chgData name="Pavlína Bazalová" userId="e219d983-eaf7-45be-b67d-109fd92f69b5" providerId="ADAL" clId="{B9BA4BAD-1851-4A9E-833A-C4865BFD5F0A}" dt="2022-10-01T06:50:58.420" v="1480" actId="1076"/>
          <ac:picMkLst>
            <pc:docMk/>
            <pc:sldMk cId="2979386879" sldId="280"/>
            <ac:picMk id="5" creationId="{69C242B6-96CA-0FF9-904A-CF9993ACBB48}"/>
          </ac:picMkLst>
        </pc:picChg>
        <pc:picChg chg="add mod">
          <ac:chgData name="Pavlína Bazalová" userId="e219d983-eaf7-45be-b67d-109fd92f69b5" providerId="ADAL" clId="{B9BA4BAD-1851-4A9E-833A-C4865BFD5F0A}" dt="2022-10-01T06:51:35.200" v="1489" actId="1076"/>
          <ac:picMkLst>
            <pc:docMk/>
            <pc:sldMk cId="2979386879" sldId="280"/>
            <ac:picMk id="7" creationId="{3168D503-B4B4-D001-EF9B-71CFA82E50EC}"/>
          </ac:picMkLst>
        </pc:picChg>
        <pc:picChg chg="add mod modCrop">
          <ac:chgData name="Pavlína Bazalová" userId="e219d983-eaf7-45be-b67d-109fd92f69b5" providerId="ADAL" clId="{B9BA4BAD-1851-4A9E-833A-C4865BFD5F0A}" dt="2022-10-01T06:51:24.020" v="1487" actId="1076"/>
          <ac:picMkLst>
            <pc:docMk/>
            <pc:sldMk cId="2979386879" sldId="280"/>
            <ac:picMk id="9" creationId="{C46B1231-1D2F-E26E-6B6A-111363233283}"/>
          </ac:picMkLst>
        </pc:picChg>
        <pc:picChg chg="add mod modCrop">
          <ac:chgData name="Pavlína Bazalová" userId="e219d983-eaf7-45be-b67d-109fd92f69b5" providerId="ADAL" clId="{B9BA4BAD-1851-4A9E-833A-C4865BFD5F0A}" dt="2022-10-01T06:52:55.150" v="1500" actId="1076"/>
          <ac:picMkLst>
            <pc:docMk/>
            <pc:sldMk cId="2979386879" sldId="280"/>
            <ac:picMk id="10" creationId="{F81F6560-B37D-5A8F-D8C8-23C871B900F1}"/>
          </ac:picMkLst>
        </pc:picChg>
        <pc:picChg chg="add mod modCrop">
          <ac:chgData name="Pavlína Bazalová" userId="e219d983-eaf7-45be-b67d-109fd92f69b5" providerId="ADAL" clId="{B9BA4BAD-1851-4A9E-833A-C4865BFD5F0A}" dt="2022-10-01T06:53:19.722" v="1505" actId="1076"/>
          <ac:picMkLst>
            <pc:docMk/>
            <pc:sldMk cId="2979386879" sldId="280"/>
            <ac:picMk id="11" creationId="{5D9837DC-B07F-AAC8-1A63-CEC154C61A1F}"/>
          </ac:picMkLst>
        </pc:picChg>
      </pc:sldChg>
      <pc:sldChg chg="delSp modSp add mod ord">
        <pc:chgData name="Pavlína Bazalová" userId="e219d983-eaf7-45be-b67d-109fd92f69b5" providerId="ADAL" clId="{B9BA4BAD-1851-4A9E-833A-C4865BFD5F0A}" dt="2022-10-01T12:45:06.821" v="1718" actId="20577"/>
        <pc:sldMkLst>
          <pc:docMk/>
          <pc:sldMk cId="2392374789" sldId="281"/>
        </pc:sldMkLst>
        <pc:spChg chg="del">
          <ac:chgData name="Pavlína Bazalová" userId="e219d983-eaf7-45be-b67d-109fd92f69b5" providerId="ADAL" clId="{B9BA4BAD-1851-4A9E-833A-C4865BFD5F0A}" dt="2022-10-01T06:58:29.602" v="1572" actId="478"/>
          <ac:spMkLst>
            <pc:docMk/>
            <pc:sldMk cId="2392374789" sldId="281"/>
            <ac:spMk id="2" creationId="{AEF700F4-1174-C2E7-1364-DFC1DB1F745B}"/>
          </ac:spMkLst>
        </pc:spChg>
        <pc:spChg chg="mod">
          <ac:chgData name="Pavlína Bazalová" userId="e219d983-eaf7-45be-b67d-109fd92f69b5" providerId="ADAL" clId="{B9BA4BAD-1851-4A9E-833A-C4865BFD5F0A}" dt="2022-10-01T12:45:06.821" v="1718" actId="20577"/>
          <ac:spMkLst>
            <pc:docMk/>
            <pc:sldMk cId="2392374789" sldId="281"/>
            <ac:spMk id="4" creationId="{064C6DE1-B7CF-8C17-F874-EC2EED129F89}"/>
          </ac:spMkLst>
        </pc:spChg>
        <pc:spChg chg="mod">
          <ac:chgData name="Pavlína Bazalová" userId="e219d983-eaf7-45be-b67d-109fd92f69b5" providerId="ADAL" clId="{B9BA4BAD-1851-4A9E-833A-C4865BFD5F0A}" dt="2022-10-01T07:00:51.100" v="1691" actId="5793"/>
          <ac:spMkLst>
            <pc:docMk/>
            <pc:sldMk cId="2392374789" sldId="281"/>
            <ac:spMk id="6" creationId="{A54AC1D2-3DA4-5132-AEF8-6EFEBE19B654}"/>
          </ac:spMkLst>
        </pc:spChg>
        <pc:spChg chg="del mod">
          <ac:chgData name="Pavlína Bazalová" userId="e219d983-eaf7-45be-b67d-109fd92f69b5" providerId="ADAL" clId="{B9BA4BAD-1851-4A9E-833A-C4865BFD5F0A}" dt="2022-10-01T06:58:25.585" v="1568" actId="478"/>
          <ac:spMkLst>
            <pc:docMk/>
            <pc:sldMk cId="2392374789" sldId="281"/>
            <ac:spMk id="8" creationId="{406A074F-DA4E-8994-4758-3AE777824EEC}"/>
          </ac:spMkLst>
        </pc:spChg>
        <pc:picChg chg="del">
          <ac:chgData name="Pavlína Bazalová" userId="e219d983-eaf7-45be-b67d-109fd92f69b5" providerId="ADAL" clId="{B9BA4BAD-1851-4A9E-833A-C4865BFD5F0A}" dt="2022-10-01T06:58:23.255" v="1566" actId="478"/>
          <ac:picMkLst>
            <pc:docMk/>
            <pc:sldMk cId="2392374789" sldId="281"/>
            <ac:picMk id="5" creationId="{69C242B6-96CA-0FF9-904A-CF9993ACBB48}"/>
          </ac:picMkLst>
        </pc:picChg>
        <pc:picChg chg="del">
          <ac:chgData name="Pavlína Bazalová" userId="e219d983-eaf7-45be-b67d-109fd92f69b5" providerId="ADAL" clId="{B9BA4BAD-1851-4A9E-833A-C4865BFD5F0A}" dt="2022-10-01T06:58:30.164" v="1573" actId="478"/>
          <ac:picMkLst>
            <pc:docMk/>
            <pc:sldMk cId="2392374789" sldId="281"/>
            <ac:picMk id="7" creationId="{3168D503-B4B4-D001-EF9B-71CFA82E50EC}"/>
          </ac:picMkLst>
        </pc:picChg>
        <pc:picChg chg="del">
          <ac:chgData name="Pavlína Bazalová" userId="e219d983-eaf7-45be-b67d-109fd92f69b5" providerId="ADAL" clId="{B9BA4BAD-1851-4A9E-833A-C4865BFD5F0A}" dt="2022-10-01T06:58:26.402" v="1569" actId="478"/>
          <ac:picMkLst>
            <pc:docMk/>
            <pc:sldMk cId="2392374789" sldId="281"/>
            <ac:picMk id="9" creationId="{C46B1231-1D2F-E26E-6B6A-111363233283}"/>
          </ac:picMkLst>
        </pc:picChg>
        <pc:picChg chg="del">
          <ac:chgData name="Pavlína Bazalová" userId="e219d983-eaf7-45be-b67d-109fd92f69b5" providerId="ADAL" clId="{B9BA4BAD-1851-4A9E-833A-C4865BFD5F0A}" dt="2022-10-01T06:58:27.018" v="1570" actId="478"/>
          <ac:picMkLst>
            <pc:docMk/>
            <pc:sldMk cId="2392374789" sldId="281"/>
            <ac:picMk id="10" creationId="{F81F6560-B37D-5A8F-D8C8-23C871B900F1}"/>
          </ac:picMkLst>
        </pc:picChg>
        <pc:picChg chg="del">
          <ac:chgData name="Pavlína Bazalová" userId="e219d983-eaf7-45be-b67d-109fd92f69b5" providerId="ADAL" clId="{B9BA4BAD-1851-4A9E-833A-C4865BFD5F0A}" dt="2022-10-01T06:58:27.647" v="1571" actId="478"/>
          <ac:picMkLst>
            <pc:docMk/>
            <pc:sldMk cId="2392374789" sldId="281"/>
            <ac:picMk id="11" creationId="{5D9837DC-B07F-AAC8-1A63-CEC154C61A1F}"/>
          </ac:picMkLst>
        </pc:picChg>
      </pc:sldChg>
      <pc:sldChg chg="addSp modSp add del mod">
        <pc:chgData name="Pavlína Bazalová" userId="e219d983-eaf7-45be-b67d-109fd92f69b5" providerId="ADAL" clId="{B9BA4BAD-1851-4A9E-833A-C4865BFD5F0A}" dt="2022-10-01T07:03:23.967" v="1716" actId="2696"/>
        <pc:sldMkLst>
          <pc:docMk/>
          <pc:sldMk cId="711831409" sldId="282"/>
        </pc:sldMkLst>
        <pc:spChg chg="add mod">
          <ac:chgData name="Pavlína Bazalová" userId="e219d983-eaf7-45be-b67d-109fd92f69b5" providerId="ADAL" clId="{B9BA4BAD-1851-4A9E-833A-C4865BFD5F0A}" dt="2022-10-01T07:01:57.938" v="1696" actId="13822"/>
          <ac:spMkLst>
            <pc:docMk/>
            <pc:sldMk cId="711831409" sldId="282"/>
            <ac:spMk id="3" creationId="{0CCFDB00-D885-7734-6A55-34B0FF5C4E2A}"/>
          </ac:spMkLst>
        </pc:spChg>
        <pc:spChg chg="add">
          <ac:chgData name="Pavlína Bazalová" userId="e219d983-eaf7-45be-b67d-109fd92f69b5" providerId="ADAL" clId="{B9BA4BAD-1851-4A9E-833A-C4865BFD5F0A}" dt="2022-10-01T07:02:08.786" v="1697" actId="11529"/>
          <ac:spMkLst>
            <pc:docMk/>
            <pc:sldMk cId="711831409" sldId="282"/>
            <ac:spMk id="6" creationId="{4C44B379-DB8F-FA92-CE91-0FC728588782}"/>
          </ac:spMkLst>
        </pc:spChg>
        <pc:picChg chg="mod">
          <ac:chgData name="Pavlína Bazalová" userId="e219d983-eaf7-45be-b67d-109fd92f69b5" providerId="ADAL" clId="{B9BA4BAD-1851-4A9E-833A-C4865BFD5F0A}" dt="2022-10-01T07:02:22.176" v="1699" actId="1076"/>
          <ac:picMkLst>
            <pc:docMk/>
            <pc:sldMk cId="711831409" sldId="282"/>
            <ac:picMk id="4" creationId="{9BC15902-FF6C-EEB5-FE2A-DE95FA5F7848}"/>
          </ac:picMkLst>
        </pc:picChg>
        <pc:cxnChg chg="add mod">
          <ac:chgData name="Pavlína Bazalová" userId="e219d983-eaf7-45be-b67d-109fd92f69b5" providerId="ADAL" clId="{B9BA4BAD-1851-4A9E-833A-C4865BFD5F0A}" dt="2022-10-01T07:02:27.416" v="1701" actId="13822"/>
          <ac:cxnSpMkLst>
            <pc:docMk/>
            <pc:sldMk cId="711831409" sldId="282"/>
            <ac:cxnSpMk id="8" creationId="{8FC1AA2E-BF30-4CF3-7856-3AAC48BB2FE7}"/>
          </ac:cxnSpMkLst>
        </pc:cxnChg>
        <pc:cxnChg chg="add mod">
          <ac:chgData name="Pavlína Bazalová" userId="e219d983-eaf7-45be-b67d-109fd92f69b5" providerId="ADAL" clId="{B9BA4BAD-1851-4A9E-833A-C4865BFD5F0A}" dt="2022-10-01T07:02:33.699" v="1703" actId="1076"/>
          <ac:cxnSpMkLst>
            <pc:docMk/>
            <pc:sldMk cId="711831409" sldId="282"/>
            <ac:cxnSpMk id="9" creationId="{2EC91404-015A-5ABB-C390-0C2F935A2709}"/>
          </ac:cxnSpMkLst>
        </pc:cxnChg>
        <pc:cxnChg chg="add mod">
          <ac:chgData name="Pavlína Bazalová" userId="e219d983-eaf7-45be-b67d-109fd92f69b5" providerId="ADAL" clId="{B9BA4BAD-1851-4A9E-833A-C4865BFD5F0A}" dt="2022-10-01T07:02:51.496" v="1707" actId="1076"/>
          <ac:cxnSpMkLst>
            <pc:docMk/>
            <pc:sldMk cId="711831409" sldId="282"/>
            <ac:cxnSpMk id="10" creationId="{001B8006-F5F3-5D69-5546-52DC6EA59E09}"/>
          </ac:cxnSpMkLst>
        </pc:cxnChg>
        <pc:cxnChg chg="add mod">
          <ac:chgData name="Pavlína Bazalová" userId="e219d983-eaf7-45be-b67d-109fd92f69b5" providerId="ADAL" clId="{B9BA4BAD-1851-4A9E-833A-C4865BFD5F0A}" dt="2022-10-01T07:03:04.892" v="1711" actId="1076"/>
          <ac:cxnSpMkLst>
            <pc:docMk/>
            <pc:sldMk cId="711831409" sldId="282"/>
            <ac:cxnSpMk id="13" creationId="{DA3D9BA1-989C-8B3D-06AC-D66A47DFA65E}"/>
          </ac:cxnSpMkLst>
        </pc:cxnChg>
        <pc:cxnChg chg="add mod">
          <ac:chgData name="Pavlína Bazalová" userId="e219d983-eaf7-45be-b67d-109fd92f69b5" providerId="ADAL" clId="{B9BA4BAD-1851-4A9E-833A-C4865BFD5F0A}" dt="2022-10-01T07:03:16.367" v="1715" actId="14100"/>
          <ac:cxnSpMkLst>
            <pc:docMk/>
            <pc:sldMk cId="711831409" sldId="282"/>
            <ac:cxnSpMk id="15" creationId="{DBA19239-25DB-457F-9F0E-1636CAA1AB1C}"/>
          </ac:cxnSpMkLst>
        </pc:cxnChg>
      </pc:sldChg>
      <pc:sldChg chg="addSp modSp add mod">
        <pc:chgData name="Pavlína Bazalová" userId="e219d983-eaf7-45be-b67d-109fd92f69b5" providerId="ADAL" clId="{B9BA4BAD-1851-4A9E-833A-C4865BFD5F0A}" dt="2022-10-01T12:52:09.500" v="1847" actId="1076"/>
        <pc:sldMkLst>
          <pc:docMk/>
          <pc:sldMk cId="1103675745" sldId="282"/>
        </pc:sldMkLst>
        <pc:spChg chg="mod">
          <ac:chgData name="Pavlína Bazalová" userId="e219d983-eaf7-45be-b67d-109fd92f69b5" providerId="ADAL" clId="{B9BA4BAD-1851-4A9E-833A-C4865BFD5F0A}" dt="2022-10-01T12:47:32.050" v="1817" actId="20577"/>
          <ac:spMkLst>
            <pc:docMk/>
            <pc:sldMk cId="1103675745" sldId="282"/>
            <ac:spMk id="4" creationId="{064C6DE1-B7CF-8C17-F874-EC2EED129F89}"/>
          </ac:spMkLst>
        </pc:spChg>
        <pc:spChg chg="add mod">
          <ac:chgData name="Pavlína Bazalová" userId="e219d983-eaf7-45be-b67d-109fd92f69b5" providerId="ADAL" clId="{B9BA4BAD-1851-4A9E-833A-C4865BFD5F0A}" dt="2022-10-01T12:51:53.996" v="1844" actId="1076"/>
          <ac:spMkLst>
            <pc:docMk/>
            <pc:sldMk cId="1103675745" sldId="282"/>
            <ac:spMk id="5" creationId="{9E5D370F-55D3-B9B6-4E6D-8CA3552D8307}"/>
          </ac:spMkLst>
        </pc:spChg>
        <pc:spChg chg="mod">
          <ac:chgData name="Pavlína Bazalová" userId="e219d983-eaf7-45be-b67d-109fd92f69b5" providerId="ADAL" clId="{B9BA4BAD-1851-4A9E-833A-C4865BFD5F0A}" dt="2022-10-01T12:52:09.500" v="1847" actId="1076"/>
          <ac:spMkLst>
            <pc:docMk/>
            <pc:sldMk cId="1103675745" sldId="282"/>
            <ac:spMk id="6" creationId="{A54AC1D2-3DA4-5132-AEF8-6EFEBE19B654}"/>
          </ac:spMkLst>
        </pc:spChg>
        <pc:spChg chg="add mod">
          <ac:chgData name="Pavlína Bazalová" userId="e219d983-eaf7-45be-b67d-109fd92f69b5" providerId="ADAL" clId="{B9BA4BAD-1851-4A9E-833A-C4865BFD5F0A}" dt="2022-10-01T12:51:07.516" v="1834" actId="1076"/>
          <ac:spMkLst>
            <pc:docMk/>
            <pc:sldMk cId="1103675745" sldId="282"/>
            <ac:spMk id="7" creationId="{01666E18-4FF4-62A4-D96C-4F5CE46534BD}"/>
          </ac:spMkLst>
        </pc:spChg>
        <pc:picChg chg="add mod modCrop">
          <ac:chgData name="Pavlína Bazalová" userId="e219d983-eaf7-45be-b67d-109fd92f69b5" providerId="ADAL" clId="{B9BA4BAD-1851-4A9E-833A-C4865BFD5F0A}" dt="2022-10-01T12:52:01.539" v="1845" actId="1076"/>
          <ac:picMkLst>
            <pc:docMk/>
            <pc:sldMk cId="1103675745" sldId="282"/>
            <ac:picMk id="2" creationId="{140394E4-C884-FE71-66B0-A7B6C1DD737E}"/>
          </ac:picMkLst>
        </pc:picChg>
        <pc:picChg chg="add mod">
          <ac:chgData name="Pavlína Bazalová" userId="e219d983-eaf7-45be-b67d-109fd92f69b5" providerId="ADAL" clId="{B9BA4BAD-1851-4A9E-833A-C4865BFD5F0A}" dt="2022-10-01T12:51:49.291" v="1842" actId="1076"/>
          <ac:picMkLst>
            <pc:docMk/>
            <pc:sldMk cId="1103675745" sldId="282"/>
            <ac:picMk id="8" creationId="{7183AA5F-ECC2-E105-5CD7-37E7E6BD854B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12:55:45.998" v="1887" actId="5793"/>
        <pc:sldMkLst>
          <pc:docMk/>
          <pc:sldMk cId="2759117196" sldId="283"/>
        </pc:sldMkLst>
        <pc:spChg chg="del">
          <ac:chgData name="Pavlína Bazalová" userId="e219d983-eaf7-45be-b67d-109fd92f69b5" providerId="ADAL" clId="{B9BA4BAD-1851-4A9E-833A-C4865BFD5F0A}" dt="2022-10-01T12:52:46.508" v="1856" actId="478"/>
          <ac:spMkLst>
            <pc:docMk/>
            <pc:sldMk cId="2759117196" sldId="283"/>
            <ac:spMk id="5" creationId="{9E5D370F-55D3-B9B6-4E6D-8CA3552D8307}"/>
          </ac:spMkLst>
        </pc:spChg>
        <pc:spChg chg="del mod">
          <ac:chgData name="Pavlína Bazalová" userId="e219d983-eaf7-45be-b67d-109fd92f69b5" providerId="ADAL" clId="{B9BA4BAD-1851-4A9E-833A-C4865BFD5F0A}" dt="2022-10-01T12:52:44.607" v="1854"/>
          <ac:spMkLst>
            <pc:docMk/>
            <pc:sldMk cId="2759117196" sldId="283"/>
            <ac:spMk id="6" creationId="{A54AC1D2-3DA4-5132-AEF8-6EFEBE19B654}"/>
          </ac:spMkLst>
        </pc:spChg>
        <pc:spChg chg="del">
          <ac:chgData name="Pavlína Bazalová" userId="e219d983-eaf7-45be-b67d-109fd92f69b5" providerId="ADAL" clId="{B9BA4BAD-1851-4A9E-833A-C4865BFD5F0A}" dt="2022-10-01T12:52:47.780" v="1857" actId="478"/>
          <ac:spMkLst>
            <pc:docMk/>
            <pc:sldMk cId="2759117196" sldId="283"/>
            <ac:spMk id="7" creationId="{01666E18-4FF4-62A4-D96C-4F5CE46534BD}"/>
          </ac:spMkLst>
        </pc:spChg>
        <pc:spChg chg="add del mod">
          <ac:chgData name="Pavlína Bazalová" userId="e219d983-eaf7-45be-b67d-109fd92f69b5" providerId="ADAL" clId="{B9BA4BAD-1851-4A9E-833A-C4865BFD5F0A}" dt="2022-10-01T12:53:32.967" v="1863"/>
          <ac:spMkLst>
            <pc:docMk/>
            <pc:sldMk cId="2759117196" sldId="283"/>
            <ac:spMk id="9" creationId="{6181AA8A-3F43-C0DA-7455-CA0C45F7E3D6}"/>
          </ac:spMkLst>
        </pc:spChg>
        <pc:spChg chg="add mod">
          <ac:chgData name="Pavlína Bazalová" userId="e219d983-eaf7-45be-b67d-109fd92f69b5" providerId="ADAL" clId="{B9BA4BAD-1851-4A9E-833A-C4865BFD5F0A}" dt="2022-10-01T12:55:45.998" v="1887" actId="5793"/>
          <ac:spMkLst>
            <pc:docMk/>
            <pc:sldMk cId="2759117196" sldId="283"/>
            <ac:spMk id="10" creationId="{2408E36D-BFF1-9B93-8312-4A34590CA012}"/>
          </ac:spMkLst>
        </pc:spChg>
        <pc:spChg chg="add mod">
          <ac:chgData name="Pavlína Bazalová" userId="e219d983-eaf7-45be-b67d-109fd92f69b5" providerId="ADAL" clId="{B9BA4BAD-1851-4A9E-833A-C4865BFD5F0A}" dt="2022-10-01T12:55:33.972" v="1882" actId="1076"/>
          <ac:spMkLst>
            <pc:docMk/>
            <pc:sldMk cId="2759117196" sldId="283"/>
            <ac:spMk id="12" creationId="{815B1EAA-5B9C-FEFA-1F25-6A2E09B51420}"/>
          </ac:spMkLst>
        </pc:spChg>
        <pc:picChg chg="del">
          <ac:chgData name="Pavlína Bazalová" userId="e219d983-eaf7-45be-b67d-109fd92f69b5" providerId="ADAL" clId="{B9BA4BAD-1851-4A9E-833A-C4865BFD5F0A}" dt="2022-10-01T12:52:44.604" v="1852" actId="478"/>
          <ac:picMkLst>
            <pc:docMk/>
            <pc:sldMk cId="2759117196" sldId="283"/>
            <ac:picMk id="2" creationId="{140394E4-C884-FE71-66B0-A7B6C1DD737E}"/>
          </ac:picMkLst>
        </pc:picChg>
        <pc:picChg chg="del">
          <ac:chgData name="Pavlína Bazalová" userId="e219d983-eaf7-45be-b67d-109fd92f69b5" providerId="ADAL" clId="{B9BA4BAD-1851-4A9E-833A-C4865BFD5F0A}" dt="2022-10-01T12:52:45.154" v="1855" actId="478"/>
          <ac:picMkLst>
            <pc:docMk/>
            <pc:sldMk cId="2759117196" sldId="283"/>
            <ac:picMk id="8" creationId="{7183AA5F-ECC2-E105-5CD7-37E7E6BD854B}"/>
          </ac:picMkLst>
        </pc:picChg>
        <pc:picChg chg="add mod">
          <ac:chgData name="Pavlína Bazalová" userId="e219d983-eaf7-45be-b67d-109fd92f69b5" providerId="ADAL" clId="{B9BA4BAD-1851-4A9E-833A-C4865BFD5F0A}" dt="2022-10-01T12:55:42.731" v="1885" actId="1076"/>
          <ac:picMkLst>
            <pc:docMk/>
            <pc:sldMk cId="2759117196" sldId="283"/>
            <ac:picMk id="1026" creationId="{0798FE85-F90F-AAA0-F706-5442B619AB37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13:13:28.833" v="2049" actId="20577"/>
        <pc:sldMkLst>
          <pc:docMk/>
          <pc:sldMk cId="1576819950" sldId="284"/>
        </pc:sldMkLst>
        <pc:spChg chg="mod">
          <ac:chgData name="Pavlína Bazalová" userId="e219d983-eaf7-45be-b67d-109fd92f69b5" providerId="ADAL" clId="{B9BA4BAD-1851-4A9E-833A-C4865BFD5F0A}" dt="2022-10-01T13:13:28.833" v="2049" actId="20577"/>
          <ac:spMkLst>
            <pc:docMk/>
            <pc:sldMk cId="1576819950" sldId="284"/>
            <ac:spMk id="10" creationId="{2408E36D-BFF1-9B93-8312-4A34590CA012}"/>
          </ac:spMkLst>
        </pc:spChg>
        <pc:spChg chg="del">
          <ac:chgData name="Pavlína Bazalová" userId="e219d983-eaf7-45be-b67d-109fd92f69b5" providerId="ADAL" clId="{B9BA4BAD-1851-4A9E-833A-C4865BFD5F0A}" dt="2022-10-01T13:04:05.286" v="1894" actId="478"/>
          <ac:spMkLst>
            <pc:docMk/>
            <pc:sldMk cId="1576819950" sldId="284"/>
            <ac:spMk id="12" creationId="{815B1EAA-5B9C-FEFA-1F25-6A2E09B51420}"/>
          </ac:spMkLst>
        </pc:spChg>
        <pc:graphicFrameChg chg="add mod modGraphic">
          <ac:chgData name="Pavlína Bazalová" userId="e219d983-eaf7-45be-b67d-109fd92f69b5" providerId="ADAL" clId="{B9BA4BAD-1851-4A9E-833A-C4865BFD5F0A}" dt="2022-10-01T13:07:37.524" v="1977" actId="207"/>
          <ac:graphicFrameMkLst>
            <pc:docMk/>
            <pc:sldMk cId="1576819950" sldId="284"/>
            <ac:graphicFrameMk id="2" creationId="{A01C568D-BF6B-357F-93CE-D1F25AD69955}"/>
          </ac:graphicFrameMkLst>
        </pc:graphicFrameChg>
        <pc:picChg chg="del">
          <ac:chgData name="Pavlína Bazalová" userId="e219d983-eaf7-45be-b67d-109fd92f69b5" providerId="ADAL" clId="{B9BA4BAD-1851-4A9E-833A-C4865BFD5F0A}" dt="2022-10-01T13:04:04.158" v="1893" actId="478"/>
          <ac:picMkLst>
            <pc:docMk/>
            <pc:sldMk cId="1576819950" sldId="284"/>
            <ac:picMk id="1026" creationId="{0798FE85-F90F-AAA0-F706-5442B619AB37}"/>
          </ac:picMkLst>
        </pc:picChg>
      </pc:sldChg>
      <pc:sldChg chg="delSp modSp add mod">
        <pc:chgData name="Pavlína Bazalová" userId="e219d983-eaf7-45be-b67d-109fd92f69b5" providerId="ADAL" clId="{B9BA4BAD-1851-4A9E-833A-C4865BFD5F0A}" dt="2022-10-01T13:08:20.876" v="1987" actId="20577"/>
        <pc:sldMkLst>
          <pc:docMk/>
          <pc:sldMk cId="1966739625" sldId="285"/>
        </pc:sldMkLst>
        <pc:spChg chg="mod">
          <ac:chgData name="Pavlína Bazalová" userId="e219d983-eaf7-45be-b67d-109fd92f69b5" providerId="ADAL" clId="{B9BA4BAD-1851-4A9E-833A-C4865BFD5F0A}" dt="2022-10-01T13:08:20.876" v="1987" actId="20577"/>
          <ac:spMkLst>
            <pc:docMk/>
            <pc:sldMk cId="1966739625" sldId="285"/>
            <ac:spMk id="10" creationId="{2408E36D-BFF1-9B93-8312-4A34590CA012}"/>
          </ac:spMkLst>
        </pc:spChg>
        <pc:graphicFrameChg chg="del">
          <ac:chgData name="Pavlína Bazalová" userId="e219d983-eaf7-45be-b67d-109fd92f69b5" providerId="ADAL" clId="{B9BA4BAD-1851-4A9E-833A-C4865BFD5F0A}" dt="2022-10-01T13:07:53.418" v="1979" actId="478"/>
          <ac:graphicFrameMkLst>
            <pc:docMk/>
            <pc:sldMk cId="1966739625" sldId="285"/>
            <ac:graphicFrameMk id="2" creationId="{A01C568D-BF6B-357F-93CE-D1F25AD69955}"/>
          </ac:graphicFrameMkLst>
        </pc:graphicFrameChg>
      </pc:sldChg>
      <pc:sldChg chg="addSp modSp add mod">
        <pc:chgData name="Pavlína Bazalová" userId="e219d983-eaf7-45be-b67d-109fd92f69b5" providerId="ADAL" clId="{B9BA4BAD-1851-4A9E-833A-C4865BFD5F0A}" dt="2022-10-01T13:11:41.631" v="2002" actId="1076"/>
        <pc:sldMkLst>
          <pc:docMk/>
          <pc:sldMk cId="3864858924" sldId="286"/>
        </pc:sldMkLst>
        <pc:spChg chg="add mod">
          <ac:chgData name="Pavlína Bazalová" userId="e219d983-eaf7-45be-b67d-109fd92f69b5" providerId="ADAL" clId="{B9BA4BAD-1851-4A9E-833A-C4865BFD5F0A}" dt="2022-10-01T13:11:41.631" v="2002" actId="1076"/>
          <ac:spMkLst>
            <pc:docMk/>
            <pc:sldMk cId="3864858924" sldId="286"/>
            <ac:spMk id="5" creationId="{D519176F-3077-0E83-B186-E3EACA0A3179}"/>
          </ac:spMkLst>
        </pc:spChg>
        <pc:spChg chg="mod">
          <ac:chgData name="Pavlína Bazalová" userId="e219d983-eaf7-45be-b67d-109fd92f69b5" providerId="ADAL" clId="{B9BA4BAD-1851-4A9E-833A-C4865BFD5F0A}" dt="2022-10-01T13:11:33.752" v="1999" actId="14100"/>
          <ac:spMkLst>
            <pc:docMk/>
            <pc:sldMk cId="3864858924" sldId="286"/>
            <ac:spMk id="10" creationId="{2408E36D-BFF1-9B93-8312-4A34590CA012}"/>
          </ac:spMkLst>
        </pc:spChg>
        <pc:picChg chg="add mod modCrop">
          <ac:chgData name="Pavlína Bazalová" userId="e219d983-eaf7-45be-b67d-109fd92f69b5" providerId="ADAL" clId="{B9BA4BAD-1851-4A9E-833A-C4865BFD5F0A}" dt="2022-10-01T13:11:38.760" v="2001" actId="1076"/>
          <ac:picMkLst>
            <pc:docMk/>
            <pc:sldMk cId="3864858924" sldId="286"/>
            <ac:picMk id="2" creationId="{4974C515-5B57-CFC1-D833-CBACF95A261E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13:18:26.287" v="2260" actId="5793"/>
        <pc:sldMkLst>
          <pc:docMk/>
          <pc:sldMk cId="3993577576" sldId="287"/>
        </pc:sldMkLst>
        <pc:spChg chg="del">
          <ac:chgData name="Pavlína Bazalová" userId="e219d983-eaf7-45be-b67d-109fd92f69b5" providerId="ADAL" clId="{B9BA4BAD-1851-4A9E-833A-C4865BFD5F0A}" dt="2022-10-01T13:13:42.228" v="2053" actId="478"/>
          <ac:spMkLst>
            <pc:docMk/>
            <pc:sldMk cId="3993577576" sldId="287"/>
            <ac:spMk id="5" creationId="{D519176F-3077-0E83-B186-E3EACA0A3179}"/>
          </ac:spMkLst>
        </pc:spChg>
        <pc:spChg chg="add mod">
          <ac:chgData name="Pavlína Bazalová" userId="e219d983-eaf7-45be-b67d-109fd92f69b5" providerId="ADAL" clId="{B9BA4BAD-1851-4A9E-833A-C4865BFD5F0A}" dt="2022-10-01T13:18:09.427" v="2257" actId="1076"/>
          <ac:spMkLst>
            <pc:docMk/>
            <pc:sldMk cId="3993577576" sldId="287"/>
            <ac:spMk id="7" creationId="{E3DA0021-10B7-6C01-4FB1-DC455651AD43}"/>
          </ac:spMkLst>
        </pc:spChg>
        <pc:spChg chg="mod">
          <ac:chgData name="Pavlína Bazalová" userId="e219d983-eaf7-45be-b67d-109fd92f69b5" providerId="ADAL" clId="{B9BA4BAD-1851-4A9E-833A-C4865BFD5F0A}" dt="2022-10-01T13:18:26.287" v="2260" actId="5793"/>
          <ac:spMkLst>
            <pc:docMk/>
            <pc:sldMk cId="3993577576" sldId="287"/>
            <ac:spMk id="10" creationId="{2408E36D-BFF1-9B93-8312-4A34590CA012}"/>
          </ac:spMkLst>
        </pc:spChg>
        <pc:picChg chg="del mod">
          <ac:chgData name="Pavlína Bazalová" userId="e219d983-eaf7-45be-b67d-109fd92f69b5" providerId="ADAL" clId="{B9BA4BAD-1851-4A9E-833A-C4865BFD5F0A}" dt="2022-10-01T13:13:42.917" v="2054" actId="478"/>
          <ac:picMkLst>
            <pc:docMk/>
            <pc:sldMk cId="3993577576" sldId="287"/>
            <ac:picMk id="2" creationId="{4974C515-5B57-CFC1-D833-CBACF95A261E}"/>
          </ac:picMkLst>
        </pc:picChg>
        <pc:picChg chg="add mod">
          <ac:chgData name="Pavlína Bazalová" userId="e219d983-eaf7-45be-b67d-109fd92f69b5" providerId="ADAL" clId="{B9BA4BAD-1851-4A9E-833A-C4865BFD5F0A}" dt="2022-10-01T13:18:10.834" v="2258" actId="1076"/>
          <ac:picMkLst>
            <pc:docMk/>
            <pc:sldMk cId="3993577576" sldId="287"/>
            <ac:picMk id="2050" creationId="{3628BF37-A500-A333-4546-17A857ED9336}"/>
          </ac:picMkLst>
        </pc:picChg>
      </pc:sldChg>
      <pc:sldChg chg="addSp modSp add del mod">
        <pc:chgData name="Pavlína Bazalová" userId="e219d983-eaf7-45be-b67d-109fd92f69b5" providerId="ADAL" clId="{B9BA4BAD-1851-4A9E-833A-C4865BFD5F0A}" dt="2022-10-01T13:25:28.880" v="2316" actId="14100"/>
        <pc:sldMkLst>
          <pc:docMk/>
          <pc:sldMk cId="0" sldId="296"/>
        </pc:sldMkLst>
        <pc:spChg chg="mod">
          <ac:chgData name="Pavlína Bazalová" userId="e219d983-eaf7-45be-b67d-109fd92f69b5" providerId="ADAL" clId="{B9BA4BAD-1851-4A9E-833A-C4865BFD5F0A}" dt="2022-10-01T13:19:43.834" v="2266" actId="1076"/>
          <ac:spMkLst>
            <pc:docMk/>
            <pc:sldMk cId="0" sldId="296"/>
            <ac:spMk id="429" creationId="{00000000-0000-0000-0000-000000000000}"/>
          </ac:spMkLst>
        </pc:spChg>
        <pc:spChg chg="mod">
          <ac:chgData name="Pavlína Bazalová" userId="e219d983-eaf7-45be-b67d-109fd92f69b5" providerId="ADAL" clId="{B9BA4BAD-1851-4A9E-833A-C4865BFD5F0A}" dt="2022-10-01T13:19:27.292" v="2264" actId="12"/>
          <ac:spMkLst>
            <pc:docMk/>
            <pc:sldMk cId="0" sldId="296"/>
            <ac:spMk id="430" creationId="{00000000-0000-0000-0000-000000000000}"/>
          </ac:spMkLst>
        </pc:spChg>
        <pc:cxnChg chg="add mod">
          <ac:chgData name="Pavlína Bazalová" userId="e219d983-eaf7-45be-b67d-109fd92f69b5" providerId="ADAL" clId="{B9BA4BAD-1851-4A9E-833A-C4865BFD5F0A}" dt="2022-10-01T13:25:28.880" v="2316" actId="14100"/>
          <ac:cxnSpMkLst>
            <pc:docMk/>
            <pc:sldMk cId="0" sldId="296"/>
            <ac:cxnSpMk id="3" creationId="{0B8C3706-9738-B83A-C3D7-A16C75AACB3F}"/>
          </ac:cxnSpMkLst>
        </pc:cxnChg>
        <pc:cxnChg chg="add mod">
          <ac:chgData name="Pavlína Bazalová" userId="e219d983-eaf7-45be-b67d-109fd92f69b5" providerId="ADAL" clId="{B9BA4BAD-1851-4A9E-833A-C4865BFD5F0A}" dt="2022-10-01T13:20:13.069" v="2271" actId="14100"/>
          <ac:cxnSpMkLst>
            <pc:docMk/>
            <pc:sldMk cId="0" sldId="296"/>
            <ac:cxnSpMk id="4" creationId="{5B6F9C23-94D5-2721-4BD4-8921B680FE8D}"/>
          </ac:cxnSpMkLst>
        </pc:cxnChg>
      </pc:sldChg>
      <pc:sldChg chg="addSp modSp add mod ord">
        <pc:chgData name="Pavlína Bazalová" userId="e219d983-eaf7-45be-b67d-109fd92f69b5" providerId="ADAL" clId="{B9BA4BAD-1851-4A9E-833A-C4865BFD5F0A}" dt="2022-10-01T13:28:26.122" v="2454" actId="1076"/>
        <pc:sldMkLst>
          <pc:docMk/>
          <pc:sldMk cId="423991207" sldId="297"/>
        </pc:sldMkLst>
        <pc:spChg chg="mod">
          <ac:chgData name="Pavlína Bazalová" userId="e219d983-eaf7-45be-b67d-109fd92f69b5" providerId="ADAL" clId="{B9BA4BAD-1851-4A9E-833A-C4865BFD5F0A}" dt="2022-10-01T13:26:25.994" v="2423" actId="20577"/>
          <ac:spMkLst>
            <pc:docMk/>
            <pc:sldMk cId="423991207" sldId="297"/>
            <ac:spMk id="2" creationId="{A89DA83E-CA44-D165-0A84-BBFCF9FFEB1F}"/>
          </ac:spMkLst>
        </pc:spChg>
        <pc:spChg chg="mod">
          <ac:chgData name="Pavlína Bazalová" userId="e219d983-eaf7-45be-b67d-109fd92f69b5" providerId="ADAL" clId="{B9BA4BAD-1851-4A9E-833A-C4865BFD5F0A}" dt="2022-10-01T13:28:09.699" v="2449" actId="12"/>
          <ac:spMkLst>
            <pc:docMk/>
            <pc:sldMk cId="423991207" sldId="297"/>
            <ac:spMk id="3" creationId="{CD08B391-8785-3DD5-26FE-66C735E1078A}"/>
          </ac:spMkLst>
        </pc:spChg>
        <pc:spChg chg="add mod">
          <ac:chgData name="Pavlína Bazalová" userId="e219d983-eaf7-45be-b67d-109fd92f69b5" providerId="ADAL" clId="{B9BA4BAD-1851-4A9E-833A-C4865BFD5F0A}" dt="2022-10-01T13:28:26.122" v="2454" actId="1076"/>
          <ac:spMkLst>
            <pc:docMk/>
            <pc:sldMk cId="423991207" sldId="297"/>
            <ac:spMk id="5" creationId="{754903C6-7B2C-0F02-155F-63C16E870A47}"/>
          </ac:spMkLst>
        </pc:spChg>
        <pc:picChg chg="add mod">
          <ac:chgData name="Pavlína Bazalová" userId="e219d983-eaf7-45be-b67d-109fd92f69b5" providerId="ADAL" clId="{B9BA4BAD-1851-4A9E-833A-C4865BFD5F0A}" dt="2022-10-01T13:28:24.137" v="2453" actId="1076"/>
          <ac:picMkLst>
            <pc:docMk/>
            <pc:sldMk cId="423991207" sldId="297"/>
            <ac:picMk id="4" creationId="{846B051D-52B2-E81F-DB2A-79A99E660A2C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13:32:09.156" v="2515" actId="1076"/>
        <pc:sldMkLst>
          <pc:docMk/>
          <pc:sldMk cId="4203407378" sldId="298"/>
        </pc:sldMkLst>
        <pc:spChg chg="mod">
          <ac:chgData name="Pavlína Bazalová" userId="e219d983-eaf7-45be-b67d-109fd92f69b5" providerId="ADAL" clId="{B9BA4BAD-1851-4A9E-833A-C4865BFD5F0A}" dt="2022-10-01T13:31:27.427" v="2504" actId="14100"/>
          <ac:spMkLst>
            <pc:docMk/>
            <pc:sldMk cId="4203407378" sldId="298"/>
            <ac:spMk id="3" creationId="{CD08B391-8785-3DD5-26FE-66C735E1078A}"/>
          </ac:spMkLst>
        </pc:spChg>
        <pc:spChg chg="del">
          <ac:chgData name="Pavlína Bazalová" userId="e219d983-eaf7-45be-b67d-109fd92f69b5" providerId="ADAL" clId="{B9BA4BAD-1851-4A9E-833A-C4865BFD5F0A}" dt="2022-10-01T13:29:40.850" v="2459" actId="478"/>
          <ac:spMkLst>
            <pc:docMk/>
            <pc:sldMk cId="4203407378" sldId="298"/>
            <ac:spMk id="5" creationId="{754903C6-7B2C-0F02-155F-63C16E870A47}"/>
          </ac:spMkLst>
        </pc:spChg>
        <pc:spChg chg="add mod">
          <ac:chgData name="Pavlína Bazalová" userId="e219d983-eaf7-45be-b67d-109fd92f69b5" providerId="ADAL" clId="{B9BA4BAD-1851-4A9E-833A-C4865BFD5F0A}" dt="2022-10-01T13:32:09.156" v="2515" actId="1076"/>
          <ac:spMkLst>
            <pc:docMk/>
            <pc:sldMk cId="4203407378" sldId="298"/>
            <ac:spMk id="7" creationId="{1D0C99EC-D1FA-995B-68B9-9A6A5EC12AFC}"/>
          </ac:spMkLst>
        </pc:spChg>
        <pc:spChg chg="add mod">
          <ac:chgData name="Pavlína Bazalová" userId="e219d983-eaf7-45be-b67d-109fd92f69b5" providerId="ADAL" clId="{B9BA4BAD-1851-4A9E-833A-C4865BFD5F0A}" dt="2022-10-01T13:31:57.485" v="2513" actId="14100"/>
          <ac:spMkLst>
            <pc:docMk/>
            <pc:sldMk cId="4203407378" sldId="298"/>
            <ac:spMk id="9" creationId="{0FE90DB1-99ED-6282-A3EE-A9F082318E81}"/>
          </ac:spMkLst>
        </pc:spChg>
        <pc:picChg chg="del">
          <ac:chgData name="Pavlína Bazalová" userId="e219d983-eaf7-45be-b67d-109fd92f69b5" providerId="ADAL" clId="{B9BA4BAD-1851-4A9E-833A-C4865BFD5F0A}" dt="2022-10-01T13:29:39.468" v="2458" actId="478"/>
          <ac:picMkLst>
            <pc:docMk/>
            <pc:sldMk cId="4203407378" sldId="298"/>
            <ac:picMk id="4" creationId="{846B051D-52B2-E81F-DB2A-79A99E660A2C}"/>
          </ac:picMkLst>
        </pc:picChg>
        <pc:picChg chg="add mod">
          <ac:chgData name="Pavlína Bazalová" userId="e219d983-eaf7-45be-b67d-109fd92f69b5" providerId="ADAL" clId="{B9BA4BAD-1851-4A9E-833A-C4865BFD5F0A}" dt="2022-10-01T13:32:05.348" v="2514" actId="1076"/>
          <ac:picMkLst>
            <pc:docMk/>
            <pc:sldMk cId="4203407378" sldId="298"/>
            <ac:picMk id="6" creationId="{A52D488D-B694-CACB-8854-480D1C37FF44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13:36:22.760" v="2590" actId="115"/>
        <pc:sldMkLst>
          <pc:docMk/>
          <pc:sldMk cId="3404261443" sldId="299"/>
        </pc:sldMkLst>
        <pc:spChg chg="mod">
          <ac:chgData name="Pavlína Bazalová" userId="e219d983-eaf7-45be-b67d-109fd92f69b5" providerId="ADAL" clId="{B9BA4BAD-1851-4A9E-833A-C4865BFD5F0A}" dt="2022-10-01T13:34:09.600" v="2564" actId="20577"/>
          <ac:spMkLst>
            <pc:docMk/>
            <pc:sldMk cId="3404261443" sldId="299"/>
            <ac:spMk id="2" creationId="{A89DA83E-CA44-D165-0A84-BBFCF9FFEB1F}"/>
          </ac:spMkLst>
        </pc:spChg>
        <pc:spChg chg="mod">
          <ac:chgData name="Pavlína Bazalová" userId="e219d983-eaf7-45be-b67d-109fd92f69b5" providerId="ADAL" clId="{B9BA4BAD-1851-4A9E-833A-C4865BFD5F0A}" dt="2022-10-01T13:34:20.575" v="2569" actId="20577"/>
          <ac:spMkLst>
            <pc:docMk/>
            <pc:sldMk cId="3404261443" sldId="299"/>
            <ac:spMk id="3" creationId="{CD08B391-8785-3DD5-26FE-66C735E1078A}"/>
          </ac:spMkLst>
        </pc:spChg>
        <pc:spChg chg="add mod">
          <ac:chgData name="Pavlína Bazalová" userId="e219d983-eaf7-45be-b67d-109fd92f69b5" providerId="ADAL" clId="{B9BA4BAD-1851-4A9E-833A-C4865BFD5F0A}" dt="2022-10-01T13:36:22.760" v="2590" actId="115"/>
          <ac:spMkLst>
            <pc:docMk/>
            <pc:sldMk cId="3404261443" sldId="299"/>
            <ac:spMk id="5" creationId="{3E7BA6D5-8D98-4B24-13DF-E3D96C15D8B4}"/>
          </ac:spMkLst>
        </pc:spChg>
        <pc:spChg chg="del">
          <ac:chgData name="Pavlína Bazalová" userId="e219d983-eaf7-45be-b67d-109fd92f69b5" providerId="ADAL" clId="{B9BA4BAD-1851-4A9E-833A-C4865BFD5F0A}" dt="2022-10-01T13:34:13.573" v="2566" actId="478"/>
          <ac:spMkLst>
            <pc:docMk/>
            <pc:sldMk cId="3404261443" sldId="299"/>
            <ac:spMk id="7" creationId="{1D0C99EC-D1FA-995B-68B9-9A6A5EC12AFC}"/>
          </ac:spMkLst>
        </pc:spChg>
        <pc:spChg chg="del mod">
          <ac:chgData name="Pavlína Bazalová" userId="e219d983-eaf7-45be-b67d-109fd92f69b5" providerId="ADAL" clId="{B9BA4BAD-1851-4A9E-833A-C4865BFD5F0A}" dt="2022-10-01T13:34:18.630" v="2568" actId="478"/>
          <ac:spMkLst>
            <pc:docMk/>
            <pc:sldMk cId="3404261443" sldId="299"/>
            <ac:spMk id="9" creationId="{0FE90DB1-99ED-6282-A3EE-A9F082318E81}"/>
          </ac:spMkLst>
        </pc:spChg>
        <pc:spChg chg="add mod">
          <ac:chgData name="Pavlína Bazalová" userId="e219d983-eaf7-45be-b67d-109fd92f69b5" providerId="ADAL" clId="{B9BA4BAD-1851-4A9E-833A-C4865BFD5F0A}" dt="2022-10-01T13:35:40.389" v="2579" actId="1076"/>
          <ac:spMkLst>
            <pc:docMk/>
            <pc:sldMk cId="3404261443" sldId="299"/>
            <ac:spMk id="10" creationId="{753C02AB-70EA-21F5-69CD-B1AAB8F8E86D}"/>
          </ac:spMkLst>
        </pc:spChg>
        <pc:picChg chg="del">
          <ac:chgData name="Pavlína Bazalová" userId="e219d983-eaf7-45be-b67d-109fd92f69b5" providerId="ADAL" clId="{B9BA4BAD-1851-4A9E-833A-C4865BFD5F0A}" dt="2022-10-01T13:34:12.192" v="2565" actId="478"/>
          <ac:picMkLst>
            <pc:docMk/>
            <pc:sldMk cId="3404261443" sldId="299"/>
            <ac:picMk id="6" creationId="{A52D488D-B694-CACB-8854-480D1C37FF44}"/>
          </ac:picMkLst>
        </pc:picChg>
        <pc:picChg chg="add mod">
          <ac:chgData name="Pavlína Bazalová" userId="e219d983-eaf7-45be-b67d-109fd92f69b5" providerId="ADAL" clId="{B9BA4BAD-1851-4A9E-833A-C4865BFD5F0A}" dt="2022-10-01T13:35:47.252" v="2581" actId="1076"/>
          <ac:picMkLst>
            <pc:docMk/>
            <pc:sldMk cId="3404261443" sldId="299"/>
            <ac:picMk id="8" creationId="{39EA4E88-B28A-FB9C-5B42-7DE85E378A10}"/>
          </ac:picMkLst>
        </pc:picChg>
      </pc:sldChg>
      <pc:sldChg chg="addSp modSp mod ord modNotes">
        <pc:chgData name="Pavlína Bazalová" userId="e219d983-eaf7-45be-b67d-109fd92f69b5" providerId="ADAL" clId="{B9BA4BAD-1851-4A9E-833A-C4865BFD5F0A}" dt="2022-10-01T14:08:22.538" v="3082" actId="1076"/>
        <pc:sldMkLst>
          <pc:docMk/>
          <pc:sldMk cId="0" sldId="302"/>
        </pc:sldMkLst>
        <pc:spChg chg="add mod">
          <ac:chgData name="Pavlína Bazalová" userId="e219d983-eaf7-45be-b67d-109fd92f69b5" providerId="ADAL" clId="{B9BA4BAD-1851-4A9E-833A-C4865BFD5F0A}" dt="2022-10-01T14:08:22.538" v="3082" actId="1076"/>
          <ac:spMkLst>
            <pc:docMk/>
            <pc:sldMk cId="0" sldId="302"/>
            <ac:spMk id="3" creationId="{9A0A2C57-AD12-2BC5-D1E6-621D4F61FFEF}"/>
          </ac:spMkLst>
        </pc:spChg>
      </pc:sldChg>
      <pc:sldChg chg="delSp modSp add mod">
        <pc:chgData name="Pavlína Bazalová" userId="e219d983-eaf7-45be-b67d-109fd92f69b5" providerId="ADAL" clId="{B9BA4BAD-1851-4A9E-833A-C4865BFD5F0A}" dt="2022-10-01T13:43:24.908" v="2712" actId="5793"/>
        <pc:sldMkLst>
          <pc:docMk/>
          <pc:sldMk cId="3464254273" sldId="303"/>
        </pc:sldMkLst>
        <pc:spChg chg="mod">
          <ac:chgData name="Pavlína Bazalová" userId="e219d983-eaf7-45be-b67d-109fd92f69b5" providerId="ADAL" clId="{B9BA4BAD-1851-4A9E-833A-C4865BFD5F0A}" dt="2022-10-01T13:43:24.908" v="2712" actId="5793"/>
          <ac:spMkLst>
            <pc:docMk/>
            <pc:sldMk cId="3464254273" sldId="303"/>
            <ac:spMk id="5" creationId="{3E7BA6D5-8D98-4B24-13DF-E3D96C15D8B4}"/>
          </ac:spMkLst>
        </pc:spChg>
        <pc:spChg chg="del">
          <ac:chgData name="Pavlína Bazalová" userId="e219d983-eaf7-45be-b67d-109fd92f69b5" providerId="ADAL" clId="{B9BA4BAD-1851-4A9E-833A-C4865BFD5F0A}" dt="2022-10-01T13:39:09.792" v="2630" actId="478"/>
          <ac:spMkLst>
            <pc:docMk/>
            <pc:sldMk cId="3464254273" sldId="303"/>
            <ac:spMk id="10" creationId="{753C02AB-70EA-21F5-69CD-B1AAB8F8E86D}"/>
          </ac:spMkLst>
        </pc:spChg>
        <pc:picChg chg="del">
          <ac:chgData name="Pavlína Bazalová" userId="e219d983-eaf7-45be-b67d-109fd92f69b5" providerId="ADAL" clId="{B9BA4BAD-1851-4A9E-833A-C4865BFD5F0A}" dt="2022-10-01T13:39:06.861" v="2629" actId="478"/>
          <ac:picMkLst>
            <pc:docMk/>
            <pc:sldMk cId="3464254273" sldId="303"/>
            <ac:picMk id="8" creationId="{39EA4E88-B28A-FB9C-5B42-7DE85E378A10}"/>
          </ac:picMkLst>
        </pc:picChg>
      </pc:sldChg>
      <pc:sldChg chg="modSp add mod">
        <pc:chgData name="Pavlína Bazalová" userId="e219d983-eaf7-45be-b67d-109fd92f69b5" providerId="ADAL" clId="{B9BA4BAD-1851-4A9E-833A-C4865BFD5F0A}" dt="2022-10-01T13:41:28.031" v="2709" actId="20577"/>
        <pc:sldMkLst>
          <pc:docMk/>
          <pc:sldMk cId="2580666584" sldId="304"/>
        </pc:sldMkLst>
        <pc:spChg chg="mod">
          <ac:chgData name="Pavlína Bazalová" userId="e219d983-eaf7-45be-b67d-109fd92f69b5" providerId="ADAL" clId="{B9BA4BAD-1851-4A9E-833A-C4865BFD5F0A}" dt="2022-10-01T13:41:28.031" v="2709" actId="20577"/>
          <ac:spMkLst>
            <pc:docMk/>
            <pc:sldMk cId="2580666584" sldId="304"/>
            <ac:spMk id="5" creationId="{3E7BA6D5-8D98-4B24-13DF-E3D96C15D8B4}"/>
          </ac:spMkLst>
        </pc:spChg>
      </pc:sldChg>
      <pc:sldChg chg="addSp modSp add mod">
        <pc:chgData name="Pavlína Bazalová" userId="e219d983-eaf7-45be-b67d-109fd92f69b5" providerId="ADAL" clId="{B9BA4BAD-1851-4A9E-833A-C4865BFD5F0A}" dt="2022-10-01T13:45:21.893" v="2759" actId="113"/>
        <pc:sldMkLst>
          <pc:docMk/>
          <pc:sldMk cId="339248462" sldId="305"/>
        </pc:sldMkLst>
        <pc:spChg chg="mod">
          <ac:chgData name="Pavlína Bazalová" userId="e219d983-eaf7-45be-b67d-109fd92f69b5" providerId="ADAL" clId="{B9BA4BAD-1851-4A9E-833A-C4865BFD5F0A}" dt="2022-10-01T13:44:17.242" v="2744" actId="20577"/>
          <ac:spMkLst>
            <pc:docMk/>
            <pc:sldMk cId="339248462" sldId="305"/>
            <ac:spMk id="2" creationId="{A89DA83E-CA44-D165-0A84-BBFCF9FFEB1F}"/>
          </ac:spMkLst>
        </pc:spChg>
        <pc:spChg chg="mod">
          <ac:chgData name="Pavlína Bazalová" userId="e219d983-eaf7-45be-b67d-109fd92f69b5" providerId="ADAL" clId="{B9BA4BAD-1851-4A9E-833A-C4865BFD5F0A}" dt="2022-10-01T13:45:21.893" v="2759" actId="113"/>
          <ac:spMkLst>
            <pc:docMk/>
            <pc:sldMk cId="339248462" sldId="305"/>
            <ac:spMk id="5" creationId="{3E7BA6D5-8D98-4B24-13DF-E3D96C15D8B4}"/>
          </ac:spMkLst>
        </pc:spChg>
        <pc:spChg chg="add mod">
          <ac:chgData name="Pavlína Bazalová" userId="e219d983-eaf7-45be-b67d-109fd92f69b5" providerId="ADAL" clId="{B9BA4BAD-1851-4A9E-833A-C4865BFD5F0A}" dt="2022-10-01T13:45:17.659" v="2758" actId="1076"/>
          <ac:spMkLst>
            <pc:docMk/>
            <pc:sldMk cId="339248462" sldId="305"/>
            <ac:spMk id="6" creationId="{5785EDDB-08E0-2410-456E-8E7F41F7358A}"/>
          </ac:spMkLst>
        </pc:spChg>
        <pc:picChg chg="add mod">
          <ac:chgData name="Pavlína Bazalová" userId="e219d983-eaf7-45be-b67d-109fd92f69b5" providerId="ADAL" clId="{B9BA4BAD-1851-4A9E-833A-C4865BFD5F0A}" dt="2022-10-01T13:45:14.018" v="2757" actId="14100"/>
          <ac:picMkLst>
            <pc:docMk/>
            <pc:sldMk cId="339248462" sldId="305"/>
            <ac:picMk id="4" creationId="{B24176D2-DF17-C09E-2452-09C0FFC383C0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13:48:33.903" v="2779" actId="113"/>
        <pc:sldMkLst>
          <pc:docMk/>
          <pc:sldMk cId="3170530256" sldId="306"/>
        </pc:sldMkLst>
        <pc:spChg chg="mod">
          <ac:chgData name="Pavlína Bazalová" userId="e219d983-eaf7-45be-b67d-109fd92f69b5" providerId="ADAL" clId="{B9BA4BAD-1851-4A9E-833A-C4865BFD5F0A}" dt="2022-10-01T13:48:33.903" v="2779" actId="113"/>
          <ac:spMkLst>
            <pc:docMk/>
            <pc:sldMk cId="3170530256" sldId="306"/>
            <ac:spMk id="5" creationId="{3E7BA6D5-8D98-4B24-13DF-E3D96C15D8B4}"/>
          </ac:spMkLst>
        </pc:spChg>
        <pc:spChg chg="del">
          <ac:chgData name="Pavlína Bazalová" userId="e219d983-eaf7-45be-b67d-109fd92f69b5" providerId="ADAL" clId="{B9BA4BAD-1851-4A9E-833A-C4865BFD5F0A}" dt="2022-10-01T13:45:55.024" v="2764" actId="478"/>
          <ac:spMkLst>
            <pc:docMk/>
            <pc:sldMk cId="3170530256" sldId="306"/>
            <ac:spMk id="6" creationId="{5785EDDB-08E0-2410-456E-8E7F41F7358A}"/>
          </ac:spMkLst>
        </pc:spChg>
        <pc:spChg chg="add mod">
          <ac:chgData name="Pavlína Bazalová" userId="e219d983-eaf7-45be-b67d-109fd92f69b5" providerId="ADAL" clId="{B9BA4BAD-1851-4A9E-833A-C4865BFD5F0A}" dt="2022-10-01T13:48:22.036" v="2776" actId="1076"/>
          <ac:spMkLst>
            <pc:docMk/>
            <pc:sldMk cId="3170530256" sldId="306"/>
            <ac:spMk id="8" creationId="{65869E1F-BA8E-9F3F-1C72-39386F699EF8}"/>
          </ac:spMkLst>
        </pc:spChg>
        <pc:picChg chg="del">
          <ac:chgData name="Pavlína Bazalová" userId="e219d983-eaf7-45be-b67d-109fd92f69b5" providerId="ADAL" clId="{B9BA4BAD-1851-4A9E-833A-C4865BFD5F0A}" dt="2022-10-01T13:45:53.663" v="2763" actId="478"/>
          <ac:picMkLst>
            <pc:docMk/>
            <pc:sldMk cId="3170530256" sldId="306"/>
            <ac:picMk id="4" creationId="{B24176D2-DF17-C09E-2452-09C0FFC383C0}"/>
          </ac:picMkLst>
        </pc:picChg>
        <pc:picChg chg="add mod">
          <ac:chgData name="Pavlína Bazalová" userId="e219d983-eaf7-45be-b67d-109fd92f69b5" providerId="ADAL" clId="{B9BA4BAD-1851-4A9E-833A-C4865BFD5F0A}" dt="2022-10-01T13:48:27.493" v="2778" actId="1076"/>
          <ac:picMkLst>
            <pc:docMk/>
            <pc:sldMk cId="3170530256" sldId="306"/>
            <ac:picMk id="7" creationId="{3733F3C1-4CC0-5150-82EE-E7E7E785214A}"/>
          </ac:picMkLst>
        </pc:picChg>
      </pc:sldChg>
      <pc:sldChg chg="addSp delSp modSp mod">
        <pc:chgData name="Pavlína Bazalová" userId="e219d983-eaf7-45be-b67d-109fd92f69b5" providerId="ADAL" clId="{B9BA4BAD-1851-4A9E-833A-C4865BFD5F0A}" dt="2022-10-01T13:55:45.369" v="2917" actId="1076"/>
        <pc:sldMkLst>
          <pc:docMk/>
          <pc:sldMk cId="0" sldId="308"/>
        </pc:sldMkLst>
        <pc:spChg chg="add mod">
          <ac:chgData name="Pavlína Bazalová" userId="e219d983-eaf7-45be-b67d-109fd92f69b5" providerId="ADAL" clId="{B9BA4BAD-1851-4A9E-833A-C4865BFD5F0A}" dt="2022-10-01T13:53:44.172" v="2857" actId="20577"/>
          <ac:spMkLst>
            <pc:docMk/>
            <pc:sldMk cId="0" sldId="308"/>
            <ac:spMk id="2" creationId="{1F9EDE98-DDD2-AE57-6B36-9367A08E96C6}"/>
          </ac:spMkLst>
        </pc:spChg>
        <pc:spChg chg="add del mod">
          <ac:chgData name="Pavlína Bazalová" userId="e219d983-eaf7-45be-b67d-109fd92f69b5" providerId="ADAL" clId="{B9BA4BAD-1851-4A9E-833A-C4865BFD5F0A}" dt="2022-10-01T13:53:54.604" v="2859" actId="21"/>
          <ac:spMkLst>
            <pc:docMk/>
            <pc:sldMk cId="0" sldId="308"/>
            <ac:spMk id="4" creationId="{033C7346-106C-6AF2-2095-C136C950CBA6}"/>
          </ac:spMkLst>
        </pc:spChg>
        <pc:spChg chg="del mod">
          <ac:chgData name="Pavlína Bazalová" userId="e219d983-eaf7-45be-b67d-109fd92f69b5" providerId="ADAL" clId="{B9BA4BAD-1851-4A9E-833A-C4865BFD5F0A}" dt="2022-10-01T13:53:50.528" v="2858" actId="21"/>
          <ac:spMkLst>
            <pc:docMk/>
            <pc:sldMk cId="0" sldId="308"/>
            <ac:spMk id="522" creationId="{00000000-0000-0000-0000-000000000000}"/>
          </ac:spMkLst>
        </pc:spChg>
        <pc:spChg chg="mod">
          <ac:chgData name="Pavlína Bazalová" userId="e219d983-eaf7-45be-b67d-109fd92f69b5" providerId="ADAL" clId="{B9BA4BAD-1851-4A9E-833A-C4865BFD5F0A}" dt="2022-10-01T13:54:37.897" v="2915" actId="12"/>
          <ac:spMkLst>
            <pc:docMk/>
            <pc:sldMk cId="0" sldId="308"/>
            <ac:spMk id="523" creationId="{00000000-0000-0000-0000-000000000000}"/>
          </ac:spMkLst>
        </pc:spChg>
        <pc:picChg chg="mod">
          <ac:chgData name="Pavlína Bazalová" userId="e219d983-eaf7-45be-b67d-109fd92f69b5" providerId="ADAL" clId="{B9BA4BAD-1851-4A9E-833A-C4865BFD5F0A}" dt="2022-10-01T13:55:45.369" v="2917" actId="1076"/>
          <ac:picMkLst>
            <pc:docMk/>
            <pc:sldMk cId="0" sldId="308"/>
            <ac:picMk id="524" creationId="{00000000-0000-0000-0000-000000000000}"/>
          </ac:picMkLst>
        </pc:picChg>
      </pc:sldChg>
      <pc:sldChg chg="modSp mod">
        <pc:chgData name="Pavlína Bazalová" userId="e219d983-eaf7-45be-b67d-109fd92f69b5" providerId="ADAL" clId="{B9BA4BAD-1851-4A9E-833A-C4865BFD5F0A}" dt="2022-10-01T14:01:23.615" v="2972" actId="12"/>
        <pc:sldMkLst>
          <pc:docMk/>
          <pc:sldMk cId="0" sldId="312"/>
        </pc:sldMkLst>
        <pc:spChg chg="mod">
          <ac:chgData name="Pavlína Bazalová" userId="e219d983-eaf7-45be-b67d-109fd92f69b5" providerId="ADAL" clId="{B9BA4BAD-1851-4A9E-833A-C4865BFD5F0A}" dt="2022-10-01T13:59:37.340" v="2951" actId="1076"/>
          <ac:spMkLst>
            <pc:docMk/>
            <pc:sldMk cId="0" sldId="312"/>
            <ac:spMk id="554" creationId="{00000000-0000-0000-0000-000000000000}"/>
          </ac:spMkLst>
        </pc:spChg>
        <pc:spChg chg="mod">
          <ac:chgData name="Pavlína Bazalová" userId="e219d983-eaf7-45be-b67d-109fd92f69b5" providerId="ADAL" clId="{B9BA4BAD-1851-4A9E-833A-C4865BFD5F0A}" dt="2022-10-01T14:01:23.615" v="2972" actId="12"/>
          <ac:spMkLst>
            <pc:docMk/>
            <pc:sldMk cId="0" sldId="312"/>
            <ac:spMk id="555" creationId="{00000000-0000-0000-0000-000000000000}"/>
          </ac:spMkLst>
        </pc:spChg>
      </pc:sldChg>
      <pc:sldChg chg="modSp add mod">
        <pc:chgData name="Pavlína Bazalová" userId="e219d983-eaf7-45be-b67d-109fd92f69b5" providerId="ADAL" clId="{B9BA4BAD-1851-4A9E-833A-C4865BFD5F0A}" dt="2022-10-01T13:59:55.459" v="2955" actId="1076"/>
        <pc:sldMkLst>
          <pc:docMk/>
          <pc:sldMk cId="3756772358" sldId="313"/>
        </pc:sldMkLst>
        <pc:spChg chg="mod">
          <ac:chgData name="Pavlína Bazalová" userId="e219d983-eaf7-45be-b67d-109fd92f69b5" providerId="ADAL" clId="{B9BA4BAD-1851-4A9E-833A-C4865BFD5F0A}" dt="2022-10-01T13:59:51.492" v="2954" actId="14100"/>
          <ac:spMkLst>
            <pc:docMk/>
            <pc:sldMk cId="3756772358" sldId="313"/>
            <ac:spMk id="554" creationId="{00000000-0000-0000-0000-000000000000}"/>
          </ac:spMkLst>
        </pc:spChg>
        <pc:spChg chg="mod">
          <ac:chgData name="Pavlína Bazalová" userId="e219d983-eaf7-45be-b67d-109fd92f69b5" providerId="ADAL" clId="{B9BA4BAD-1851-4A9E-833A-C4865BFD5F0A}" dt="2022-10-01T13:59:55.459" v="2955" actId="1076"/>
          <ac:spMkLst>
            <pc:docMk/>
            <pc:sldMk cId="3756772358" sldId="313"/>
            <ac:spMk id="555" creationId="{00000000-0000-0000-0000-000000000000}"/>
          </ac:spMkLst>
        </pc:spChg>
      </pc:sldChg>
      <pc:sldChg chg="addSp delSp modSp new mod setBg">
        <pc:chgData name="Pavlína Bazalová" userId="e219d983-eaf7-45be-b67d-109fd92f69b5" providerId="ADAL" clId="{B9BA4BAD-1851-4A9E-833A-C4865BFD5F0A}" dt="2022-10-01T14:07:53.671" v="3080" actId="1076"/>
        <pc:sldMkLst>
          <pc:docMk/>
          <pc:sldMk cId="3144587860" sldId="314"/>
        </pc:sldMkLst>
        <pc:spChg chg="mod">
          <ac:chgData name="Pavlína Bazalová" userId="e219d983-eaf7-45be-b67d-109fd92f69b5" providerId="ADAL" clId="{B9BA4BAD-1851-4A9E-833A-C4865BFD5F0A}" dt="2022-10-01T14:07:53.671" v="3080" actId="1076"/>
          <ac:spMkLst>
            <pc:docMk/>
            <pc:sldMk cId="3144587860" sldId="314"/>
            <ac:spMk id="2" creationId="{2EA80256-0A41-2461-7346-DB6F2D688CA6}"/>
          </ac:spMkLst>
        </pc:spChg>
        <pc:spChg chg="del">
          <ac:chgData name="Pavlína Bazalová" userId="e219d983-eaf7-45be-b67d-109fd92f69b5" providerId="ADAL" clId="{B9BA4BAD-1851-4A9E-833A-C4865BFD5F0A}" dt="2022-10-01T14:02:12.686" v="2974"/>
          <ac:spMkLst>
            <pc:docMk/>
            <pc:sldMk cId="3144587860" sldId="314"/>
            <ac:spMk id="3" creationId="{C17BC6B7-C075-A547-1A13-F4395EE99B9F}"/>
          </ac:spMkLst>
        </pc:spChg>
        <pc:spChg chg="add del mod ord">
          <ac:chgData name="Pavlína Bazalová" userId="e219d983-eaf7-45be-b67d-109fd92f69b5" providerId="ADAL" clId="{B9BA4BAD-1851-4A9E-833A-C4865BFD5F0A}" dt="2022-10-01T14:05:45.290" v="2989" actId="478"/>
          <ac:spMkLst>
            <pc:docMk/>
            <pc:sldMk cId="3144587860" sldId="314"/>
            <ac:spMk id="4" creationId="{1F481523-FF8A-8CE2-6CDA-E14561BA1D35}"/>
          </ac:spMkLst>
        </pc:spChg>
        <pc:spChg chg="add mod">
          <ac:chgData name="Pavlína Bazalová" userId="e219d983-eaf7-45be-b67d-109fd92f69b5" providerId="ADAL" clId="{B9BA4BAD-1851-4A9E-833A-C4865BFD5F0A}" dt="2022-10-01T14:07:49.848" v="3079" actId="1076"/>
          <ac:spMkLst>
            <pc:docMk/>
            <pc:sldMk cId="3144587860" sldId="314"/>
            <ac:spMk id="7" creationId="{D1B55356-6CA2-7EFC-E59D-FCFB43B93DAD}"/>
          </ac:spMkLst>
        </pc:spChg>
        <pc:spChg chg="add del">
          <ac:chgData name="Pavlína Bazalová" userId="e219d983-eaf7-45be-b67d-109fd92f69b5" providerId="ADAL" clId="{B9BA4BAD-1851-4A9E-833A-C4865BFD5F0A}" dt="2022-10-01T14:02:46.785" v="2981" actId="26606"/>
          <ac:spMkLst>
            <pc:docMk/>
            <pc:sldMk cId="3144587860" sldId="314"/>
            <ac:spMk id="10" creationId="{5B6D324E-2D03-4162-AF1E-D5E32234E254}"/>
          </ac:spMkLst>
        </pc:spChg>
        <pc:spChg chg="add del">
          <ac:chgData name="Pavlína Bazalová" userId="e219d983-eaf7-45be-b67d-109fd92f69b5" providerId="ADAL" clId="{B9BA4BAD-1851-4A9E-833A-C4865BFD5F0A}" dt="2022-10-01T14:02:49.904" v="2983" actId="26606"/>
          <ac:spMkLst>
            <pc:docMk/>
            <pc:sldMk cId="3144587860" sldId="314"/>
            <ac:spMk id="12" creationId="{5B6D324E-2D03-4162-AF1E-D5E32234E254}"/>
          </ac:spMkLst>
        </pc:spChg>
        <pc:picChg chg="add del mod">
          <ac:chgData name="Pavlína Bazalová" userId="e219d983-eaf7-45be-b67d-109fd92f69b5" providerId="ADAL" clId="{B9BA4BAD-1851-4A9E-833A-C4865BFD5F0A}" dt="2022-10-01T14:05:42.567" v="2987" actId="478"/>
          <ac:picMkLst>
            <pc:docMk/>
            <pc:sldMk cId="3144587860" sldId="314"/>
            <ac:picMk id="5" creationId="{466CC491-42CC-DB1A-B087-B92364E01463}"/>
          </ac:picMkLst>
        </pc:picChg>
      </pc:sldChg>
    </pc:docChg>
  </pc:docChgLst>
  <pc:docChgLst>
    <pc:chgData name="Pavlína" userId="e219d983-eaf7-45be-b67d-109fd92f69b5" providerId="ADAL" clId="{02EF2EE4-E56D-49F9-BB42-667231D8608B}"/>
    <pc:docChg chg="custSel modSld modNotesMaster">
      <pc:chgData name="Pavlína" userId="e219d983-eaf7-45be-b67d-109fd92f69b5" providerId="ADAL" clId="{02EF2EE4-E56D-49F9-BB42-667231D8608B}" dt="2022-10-03T16:10:51.522" v="58"/>
      <pc:docMkLst>
        <pc:docMk/>
      </pc:docMkLst>
      <pc:sldChg chg="modSp mod">
        <pc:chgData name="Pavlína" userId="e219d983-eaf7-45be-b67d-109fd92f69b5" providerId="ADAL" clId="{02EF2EE4-E56D-49F9-BB42-667231D8608B}" dt="2022-10-03T15:52:26.460" v="9" actId="20577"/>
        <pc:sldMkLst>
          <pc:docMk/>
          <pc:sldMk cId="3365435244" sldId="258"/>
        </pc:sldMkLst>
        <pc:spChg chg="mod">
          <ac:chgData name="Pavlína" userId="e219d983-eaf7-45be-b67d-109fd92f69b5" providerId="ADAL" clId="{02EF2EE4-E56D-49F9-BB42-667231D8608B}" dt="2022-10-03T15:52:26.460" v="9" actId="20577"/>
          <ac:spMkLst>
            <pc:docMk/>
            <pc:sldMk cId="3365435244" sldId="258"/>
            <ac:spMk id="3" creationId="{9090444D-F581-7C20-81D4-206B481FF85D}"/>
          </ac:spMkLst>
        </pc:spChg>
      </pc:sldChg>
      <pc:sldChg chg="modSp mod">
        <pc:chgData name="Pavlína" userId="e219d983-eaf7-45be-b67d-109fd92f69b5" providerId="ADAL" clId="{02EF2EE4-E56D-49F9-BB42-667231D8608B}" dt="2022-10-03T15:58:22.431" v="30" actId="20577"/>
        <pc:sldMkLst>
          <pc:docMk/>
          <pc:sldMk cId="3579784044" sldId="262"/>
        </pc:sldMkLst>
        <pc:spChg chg="mod">
          <ac:chgData name="Pavlína" userId="e219d983-eaf7-45be-b67d-109fd92f69b5" providerId="ADAL" clId="{02EF2EE4-E56D-49F9-BB42-667231D8608B}" dt="2022-10-03T15:58:22.431" v="30" actId="20577"/>
          <ac:spMkLst>
            <pc:docMk/>
            <pc:sldMk cId="3579784044" sldId="262"/>
            <ac:spMk id="7" creationId="{C81D1AB4-7FE6-1A60-78B4-BAE6576FBAB0}"/>
          </ac:spMkLst>
        </pc:spChg>
      </pc:sldChg>
      <pc:sldChg chg="modSp mod">
        <pc:chgData name="Pavlína" userId="e219d983-eaf7-45be-b67d-109fd92f69b5" providerId="ADAL" clId="{02EF2EE4-E56D-49F9-BB42-667231D8608B}" dt="2022-10-03T16:00:22.512" v="57" actId="20577"/>
        <pc:sldMkLst>
          <pc:docMk/>
          <pc:sldMk cId="4069431687" sldId="263"/>
        </pc:sldMkLst>
        <pc:spChg chg="mod">
          <ac:chgData name="Pavlína" userId="e219d983-eaf7-45be-b67d-109fd92f69b5" providerId="ADAL" clId="{02EF2EE4-E56D-49F9-BB42-667231D8608B}" dt="2022-10-03T16:00:22.512" v="57" actId="20577"/>
          <ac:spMkLst>
            <pc:docMk/>
            <pc:sldMk cId="4069431687" sldId="263"/>
            <ac:spMk id="3" creationId="{B8F1A427-F6ED-56E3-5CDE-86C19623A5EB}"/>
          </ac:spMkLst>
        </pc:spChg>
      </pc:sldChg>
      <pc:sldChg chg="modSp mod">
        <pc:chgData name="Pavlína" userId="e219d983-eaf7-45be-b67d-109fd92f69b5" providerId="ADAL" clId="{02EF2EE4-E56D-49F9-BB42-667231D8608B}" dt="2022-10-03T15:58:10.160" v="20" actId="20577"/>
        <pc:sldMkLst>
          <pc:docMk/>
          <pc:sldMk cId="1798610209" sldId="264"/>
        </pc:sldMkLst>
        <pc:spChg chg="mod">
          <ac:chgData name="Pavlína" userId="e219d983-eaf7-45be-b67d-109fd92f69b5" providerId="ADAL" clId="{02EF2EE4-E56D-49F9-BB42-667231D8608B}" dt="2022-10-03T15:58:10.160" v="20" actId="20577"/>
          <ac:spMkLst>
            <pc:docMk/>
            <pc:sldMk cId="1798610209" sldId="264"/>
            <ac:spMk id="3" creationId="{B8F1A427-F6ED-56E3-5CDE-86C19623A5EB}"/>
          </ac:spMkLst>
        </pc:spChg>
      </pc:sldChg>
      <pc:sldChg chg="modNotes">
        <pc:chgData name="Pavlína" userId="e219d983-eaf7-45be-b67d-109fd92f69b5" providerId="ADAL" clId="{02EF2EE4-E56D-49F9-BB42-667231D8608B}" dt="2022-10-03T16:10:51.522" v="58"/>
        <pc:sldMkLst>
          <pc:docMk/>
          <pc:sldMk cId="0" sldId="296"/>
        </pc:sldMkLst>
      </pc:sldChg>
      <pc:sldChg chg="modNotes">
        <pc:chgData name="Pavlína" userId="e219d983-eaf7-45be-b67d-109fd92f69b5" providerId="ADAL" clId="{02EF2EE4-E56D-49F9-BB42-667231D8608B}" dt="2022-10-03T16:10:51.522" v="58"/>
        <pc:sldMkLst>
          <pc:docMk/>
          <pc:sldMk cId="0" sldId="302"/>
        </pc:sldMkLst>
      </pc:sldChg>
      <pc:sldChg chg="modNotes">
        <pc:chgData name="Pavlína" userId="e219d983-eaf7-45be-b67d-109fd92f69b5" providerId="ADAL" clId="{02EF2EE4-E56D-49F9-BB42-667231D8608B}" dt="2022-10-03T16:10:51.522" v="58"/>
        <pc:sldMkLst>
          <pc:docMk/>
          <pc:sldMk cId="0" sldId="308"/>
        </pc:sldMkLst>
      </pc:sldChg>
      <pc:sldChg chg="modNotes">
        <pc:chgData name="Pavlína" userId="e219d983-eaf7-45be-b67d-109fd92f69b5" providerId="ADAL" clId="{02EF2EE4-E56D-49F9-BB42-667231D8608B}" dt="2022-10-03T16:10:51.522" v="58"/>
        <pc:sldMkLst>
          <pc:docMk/>
          <pc:sldMk cId="0" sldId="312"/>
        </pc:sldMkLst>
      </pc:sldChg>
      <pc:sldChg chg="modNotes">
        <pc:chgData name="Pavlína" userId="e219d983-eaf7-45be-b67d-109fd92f69b5" providerId="ADAL" clId="{02EF2EE4-E56D-49F9-BB42-667231D8608B}" dt="2022-10-03T16:10:51.522" v="58"/>
        <pc:sldMkLst>
          <pc:docMk/>
          <pc:sldMk cId="3756772358" sldId="31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CC434D-56DE-45F9-AF3B-2F3091CB149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BD27EA-61D6-47FC-A3BB-61AEA7C536B4}">
      <dgm:prSet/>
      <dgm:spPr/>
      <dgm:t>
        <a:bodyPr/>
        <a:lstStyle/>
        <a:p>
          <a:r>
            <a:rPr lang="cs-CZ"/>
            <a:t>2 jádra v mozkovém kmeni </a:t>
          </a:r>
          <a:endParaRPr lang="en-US"/>
        </a:p>
      </dgm:t>
    </dgm:pt>
    <dgm:pt modelId="{B6957A80-C0D2-45D2-93FA-4DA43D02FB94}" type="parTrans" cxnId="{FC33680F-C467-4FE7-A47D-5717954CD652}">
      <dgm:prSet/>
      <dgm:spPr/>
      <dgm:t>
        <a:bodyPr/>
        <a:lstStyle/>
        <a:p>
          <a:endParaRPr lang="en-US"/>
        </a:p>
      </dgm:t>
    </dgm:pt>
    <dgm:pt modelId="{CBE69E61-A6AC-46C6-9177-8CEC33670DEA}" type="sibTrans" cxnId="{FC33680F-C467-4FE7-A47D-5717954CD652}">
      <dgm:prSet/>
      <dgm:spPr/>
      <dgm:t>
        <a:bodyPr/>
        <a:lstStyle/>
        <a:p>
          <a:endParaRPr lang="en-US"/>
        </a:p>
      </dgm:t>
    </dgm:pt>
    <dgm:pt modelId="{75784540-FBC9-4653-8AF7-0DDE47FDC814}">
      <dgm:prSet/>
      <dgm:spPr/>
      <dgm:t>
        <a:bodyPr/>
        <a:lstStyle/>
        <a:p>
          <a:r>
            <a:rPr lang="cs-CZ"/>
            <a:t>Motorická část</a:t>
          </a:r>
          <a:endParaRPr lang="en-US"/>
        </a:p>
      </dgm:t>
    </dgm:pt>
    <dgm:pt modelId="{0CC6025F-921C-442E-BD26-CBD3AA3CE91A}" type="parTrans" cxnId="{E6B06D4A-6816-4104-B00F-7642465D70DD}">
      <dgm:prSet/>
      <dgm:spPr/>
      <dgm:t>
        <a:bodyPr/>
        <a:lstStyle/>
        <a:p>
          <a:endParaRPr lang="en-US"/>
        </a:p>
      </dgm:t>
    </dgm:pt>
    <dgm:pt modelId="{9927EDEE-8843-4C4F-9EB9-6C8BDB13E7F9}" type="sibTrans" cxnId="{E6B06D4A-6816-4104-B00F-7642465D70DD}">
      <dgm:prSet/>
      <dgm:spPr/>
      <dgm:t>
        <a:bodyPr/>
        <a:lstStyle/>
        <a:p>
          <a:endParaRPr lang="en-US"/>
        </a:p>
      </dgm:t>
    </dgm:pt>
    <dgm:pt modelId="{B1CE9FD1-84B4-4B4C-84FB-A3D1DCBCB3B1}">
      <dgm:prSet/>
      <dgm:spPr/>
      <dgm:t>
        <a:bodyPr/>
        <a:lstStyle/>
        <a:p>
          <a:r>
            <a:rPr lang="cs-CZ" dirty="0"/>
            <a:t>M. </a:t>
          </a:r>
          <a:r>
            <a:rPr lang="cs-CZ" dirty="0" err="1"/>
            <a:t>rectus</a:t>
          </a:r>
          <a:r>
            <a:rPr lang="cs-CZ" dirty="0"/>
            <a:t> </a:t>
          </a:r>
          <a:r>
            <a:rPr lang="cs-CZ" dirty="0" err="1"/>
            <a:t>bulbi</a:t>
          </a:r>
          <a:r>
            <a:rPr lang="cs-CZ" dirty="0"/>
            <a:t> superior </a:t>
          </a:r>
          <a:endParaRPr lang="en-US" dirty="0"/>
        </a:p>
      </dgm:t>
    </dgm:pt>
    <dgm:pt modelId="{D0F70CB8-C8A1-437C-B5F1-D318EFA21E0D}" type="parTrans" cxnId="{B4FC82B9-F21D-4E2E-B9D5-9F26C5F270A0}">
      <dgm:prSet/>
      <dgm:spPr/>
      <dgm:t>
        <a:bodyPr/>
        <a:lstStyle/>
        <a:p>
          <a:endParaRPr lang="en-US"/>
        </a:p>
      </dgm:t>
    </dgm:pt>
    <dgm:pt modelId="{6529A6E3-57A8-42CC-A338-A9A30D70CCC9}" type="sibTrans" cxnId="{B4FC82B9-F21D-4E2E-B9D5-9F26C5F270A0}">
      <dgm:prSet/>
      <dgm:spPr/>
      <dgm:t>
        <a:bodyPr/>
        <a:lstStyle/>
        <a:p>
          <a:endParaRPr lang="en-US"/>
        </a:p>
      </dgm:t>
    </dgm:pt>
    <dgm:pt modelId="{D2E7883B-D94D-44EE-A727-322F21F1E865}">
      <dgm:prSet/>
      <dgm:spPr/>
      <dgm:t>
        <a:bodyPr/>
        <a:lstStyle/>
        <a:p>
          <a:r>
            <a:rPr lang="cs-CZ" dirty="0"/>
            <a:t>M. </a:t>
          </a:r>
          <a:r>
            <a:rPr lang="cs-CZ" dirty="0" err="1"/>
            <a:t>rectus</a:t>
          </a:r>
          <a:r>
            <a:rPr lang="cs-CZ" dirty="0"/>
            <a:t> </a:t>
          </a:r>
          <a:r>
            <a:rPr lang="cs-CZ" dirty="0" err="1"/>
            <a:t>bulbi</a:t>
          </a:r>
          <a:r>
            <a:rPr lang="cs-CZ" dirty="0"/>
            <a:t> </a:t>
          </a:r>
          <a:r>
            <a:rPr lang="cs-CZ" dirty="0" err="1"/>
            <a:t>medius</a:t>
          </a:r>
          <a:endParaRPr lang="en-US" dirty="0"/>
        </a:p>
      </dgm:t>
    </dgm:pt>
    <dgm:pt modelId="{7BF91E93-F419-4548-9275-4F4AD99BCB7E}" type="parTrans" cxnId="{CFDE038F-D46A-4DFB-8DE9-C0C9ED086A27}">
      <dgm:prSet/>
      <dgm:spPr/>
      <dgm:t>
        <a:bodyPr/>
        <a:lstStyle/>
        <a:p>
          <a:endParaRPr lang="en-US"/>
        </a:p>
      </dgm:t>
    </dgm:pt>
    <dgm:pt modelId="{78A6CBE5-4814-4AFF-A36F-A7B752B3F61B}" type="sibTrans" cxnId="{CFDE038F-D46A-4DFB-8DE9-C0C9ED086A27}">
      <dgm:prSet/>
      <dgm:spPr/>
      <dgm:t>
        <a:bodyPr/>
        <a:lstStyle/>
        <a:p>
          <a:endParaRPr lang="en-US"/>
        </a:p>
      </dgm:t>
    </dgm:pt>
    <dgm:pt modelId="{3179E446-8EA8-445E-8E41-E6923E358E1B}">
      <dgm:prSet/>
      <dgm:spPr/>
      <dgm:t>
        <a:bodyPr/>
        <a:lstStyle/>
        <a:p>
          <a:r>
            <a:rPr lang="cs-CZ" dirty="0"/>
            <a:t>M. </a:t>
          </a:r>
          <a:r>
            <a:rPr lang="cs-CZ" dirty="0" err="1"/>
            <a:t>rectus</a:t>
          </a:r>
          <a:r>
            <a:rPr lang="cs-CZ" dirty="0"/>
            <a:t> </a:t>
          </a:r>
          <a:r>
            <a:rPr lang="cs-CZ" dirty="0" err="1"/>
            <a:t>bulbi</a:t>
          </a:r>
          <a:r>
            <a:rPr lang="cs-CZ" dirty="0"/>
            <a:t> </a:t>
          </a:r>
          <a:r>
            <a:rPr lang="cs-CZ" dirty="0" err="1"/>
            <a:t>inferior</a:t>
          </a:r>
          <a:r>
            <a:rPr lang="cs-CZ" dirty="0"/>
            <a:t> </a:t>
          </a:r>
          <a:endParaRPr lang="en-US" dirty="0"/>
        </a:p>
      </dgm:t>
    </dgm:pt>
    <dgm:pt modelId="{511F3EF3-6CD1-4736-8CAB-81F9CB993FF2}" type="parTrans" cxnId="{7AE5EC4F-1890-465F-8B75-1942B9E2E7FF}">
      <dgm:prSet/>
      <dgm:spPr/>
      <dgm:t>
        <a:bodyPr/>
        <a:lstStyle/>
        <a:p>
          <a:endParaRPr lang="en-US"/>
        </a:p>
      </dgm:t>
    </dgm:pt>
    <dgm:pt modelId="{746699E2-9E5E-4563-9B5D-E42ADC5D77F1}" type="sibTrans" cxnId="{7AE5EC4F-1890-465F-8B75-1942B9E2E7FF}">
      <dgm:prSet/>
      <dgm:spPr/>
      <dgm:t>
        <a:bodyPr/>
        <a:lstStyle/>
        <a:p>
          <a:endParaRPr lang="en-US"/>
        </a:p>
      </dgm:t>
    </dgm:pt>
    <dgm:pt modelId="{981AE787-5DA0-4EFD-8C53-2E1D764BEF5C}">
      <dgm:prSet/>
      <dgm:spPr/>
      <dgm:t>
        <a:bodyPr/>
        <a:lstStyle/>
        <a:p>
          <a:r>
            <a:rPr lang="cs-CZ" dirty="0"/>
            <a:t>M. </a:t>
          </a:r>
          <a:r>
            <a:rPr lang="cs-CZ" dirty="0" err="1"/>
            <a:t>obliqus</a:t>
          </a:r>
          <a:r>
            <a:rPr lang="cs-CZ" dirty="0"/>
            <a:t> </a:t>
          </a:r>
          <a:r>
            <a:rPr lang="cs-CZ" dirty="0" err="1"/>
            <a:t>bulbi</a:t>
          </a:r>
          <a:r>
            <a:rPr lang="cs-CZ" dirty="0"/>
            <a:t> </a:t>
          </a:r>
          <a:r>
            <a:rPr lang="cs-CZ" dirty="0" err="1"/>
            <a:t>inferior</a:t>
          </a:r>
          <a:r>
            <a:rPr lang="cs-CZ" dirty="0"/>
            <a:t> </a:t>
          </a:r>
          <a:endParaRPr lang="en-US" dirty="0"/>
        </a:p>
      </dgm:t>
    </dgm:pt>
    <dgm:pt modelId="{6F37987A-29CB-4C6A-AF69-78060FFE1DB5}" type="parTrans" cxnId="{31D7D02C-551E-4CFD-9AB1-537DF088FB16}">
      <dgm:prSet/>
      <dgm:spPr/>
      <dgm:t>
        <a:bodyPr/>
        <a:lstStyle/>
        <a:p>
          <a:endParaRPr lang="en-US"/>
        </a:p>
      </dgm:t>
    </dgm:pt>
    <dgm:pt modelId="{55A4EAF2-5D58-47DA-8A91-CAE31A062B54}" type="sibTrans" cxnId="{31D7D02C-551E-4CFD-9AB1-537DF088FB16}">
      <dgm:prSet/>
      <dgm:spPr/>
      <dgm:t>
        <a:bodyPr/>
        <a:lstStyle/>
        <a:p>
          <a:endParaRPr lang="en-US"/>
        </a:p>
      </dgm:t>
    </dgm:pt>
    <dgm:pt modelId="{1BC45A30-8453-4123-A9DC-BD088A95C7C8}">
      <dgm:prSet/>
      <dgm:spPr/>
      <dgm:t>
        <a:bodyPr/>
        <a:lstStyle/>
        <a:p>
          <a:r>
            <a:rPr lang="cs-CZ"/>
            <a:t>M. levator palpebrae superior</a:t>
          </a:r>
          <a:endParaRPr lang="en-US"/>
        </a:p>
      </dgm:t>
    </dgm:pt>
    <dgm:pt modelId="{AF5DE479-503B-434F-8767-4CECA4888C00}" type="parTrans" cxnId="{083D440C-7D88-4087-8B4C-431EABBEBC6D}">
      <dgm:prSet/>
      <dgm:spPr/>
      <dgm:t>
        <a:bodyPr/>
        <a:lstStyle/>
        <a:p>
          <a:endParaRPr lang="en-US"/>
        </a:p>
      </dgm:t>
    </dgm:pt>
    <dgm:pt modelId="{9329D1F6-43E8-4CD2-B265-B9C3A4AC24CC}" type="sibTrans" cxnId="{083D440C-7D88-4087-8B4C-431EABBEBC6D}">
      <dgm:prSet/>
      <dgm:spPr/>
      <dgm:t>
        <a:bodyPr/>
        <a:lstStyle/>
        <a:p>
          <a:endParaRPr lang="en-US"/>
        </a:p>
      </dgm:t>
    </dgm:pt>
    <dgm:pt modelId="{6B732D50-34EF-4A09-8763-E646363EEBFA}">
      <dgm:prSet/>
      <dgm:spPr/>
      <dgm:t>
        <a:bodyPr/>
        <a:lstStyle/>
        <a:p>
          <a:r>
            <a:rPr lang="cs-CZ"/>
            <a:t>Parasympatická část </a:t>
          </a:r>
          <a:endParaRPr lang="en-US"/>
        </a:p>
      </dgm:t>
    </dgm:pt>
    <dgm:pt modelId="{E1A26264-651E-4E2E-8C79-952F1203E755}" type="parTrans" cxnId="{6F506AF0-3AA4-4B90-ADBC-340555C2BF6E}">
      <dgm:prSet/>
      <dgm:spPr/>
      <dgm:t>
        <a:bodyPr/>
        <a:lstStyle/>
        <a:p>
          <a:endParaRPr lang="en-US"/>
        </a:p>
      </dgm:t>
    </dgm:pt>
    <dgm:pt modelId="{9316808F-A26A-4400-A0FD-AD00611F2238}" type="sibTrans" cxnId="{6F506AF0-3AA4-4B90-ADBC-340555C2BF6E}">
      <dgm:prSet/>
      <dgm:spPr/>
      <dgm:t>
        <a:bodyPr/>
        <a:lstStyle/>
        <a:p>
          <a:endParaRPr lang="en-US"/>
        </a:p>
      </dgm:t>
    </dgm:pt>
    <dgm:pt modelId="{05D2D5D2-664F-43AB-AC66-39011EBD7F9A}">
      <dgm:prSet/>
      <dgm:spPr/>
      <dgm:t>
        <a:bodyPr/>
        <a:lstStyle/>
        <a:p>
          <a:r>
            <a:rPr lang="cs-CZ"/>
            <a:t>akomodace čočky (m. ciliaris),</a:t>
          </a:r>
          <a:endParaRPr lang="en-US"/>
        </a:p>
      </dgm:t>
    </dgm:pt>
    <dgm:pt modelId="{C2CC2DA1-53B1-4B8F-A6F5-B2ECF233EC22}" type="parTrans" cxnId="{8032704F-97B1-4F79-8A6F-ABFCD8A0D8D5}">
      <dgm:prSet/>
      <dgm:spPr/>
      <dgm:t>
        <a:bodyPr/>
        <a:lstStyle/>
        <a:p>
          <a:endParaRPr lang="en-US"/>
        </a:p>
      </dgm:t>
    </dgm:pt>
    <dgm:pt modelId="{9B74793B-2871-4B15-BD89-5A381E281396}" type="sibTrans" cxnId="{8032704F-97B1-4F79-8A6F-ABFCD8A0D8D5}">
      <dgm:prSet/>
      <dgm:spPr/>
      <dgm:t>
        <a:bodyPr/>
        <a:lstStyle/>
        <a:p>
          <a:endParaRPr lang="en-US"/>
        </a:p>
      </dgm:t>
    </dgm:pt>
    <dgm:pt modelId="{69F13DD2-DCDB-4F96-B8CC-2E04C32E874A}">
      <dgm:prSet/>
      <dgm:spPr/>
      <dgm:t>
        <a:bodyPr/>
        <a:lstStyle/>
        <a:p>
          <a:r>
            <a:rPr lang="cs-CZ"/>
            <a:t>zužení zornice (m. sphincter pupilae)</a:t>
          </a:r>
          <a:endParaRPr lang="en-US"/>
        </a:p>
      </dgm:t>
    </dgm:pt>
    <dgm:pt modelId="{2B5B9FFD-3FF7-4A7F-BA75-8018270496BE}" type="parTrans" cxnId="{4921F6DF-71C6-4A2F-8479-EE5FD90C1989}">
      <dgm:prSet/>
      <dgm:spPr/>
      <dgm:t>
        <a:bodyPr/>
        <a:lstStyle/>
        <a:p>
          <a:endParaRPr lang="en-US"/>
        </a:p>
      </dgm:t>
    </dgm:pt>
    <dgm:pt modelId="{CBD7FA21-F7E8-4E0A-832E-3967140DE68B}" type="sibTrans" cxnId="{4921F6DF-71C6-4A2F-8479-EE5FD90C1989}">
      <dgm:prSet/>
      <dgm:spPr/>
      <dgm:t>
        <a:bodyPr/>
        <a:lstStyle/>
        <a:p>
          <a:endParaRPr lang="en-US"/>
        </a:p>
      </dgm:t>
    </dgm:pt>
    <dgm:pt modelId="{165FC843-F97D-4872-B2F3-2B71A37D4DB9}" type="pres">
      <dgm:prSet presAssocID="{05CC434D-56DE-45F9-AF3B-2F3091CB1499}" presName="linear" presStyleCnt="0">
        <dgm:presLayoutVars>
          <dgm:dir/>
          <dgm:animLvl val="lvl"/>
          <dgm:resizeHandles val="exact"/>
        </dgm:presLayoutVars>
      </dgm:prSet>
      <dgm:spPr/>
    </dgm:pt>
    <dgm:pt modelId="{8B2DAE19-798C-446E-82EF-83539491E8CD}" type="pres">
      <dgm:prSet presAssocID="{CDBD27EA-61D6-47FC-A3BB-61AEA7C536B4}" presName="parentLin" presStyleCnt="0"/>
      <dgm:spPr/>
    </dgm:pt>
    <dgm:pt modelId="{E3BC226D-B0A8-42FA-872A-63AB67C75BE0}" type="pres">
      <dgm:prSet presAssocID="{CDBD27EA-61D6-47FC-A3BB-61AEA7C536B4}" presName="parentLeftMargin" presStyleLbl="node1" presStyleIdx="0" presStyleCnt="3"/>
      <dgm:spPr/>
    </dgm:pt>
    <dgm:pt modelId="{39F01CEE-E29D-42D8-A9F9-3BCEE7061F05}" type="pres">
      <dgm:prSet presAssocID="{CDBD27EA-61D6-47FC-A3BB-61AEA7C536B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FB6F7A1-2307-4684-994F-5ACB1638062B}" type="pres">
      <dgm:prSet presAssocID="{CDBD27EA-61D6-47FC-A3BB-61AEA7C536B4}" presName="negativeSpace" presStyleCnt="0"/>
      <dgm:spPr/>
    </dgm:pt>
    <dgm:pt modelId="{AC643D35-36AF-4A8E-8253-A9D145B8F96B}" type="pres">
      <dgm:prSet presAssocID="{CDBD27EA-61D6-47FC-A3BB-61AEA7C536B4}" presName="childText" presStyleLbl="conFgAcc1" presStyleIdx="0" presStyleCnt="3">
        <dgm:presLayoutVars>
          <dgm:bulletEnabled val="1"/>
        </dgm:presLayoutVars>
      </dgm:prSet>
      <dgm:spPr/>
    </dgm:pt>
    <dgm:pt modelId="{DCE4335B-F9BF-4645-9830-C68AB1305443}" type="pres">
      <dgm:prSet presAssocID="{CBE69E61-A6AC-46C6-9177-8CEC33670DEA}" presName="spaceBetweenRectangles" presStyleCnt="0"/>
      <dgm:spPr/>
    </dgm:pt>
    <dgm:pt modelId="{FCF8018E-3248-41EB-9742-AA1A2DAE41FF}" type="pres">
      <dgm:prSet presAssocID="{75784540-FBC9-4653-8AF7-0DDE47FDC814}" presName="parentLin" presStyleCnt="0"/>
      <dgm:spPr/>
    </dgm:pt>
    <dgm:pt modelId="{BDAC4C13-91FD-4CAE-9010-BEFD0BF739CD}" type="pres">
      <dgm:prSet presAssocID="{75784540-FBC9-4653-8AF7-0DDE47FDC814}" presName="parentLeftMargin" presStyleLbl="node1" presStyleIdx="0" presStyleCnt="3"/>
      <dgm:spPr/>
    </dgm:pt>
    <dgm:pt modelId="{9861DB9E-ED89-421B-BA1A-05B45C04E0F4}" type="pres">
      <dgm:prSet presAssocID="{75784540-FBC9-4653-8AF7-0DDE47FDC81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001729C-FC80-4B75-8281-B9399B7069C9}" type="pres">
      <dgm:prSet presAssocID="{75784540-FBC9-4653-8AF7-0DDE47FDC814}" presName="negativeSpace" presStyleCnt="0"/>
      <dgm:spPr/>
    </dgm:pt>
    <dgm:pt modelId="{A6E75B03-0A6D-4B1E-B63B-754F92B23737}" type="pres">
      <dgm:prSet presAssocID="{75784540-FBC9-4653-8AF7-0DDE47FDC814}" presName="childText" presStyleLbl="conFgAcc1" presStyleIdx="1" presStyleCnt="3">
        <dgm:presLayoutVars>
          <dgm:bulletEnabled val="1"/>
        </dgm:presLayoutVars>
      </dgm:prSet>
      <dgm:spPr/>
    </dgm:pt>
    <dgm:pt modelId="{7C636486-7ABB-4544-B919-2D7BA8EDFBC7}" type="pres">
      <dgm:prSet presAssocID="{9927EDEE-8843-4C4F-9EB9-6C8BDB13E7F9}" presName="spaceBetweenRectangles" presStyleCnt="0"/>
      <dgm:spPr/>
    </dgm:pt>
    <dgm:pt modelId="{7EC538A2-74A7-451E-81BB-2B2BED8581DB}" type="pres">
      <dgm:prSet presAssocID="{6B732D50-34EF-4A09-8763-E646363EEBFA}" presName="parentLin" presStyleCnt="0"/>
      <dgm:spPr/>
    </dgm:pt>
    <dgm:pt modelId="{666E9855-C726-4B3D-8491-73CBCDC51507}" type="pres">
      <dgm:prSet presAssocID="{6B732D50-34EF-4A09-8763-E646363EEBFA}" presName="parentLeftMargin" presStyleLbl="node1" presStyleIdx="1" presStyleCnt="3"/>
      <dgm:spPr/>
    </dgm:pt>
    <dgm:pt modelId="{7F7EBB5C-BFF7-491F-87C7-59BC8F51A36B}" type="pres">
      <dgm:prSet presAssocID="{6B732D50-34EF-4A09-8763-E646363EEBF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49BF1F6-8A65-4AC4-BA44-1CD66B3EAC94}" type="pres">
      <dgm:prSet presAssocID="{6B732D50-34EF-4A09-8763-E646363EEBFA}" presName="negativeSpace" presStyleCnt="0"/>
      <dgm:spPr/>
    </dgm:pt>
    <dgm:pt modelId="{02C0DD60-CAC0-4954-9E6C-2DA1D9257245}" type="pres">
      <dgm:prSet presAssocID="{6B732D50-34EF-4A09-8763-E646363EEBF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76B1D06-D19A-4623-980E-BECF024BD3C0}" type="presOf" srcId="{6B732D50-34EF-4A09-8763-E646363EEBFA}" destId="{7F7EBB5C-BFF7-491F-87C7-59BC8F51A36B}" srcOrd="1" destOrd="0" presId="urn:microsoft.com/office/officeart/2005/8/layout/list1"/>
    <dgm:cxn modelId="{083D440C-7D88-4087-8B4C-431EABBEBC6D}" srcId="{75784540-FBC9-4653-8AF7-0DDE47FDC814}" destId="{1BC45A30-8453-4123-A9DC-BD088A95C7C8}" srcOrd="4" destOrd="0" parTransId="{AF5DE479-503B-434F-8767-4CECA4888C00}" sibTransId="{9329D1F6-43E8-4CD2-B265-B9C3A4AC24CC}"/>
    <dgm:cxn modelId="{FC33680F-C467-4FE7-A47D-5717954CD652}" srcId="{05CC434D-56DE-45F9-AF3B-2F3091CB1499}" destId="{CDBD27EA-61D6-47FC-A3BB-61AEA7C536B4}" srcOrd="0" destOrd="0" parTransId="{B6957A80-C0D2-45D2-93FA-4DA43D02FB94}" sibTransId="{CBE69E61-A6AC-46C6-9177-8CEC33670DEA}"/>
    <dgm:cxn modelId="{245EBD0F-2B3E-425B-B555-DAADC4ED4BE2}" type="presOf" srcId="{75784540-FBC9-4653-8AF7-0DDE47FDC814}" destId="{BDAC4C13-91FD-4CAE-9010-BEFD0BF739CD}" srcOrd="0" destOrd="0" presId="urn:microsoft.com/office/officeart/2005/8/layout/list1"/>
    <dgm:cxn modelId="{31D7D02C-551E-4CFD-9AB1-537DF088FB16}" srcId="{75784540-FBC9-4653-8AF7-0DDE47FDC814}" destId="{981AE787-5DA0-4EFD-8C53-2E1D764BEF5C}" srcOrd="3" destOrd="0" parTransId="{6F37987A-29CB-4C6A-AF69-78060FFE1DB5}" sibTransId="{55A4EAF2-5D58-47DA-8A91-CAE31A062B54}"/>
    <dgm:cxn modelId="{ECCC6438-05AA-430C-B4BA-2B593D342682}" type="presOf" srcId="{981AE787-5DA0-4EFD-8C53-2E1D764BEF5C}" destId="{A6E75B03-0A6D-4B1E-B63B-754F92B23737}" srcOrd="0" destOrd="3" presId="urn:microsoft.com/office/officeart/2005/8/layout/list1"/>
    <dgm:cxn modelId="{B287D062-5CD5-4941-984C-7192DE0C0DC3}" type="presOf" srcId="{CDBD27EA-61D6-47FC-A3BB-61AEA7C536B4}" destId="{E3BC226D-B0A8-42FA-872A-63AB67C75BE0}" srcOrd="0" destOrd="0" presId="urn:microsoft.com/office/officeart/2005/8/layout/list1"/>
    <dgm:cxn modelId="{58D2ED48-CA14-4895-8A53-F02B9CF4ED7F}" type="presOf" srcId="{6B732D50-34EF-4A09-8763-E646363EEBFA}" destId="{666E9855-C726-4B3D-8491-73CBCDC51507}" srcOrd="0" destOrd="0" presId="urn:microsoft.com/office/officeart/2005/8/layout/list1"/>
    <dgm:cxn modelId="{E6B06D4A-6816-4104-B00F-7642465D70DD}" srcId="{05CC434D-56DE-45F9-AF3B-2F3091CB1499}" destId="{75784540-FBC9-4653-8AF7-0DDE47FDC814}" srcOrd="1" destOrd="0" parTransId="{0CC6025F-921C-442E-BD26-CBD3AA3CE91A}" sibTransId="{9927EDEE-8843-4C4F-9EB9-6C8BDB13E7F9}"/>
    <dgm:cxn modelId="{8032704F-97B1-4F79-8A6F-ABFCD8A0D8D5}" srcId="{6B732D50-34EF-4A09-8763-E646363EEBFA}" destId="{05D2D5D2-664F-43AB-AC66-39011EBD7F9A}" srcOrd="0" destOrd="0" parTransId="{C2CC2DA1-53B1-4B8F-A6F5-B2ECF233EC22}" sibTransId="{9B74793B-2871-4B15-BD89-5A381E281396}"/>
    <dgm:cxn modelId="{7AE5EC4F-1890-465F-8B75-1942B9E2E7FF}" srcId="{75784540-FBC9-4653-8AF7-0DDE47FDC814}" destId="{3179E446-8EA8-445E-8E41-E6923E358E1B}" srcOrd="2" destOrd="0" parTransId="{511F3EF3-6CD1-4736-8CAB-81F9CB993FF2}" sibTransId="{746699E2-9E5E-4563-9B5D-E42ADC5D77F1}"/>
    <dgm:cxn modelId="{69237189-16CA-425F-BDD4-794556EC456C}" type="presOf" srcId="{75784540-FBC9-4653-8AF7-0DDE47FDC814}" destId="{9861DB9E-ED89-421B-BA1A-05B45C04E0F4}" srcOrd="1" destOrd="0" presId="urn:microsoft.com/office/officeart/2005/8/layout/list1"/>
    <dgm:cxn modelId="{CFDE038F-D46A-4DFB-8DE9-C0C9ED086A27}" srcId="{75784540-FBC9-4653-8AF7-0DDE47FDC814}" destId="{D2E7883B-D94D-44EE-A727-322F21F1E865}" srcOrd="1" destOrd="0" parTransId="{7BF91E93-F419-4548-9275-4F4AD99BCB7E}" sibTransId="{78A6CBE5-4814-4AFF-A36F-A7B752B3F61B}"/>
    <dgm:cxn modelId="{6572B194-3C88-42C2-8E50-C8EB3DF77777}" type="presOf" srcId="{05D2D5D2-664F-43AB-AC66-39011EBD7F9A}" destId="{02C0DD60-CAC0-4954-9E6C-2DA1D9257245}" srcOrd="0" destOrd="0" presId="urn:microsoft.com/office/officeart/2005/8/layout/list1"/>
    <dgm:cxn modelId="{BBAF41A1-C8EA-4414-82D0-D000208048D3}" type="presOf" srcId="{CDBD27EA-61D6-47FC-A3BB-61AEA7C536B4}" destId="{39F01CEE-E29D-42D8-A9F9-3BCEE7061F05}" srcOrd="1" destOrd="0" presId="urn:microsoft.com/office/officeart/2005/8/layout/list1"/>
    <dgm:cxn modelId="{DA70D5AA-0DAF-43FE-97FE-D8E6CA1F2513}" type="presOf" srcId="{1BC45A30-8453-4123-A9DC-BD088A95C7C8}" destId="{A6E75B03-0A6D-4B1E-B63B-754F92B23737}" srcOrd="0" destOrd="4" presId="urn:microsoft.com/office/officeart/2005/8/layout/list1"/>
    <dgm:cxn modelId="{63AF56B3-6964-43E7-AF51-73D195BF8536}" type="presOf" srcId="{05CC434D-56DE-45F9-AF3B-2F3091CB1499}" destId="{165FC843-F97D-4872-B2F3-2B71A37D4DB9}" srcOrd="0" destOrd="0" presId="urn:microsoft.com/office/officeart/2005/8/layout/list1"/>
    <dgm:cxn modelId="{B3526DB9-F8A8-4A66-8B6B-2D753758C78D}" type="presOf" srcId="{B1CE9FD1-84B4-4B4C-84FB-A3D1DCBCB3B1}" destId="{A6E75B03-0A6D-4B1E-B63B-754F92B23737}" srcOrd="0" destOrd="0" presId="urn:microsoft.com/office/officeart/2005/8/layout/list1"/>
    <dgm:cxn modelId="{B4FC82B9-F21D-4E2E-B9D5-9F26C5F270A0}" srcId="{75784540-FBC9-4653-8AF7-0DDE47FDC814}" destId="{B1CE9FD1-84B4-4B4C-84FB-A3D1DCBCB3B1}" srcOrd="0" destOrd="0" parTransId="{D0F70CB8-C8A1-437C-B5F1-D318EFA21E0D}" sibTransId="{6529A6E3-57A8-42CC-A338-A9A30D70CCC9}"/>
    <dgm:cxn modelId="{D85140BC-D1F8-4E8D-9ECE-226C83AF7F31}" type="presOf" srcId="{3179E446-8EA8-445E-8E41-E6923E358E1B}" destId="{A6E75B03-0A6D-4B1E-B63B-754F92B23737}" srcOrd="0" destOrd="2" presId="urn:microsoft.com/office/officeart/2005/8/layout/list1"/>
    <dgm:cxn modelId="{4921F6DF-71C6-4A2F-8479-EE5FD90C1989}" srcId="{6B732D50-34EF-4A09-8763-E646363EEBFA}" destId="{69F13DD2-DCDB-4F96-B8CC-2E04C32E874A}" srcOrd="1" destOrd="0" parTransId="{2B5B9FFD-3FF7-4A7F-BA75-8018270496BE}" sibTransId="{CBD7FA21-F7E8-4E0A-832E-3967140DE68B}"/>
    <dgm:cxn modelId="{7E8BF5EB-49EC-4393-9730-B2159054FD70}" type="presOf" srcId="{D2E7883B-D94D-44EE-A727-322F21F1E865}" destId="{A6E75B03-0A6D-4B1E-B63B-754F92B23737}" srcOrd="0" destOrd="1" presId="urn:microsoft.com/office/officeart/2005/8/layout/list1"/>
    <dgm:cxn modelId="{3A761CED-7657-4B6B-BEEB-6C25DF46F247}" type="presOf" srcId="{69F13DD2-DCDB-4F96-B8CC-2E04C32E874A}" destId="{02C0DD60-CAC0-4954-9E6C-2DA1D9257245}" srcOrd="0" destOrd="1" presId="urn:microsoft.com/office/officeart/2005/8/layout/list1"/>
    <dgm:cxn modelId="{6F506AF0-3AA4-4B90-ADBC-340555C2BF6E}" srcId="{05CC434D-56DE-45F9-AF3B-2F3091CB1499}" destId="{6B732D50-34EF-4A09-8763-E646363EEBFA}" srcOrd="2" destOrd="0" parTransId="{E1A26264-651E-4E2E-8C79-952F1203E755}" sibTransId="{9316808F-A26A-4400-A0FD-AD00611F2238}"/>
    <dgm:cxn modelId="{596BA0AE-5C15-4237-B5E5-25D9910A0A70}" type="presParOf" srcId="{165FC843-F97D-4872-B2F3-2B71A37D4DB9}" destId="{8B2DAE19-798C-446E-82EF-83539491E8CD}" srcOrd="0" destOrd="0" presId="urn:microsoft.com/office/officeart/2005/8/layout/list1"/>
    <dgm:cxn modelId="{F46B32D2-DF6B-4B91-9F1E-578EE56BD05F}" type="presParOf" srcId="{8B2DAE19-798C-446E-82EF-83539491E8CD}" destId="{E3BC226D-B0A8-42FA-872A-63AB67C75BE0}" srcOrd="0" destOrd="0" presId="urn:microsoft.com/office/officeart/2005/8/layout/list1"/>
    <dgm:cxn modelId="{19228AE3-B3AD-49AE-A0D6-E5AB7CB2F5D9}" type="presParOf" srcId="{8B2DAE19-798C-446E-82EF-83539491E8CD}" destId="{39F01CEE-E29D-42D8-A9F9-3BCEE7061F05}" srcOrd="1" destOrd="0" presId="urn:microsoft.com/office/officeart/2005/8/layout/list1"/>
    <dgm:cxn modelId="{F11D2945-AC02-423F-8E22-C741A4996FBC}" type="presParOf" srcId="{165FC843-F97D-4872-B2F3-2B71A37D4DB9}" destId="{DFB6F7A1-2307-4684-994F-5ACB1638062B}" srcOrd="1" destOrd="0" presId="urn:microsoft.com/office/officeart/2005/8/layout/list1"/>
    <dgm:cxn modelId="{05DA7139-1CFD-411D-A621-8ED78C18E45E}" type="presParOf" srcId="{165FC843-F97D-4872-B2F3-2B71A37D4DB9}" destId="{AC643D35-36AF-4A8E-8253-A9D145B8F96B}" srcOrd="2" destOrd="0" presId="urn:microsoft.com/office/officeart/2005/8/layout/list1"/>
    <dgm:cxn modelId="{D9995E1B-BF74-4CA6-AC39-BF4D83E55C42}" type="presParOf" srcId="{165FC843-F97D-4872-B2F3-2B71A37D4DB9}" destId="{DCE4335B-F9BF-4645-9830-C68AB1305443}" srcOrd="3" destOrd="0" presId="urn:microsoft.com/office/officeart/2005/8/layout/list1"/>
    <dgm:cxn modelId="{5F99BC63-1940-409B-A485-669D5A4151DD}" type="presParOf" srcId="{165FC843-F97D-4872-B2F3-2B71A37D4DB9}" destId="{FCF8018E-3248-41EB-9742-AA1A2DAE41FF}" srcOrd="4" destOrd="0" presId="urn:microsoft.com/office/officeart/2005/8/layout/list1"/>
    <dgm:cxn modelId="{0656E7DE-3FBD-4BF8-A7FC-F0386DE39934}" type="presParOf" srcId="{FCF8018E-3248-41EB-9742-AA1A2DAE41FF}" destId="{BDAC4C13-91FD-4CAE-9010-BEFD0BF739CD}" srcOrd="0" destOrd="0" presId="urn:microsoft.com/office/officeart/2005/8/layout/list1"/>
    <dgm:cxn modelId="{863D43AB-6A36-4DC1-BB53-6369C75EA3A5}" type="presParOf" srcId="{FCF8018E-3248-41EB-9742-AA1A2DAE41FF}" destId="{9861DB9E-ED89-421B-BA1A-05B45C04E0F4}" srcOrd="1" destOrd="0" presId="urn:microsoft.com/office/officeart/2005/8/layout/list1"/>
    <dgm:cxn modelId="{A0BA73C8-3F84-423D-A2D3-CAB81B3E330C}" type="presParOf" srcId="{165FC843-F97D-4872-B2F3-2B71A37D4DB9}" destId="{6001729C-FC80-4B75-8281-B9399B7069C9}" srcOrd="5" destOrd="0" presId="urn:microsoft.com/office/officeart/2005/8/layout/list1"/>
    <dgm:cxn modelId="{D55636A6-1D80-4ED9-B120-FE1B7E14E22B}" type="presParOf" srcId="{165FC843-F97D-4872-B2F3-2B71A37D4DB9}" destId="{A6E75B03-0A6D-4B1E-B63B-754F92B23737}" srcOrd="6" destOrd="0" presId="urn:microsoft.com/office/officeart/2005/8/layout/list1"/>
    <dgm:cxn modelId="{4E9F6500-47AA-4EF8-A477-77DB6585ABAE}" type="presParOf" srcId="{165FC843-F97D-4872-B2F3-2B71A37D4DB9}" destId="{7C636486-7ABB-4544-B919-2D7BA8EDFBC7}" srcOrd="7" destOrd="0" presId="urn:microsoft.com/office/officeart/2005/8/layout/list1"/>
    <dgm:cxn modelId="{AB4D9716-AE63-4662-9597-7D8F9EF9B474}" type="presParOf" srcId="{165FC843-F97D-4872-B2F3-2B71A37D4DB9}" destId="{7EC538A2-74A7-451E-81BB-2B2BED8581DB}" srcOrd="8" destOrd="0" presId="urn:microsoft.com/office/officeart/2005/8/layout/list1"/>
    <dgm:cxn modelId="{9DA31D06-74D3-4B2C-A8C4-AF9DF9C3A34B}" type="presParOf" srcId="{7EC538A2-74A7-451E-81BB-2B2BED8581DB}" destId="{666E9855-C726-4B3D-8491-73CBCDC51507}" srcOrd="0" destOrd="0" presId="urn:microsoft.com/office/officeart/2005/8/layout/list1"/>
    <dgm:cxn modelId="{F5693910-A67F-4486-9188-CC78A07C581D}" type="presParOf" srcId="{7EC538A2-74A7-451E-81BB-2B2BED8581DB}" destId="{7F7EBB5C-BFF7-491F-87C7-59BC8F51A36B}" srcOrd="1" destOrd="0" presId="urn:microsoft.com/office/officeart/2005/8/layout/list1"/>
    <dgm:cxn modelId="{C46D1C37-0A6A-40AE-882D-36AF19AEF3AC}" type="presParOf" srcId="{165FC843-F97D-4872-B2F3-2B71A37D4DB9}" destId="{F49BF1F6-8A65-4AC4-BA44-1CD66B3EAC94}" srcOrd="9" destOrd="0" presId="urn:microsoft.com/office/officeart/2005/8/layout/list1"/>
    <dgm:cxn modelId="{22B77B3E-87C0-4933-B389-6BF655936956}" type="presParOf" srcId="{165FC843-F97D-4872-B2F3-2B71A37D4DB9}" destId="{02C0DD60-CAC0-4954-9E6C-2DA1D925724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43D35-36AF-4A8E-8253-A9D145B8F96B}">
      <dsp:nvSpPr>
        <dsp:cNvPr id="0" name=""/>
        <dsp:cNvSpPr/>
      </dsp:nvSpPr>
      <dsp:spPr>
        <a:xfrm>
          <a:off x="0" y="392578"/>
          <a:ext cx="539610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01CEE-E29D-42D8-A9F9-3BCEE7061F05}">
      <dsp:nvSpPr>
        <dsp:cNvPr id="0" name=""/>
        <dsp:cNvSpPr/>
      </dsp:nvSpPr>
      <dsp:spPr>
        <a:xfrm>
          <a:off x="269805" y="112138"/>
          <a:ext cx="377727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772" tIns="0" rIns="14277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2 jádra v mozkovém kmeni </a:t>
          </a:r>
          <a:endParaRPr lang="en-US" sz="1900" kern="1200"/>
        </a:p>
      </dsp:txBody>
      <dsp:txXfrm>
        <a:off x="297185" y="139518"/>
        <a:ext cx="3722511" cy="506120"/>
      </dsp:txXfrm>
    </dsp:sp>
    <dsp:sp modelId="{A6E75B03-0A6D-4B1E-B63B-754F92B23737}">
      <dsp:nvSpPr>
        <dsp:cNvPr id="0" name=""/>
        <dsp:cNvSpPr/>
      </dsp:nvSpPr>
      <dsp:spPr>
        <a:xfrm>
          <a:off x="0" y="1254418"/>
          <a:ext cx="5396102" cy="2034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8797" tIns="395732" rIns="41879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M. </a:t>
          </a:r>
          <a:r>
            <a:rPr lang="cs-CZ" sz="1900" kern="1200" dirty="0" err="1"/>
            <a:t>rectus</a:t>
          </a:r>
          <a:r>
            <a:rPr lang="cs-CZ" sz="1900" kern="1200" dirty="0"/>
            <a:t> </a:t>
          </a:r>
          <a:r>
            <a:rPr lang="cs-CZ" sz="1900" kern="1200" dirty="0" err="1"/>
            <a:t>bulbi</a:t>
          </a:r>
          <a:r>
            <a:rPr lang="cs-CZ" sz="1900" kern="1200" dirty="0"/>
            <a:t> superior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M. </a:t>
          </a:r>
          <a:r>
            <a:rPr lang="cs-CZ" sz="1900" kern="1200" dirty="0" err="1"/>
            <a:t>rectus</a:t>
          </a:r>
          <a:r>
            <a:rPr lang="cs-CZ" sz="1900" kern="1200" dirty="0"/>
            <a:t> </a:t>
          </a:r>
          <a:r>
            <a:rPr lang="cs-CZ" sz="1900" kern="1200" dirty="0" err="1"/>
            <a:t>bulbi</a:t>
          </a:r>
          <a:r>
            <a:rPr lang="cs-CZ" sz="1900" kern="1200" dirty="0"/>
            <a:t> </a:t>
          </a:r>
          <a:r>
            <a:rPr lang="cs-CZ" sz="1900" kern="1200" dirty="0" err="1"/>
            <a:t>medius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M. </a:t>
          </a:r>
          <a:r>
            <a:rPr lang="cs-CZ" sz="1900" kern="1200" dirty="0" err="1"/>
            <a:t>rectus</a:t>
          </a:r>
          <a:r>
            <a:rPr lang="cs-CZ" sz="1900" kern="1200" dirty="0"/>
            <a:t> </a:t>
          </a:r>
          <a:r>
            <a:rPr lang="cs-CZ" sz="1900" kern="1200" dirty="0" err="1"/>
            <a:t>bulbi</a:t>
          </a:r>
          <a:r>
            <a:rPr lang="cs-CZ" sz="1900" kern="1200" dirty="0"/>
            <a:t> </a:t>
          </a:r>
          <a:r>
            <a:rPr lang="cs-CZ" sz="1900" kern="1200" dirty="0" err="1"/>
            <a:t>inferior</a:t>
          </a:r>
          <a:r>
            <a:rPr lang="cs-CZ" sz="1900" kern="1200" dirty="0"/>
            <a:t>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M. </a:t>
          </a:r>
          <a:r>
            <a:rPr lang="cs-CZ" sz="1900" kern="1200" dirty="0" err="1"/>
            <a:t>obliqus</a:t>
          </a:r>
          <a:r>
            <a:rPr lang="cs-CZ" sz="1900" kern="1200" dirty="0"/>
            <a:t> </a:t>
          </a:r>
          <a:r>
            <a:rPr lang="cs-CZ" sz="1900" kern="1200" dirty="0" err="1"/>
            <a:t>bulbi</a:t>
          </a:r>
          <a:r>
            <a:rPr lang="cs-CZ" sz="1900" kern="1200" dirty="0"/>
            <a:t> </a:t>
          </a:r>
          <a:r>
            <a:rPr lang="cs-CZ" sz="1900" kern="1200" dirty="0" err="1"/>
            <a:t>inferior</a:t>
          </a:r>
          <a:r>
            <a:rPr lang="cs-CZ" sz="1900" kern="1200" dirty="0"/>
            <a:t>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M. levator palpebrae superior</a:t>
          </a:r>
          <a:endParaRPr lang="en-US" sz="1900" kern="1200"/>
        </a:p>
      </dsp:txBody>
      <dsp:txXfrm>
        <a:off x="0" y="1254418"/>
        <a:ext cx="5396102" cy="2034900"/>
      </dsp:txXfrm>
    </dsp:sp>
    <dsp:sp modelId="{9861DB9E-ED89-421B-BA1A-05B45C04E0F4}">
      <dsp:nvSpPr>
        <dsp:cNvPr id="0" name=""/>
        <dsp:cNvSpPr/>
      </dsp:nvSpPr>
      <dsp:spPr>
        <a:xfrm>
          <a:off x="269805" y="973978"/>
          <a:ext cx="377727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772" tIns="0" rIns="14277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Motorická část</a:t>
          </a:r>
          <a:endParaRPr lang="en-US" sz="1900" kern="1200"/>
        </a:p>
      </dsp:txBody>
      <dsp:txXfrm>
        <a:off x="297185" y="1001358"/>
        <a:ext cx="3722511" cy="506120"/>
      </dsp:txXfrm>
    </dsp:sp>
    <dsp:sp modelId="{02C0DD60-CAC0-4954-9E6C-2DA1D9257245}">
      <dsp:nvSpPr>
        <dsp:cNvPr id="0" name=""/>
        <dsp:cNvSpPr/>
      </dsp:nvSpPr>
      <dsp:spPr>
        <a:xfrm>
          <a:off x="0" y="3672358"/>
          <a:ext cx="5396102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8797" tIns="395732" rIns="41879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akomodace čočky (m. ciliaris),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zužení zornice (m. sphincter pupilae)</a:t>
          </a:r>
          <a:endParaRPr lang="en-US" sz="1900" kern="1200"/>
        </a:p>
      </dsp:txBody>
      <dsp:txXfrm>
        <a:off x="0" y="3672358"/>
        <a:ext cx="5396102" cy="1107225"/>
      </dsp:txXfrm>
    </dsp:sp>
    <dsp:sp modelId="{7F7EBB5C-BFF7-491F-87C7-59BC8F51A36B}">
      <dsp:nvSpPr>
        <dsp:cNvPr id="0" name=""/>
        <dsp:cNvSpPr/>
      </dsp:nvSpPr>
      <dsp:spPr>
        <a:xfrm>
          <a:off x="269805" y="3391918"/>
          <a:ext cx="377727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772" tIns="0" rIns="14277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Parasympatická část </a:t>
          </a:r>
          <a:endParaRPr lang="en-US" sz="1900" kern="1200"/>
        </a:p>
      </dsp:txBody>
      <dsp:txXfrm>
        <a:off x="297185" y="3419298"/>
        <a:ext cx="3722511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A2C5B-BC5D-44D6-942B-ABA9B072FA2C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17E8B-BA6D-46F1-9A8B-5B38997A98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62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176fc1accf_1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g1176fc1accf_1_39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176fc1accf_1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176fc1accf_1_47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176fc1accf_1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176fc1accf_1_47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17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53809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08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2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2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sk" smtClean="0"/>
              <a:pPr/>
              <a:t>‹#›</a:t>
            </a:fld>
            <a:endParaRPr lang="sk"/>
          </a:p>
        </p:txBody>
      </p:sp>
    </p:spTree>
    <p:extLst>
      <p:ext uri="{BB962C8B-B14F-4D97-AF65-F5344CB8AC3E}">
        <p14:creationId xmlns:p14="http://schemas.microsoft.com/office/powerpoint/2010/main" val="2108932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5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sk" smtClean="0"/>
              <a:pPr/>
              <a:t>‹#›</a:t>
            </a:fld>
            <a:endParaRPr lang="sk"/>
          </a:p>
        </p:txBody>
      </p:sp>
    </p:spTree>
    <p:extLst>
      <p:ext uri="{BB962C8B-B14F-4D97-AF65-F5344CB8AC3E}">
        <p14:creationId xmlns:p14="http://schemas.microsoft.com/office/powerpoint/2010/main" val="209212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9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727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9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9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5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75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4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45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8C1ED8-D9B5-682F-16BF-3294ABEE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</a:blip>
          <a:srcRect t="1622" b="20270"/>
          <a:stretch/>
        </p:blipFill>
        <p:spPr>
          <a:xfrm>
            <a:off x="20" y="10"/>
            <a:ext cx="1129282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AF2FE91-0A5F-2864-A52D-A75C07801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>
            <a:normAutofit/>
          </a:bodyPr>
          <a:lstStyle/>
          <a:p>
            <a:r>
              <a:rPr lang="cs-CZ" dirty="0"/>
              <a:t>Vyšetření hlavových nervů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BEE8706-DA1E-D150-B8D7-190A75132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4879074"/>
            <a:ext cx="9418320" cy="1613165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>
                    <a:lumMod val="85000"/>
                  </a:schemeClr>
                </a:solidFill>
              </a:rPr>
              <a:t>Neurofyziologie a neuropatologie</a:t>
            </a:r>
          </a:p>
          <a:p>
            <a:r>
              <a:rPr lang="cs-CZ">
                <a:solidFill>
                  <a:schemeClr val="tx1">
                    <a:lumMod val="85000"/>
                  </a:schemeClr>
                </a:solidFill>
              </a:rPr>
              <a:t>Mgr. Pavlína Bazalová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74E8E4-3A52-4B19-AFD7-B242CE61A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1" y="0"/>
            <a:ext cx="4572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25029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6EAAD-BE51-A352-E24E-FD9BC6C7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16" y="274956"/>
            <a:ext cx="9692640" cy="13255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b="1" dirty="0"/>
              <a:t>N. III. = n. </a:t>
            </a:r>
            <a:r>
              <a:rPr lang="cs-CZ" b="1" dirty="0" err="1"/>
              <a:t>oculomotorius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okohybný nerv</a:t>
            </a:r>
            <a:endParaRPr lang="cs-CZ" sz="1800" dirty="0"/>
          </a:p>
        </p:txBody>
      </p:sp>
      <p:graphicFrame>
        <p:nvGraphicFramePr>
          <p:cNvPr id="8" name="Zástupný obsah 2">
            <a:extLst>
              <a:ext uri="{FF2B5EF4-FFF2-40B4-BE49-F238E27FC236}">
                <a16:creationId xmlns:a16="http://schemas.microsoft.com/office/drawing/2014/main" id="{17A67AAE-A69D-A5FF-EB48-4DF53D8D6E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639866"/>
              </p:ext>
            </p:extLst>
          </p:nvPr>
        </p:nvGraphicFramePr>
        <p:xfrm>
          <a:off x="433198" y="1691322"/>
          <a:ext cx="5396102" cy="4891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918B6857-EDA0-55AF-72B0-265094061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029063"/>
            <a:ext cx="4762500" cy="32956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497DC9-5B20-DE40-25C9-A8D3BF7ECA39}"/>
              </a:ext>
            </a:extLst>
          </p:cNvPr>
          <p:cNvSpPr txBox="1"/>
          <p:nvPr/>
        </p:nvSpPr>
        <p:spPr>
          <a:xfrm>
            <a:off x="7146378" y="5324713"/>
            <a:ext cx="3045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http://www.cvikyprooci.cz/vyvoj-a-stavba-oka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8085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211B3E-278A-919F-D398-FF36517AE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48" y="1800687"/>
            <a:ext cx="8595360" cy="4351337"/>
          </a:xfrm>
        </p:spPr>
        <p:txBody>
          <a:bodyPr/>
          <a:lstStyle/>
          <a:p>
            <a:pPr marL="0" indent="0">
              <a:buNone/>
            </a:pPr>
            <a:r>
              <a:rPr lang="cs-CZ" b="1" u="sng" dirty="0"/>
              <a:t>VYŠETŘENÍ: </a:t>
            </a:r>
          </a:p>
          <a:p>
            <a:r>
              <a:rPr lang="cs-CZ" b="1" dirty="0"/>
              <a:t>Víčka</a:t>
            </a:r>
            <a:r>
              <a:rPr lang="cs-CZ" dirty="0"/>
              <a:t> – ptóza = pokles horního víčka </a:t>
            </a:r>
          </a:p>
          <a:p>
            <a:r>
              <a:rPr lang="cs-CZ" b="1" dirty="0"/>
              <a:t>Diplopie</a:t>
            </a:r>
            <a:r>
              <a:rPr lang="cs-CZ" dirty="0"/>
              <a:t> = dvojité vidění</a:t>
            </a:r>
          </a:p>
          <a:p>
            <a:r>
              <a:rPr lang="cs-CZ" b="1" dirty="0"/>
              <a:t>Pohyb očí </a:t>
            </a:r>
            <a:r>
              <a:rPr lang="cs-CZ" dirty="0"/>
              <a:t>– všemi směry + výdrž v krajní pozici </a:t>
            </a:r>
          </a:p>
          <a:p>
            <a:r>
              <a:rPr lang="cs-CZ" b="1" dirty="0"/>
              <a:t>Strabismus</a:t>
            </a:r>
            <a:r>
              <a:rPr lang="cs-CZ" dirty="0"/>
              <a:t> – divergentní strabismus (</a:t>
            </a:r>
            <a:r>
              <a:rPr lang="cs-CZ" u="sng" dirty="0"/>
              <a:t>zkouška konvergence</a:t>
            </a:r>
            <a:r>
              <a:rPr lang="cs-CZ" dirty="0"/>
              <a:t>)</a:t>
            </a:r>
          </a:p>
          <a:p>
            <a:r>
              <a:rPr lang="cs-CZ" b="1" dirty="0"/>
              <a:t>Zornice</a:t>
            </a:r>
            <a:r>
              <a:rPr lang="cs-CZ" dirty="0"/>
              <a:t> – velikost, symetrie  (mióza, mydriáza, </a:t>
            </a:r>
            <a:r>
              <a:rPr lang="cs-CZ" dirty="0" err="1"/>
              <a:t>anizokorie</a:t>
            </a:r>
            <a:r>
              <a:rPr lang="cs-CZ" dirty="0"/>
              <a:t>)</a:t>
            </a:r>
          </a:p>
          <a:p>
            <a:r>
              <a:rPr lang="cs-CZ" b="1" dirty="0"/>
              <a:t>Fotoreakce (reakce na osvit) </a:t>
            </a:r>
            <a:r>
              <a:rPr lang="cs-CZ" dirty="0"/>
              <a:t>– přímá a nepřímá </a:t>
            </a:r>
          </a:p>
          <a:p>
            <a:r>
              <a:rPr lang="cs-CZ" b="1" dirty="0"/>
              <a:t>Akomodace</a:t>
            </a:r>
          </a:p>
          <a:p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C50E11D-E83A-6D87-7A31-6863776FFA27}"/>
              </a:ext>
            </a:extLst>
          </p:cNvPr>
          <p:cNvSpPr txBox="1">
            <a:spLocks/>
          </p:cNvSpPr>
          <p:nvPr/>
        </p:nvSpPr>
        <p:spPr>
          <a:xfrm>
            <a:off x="623316" y="2749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III. = n. </a:t>
            </a:r>
            <a:r>
              <a:rPr lang="cs-CZ" b="1" dirty="0" err="1"/>
              <a:t>oculomotorius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okohybný nerv</a:t>
            </a: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B8D64DD-429E-9201-9D9C-EB3FF16E5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310" y="5083624"/>
            <a:ext cx="4572396" cy="1767993"/>
          </a:xfrm>
          <a:prstGeom prst="rect">
            <a:avLst/>
          </a:prstGeom>
        </p:spPr>
      </p:pic>
      <p:pic>
        <p:nvPicPr>
          <p:cNvPr id="7" name="Google Shape;188;p8">
            <a:extLst>
              <a:ext uri="{FF2B5EF4-FFF2-40B4-BE49-F238E27FC236}">
                <a16:creationId xmlns:a16="http://schemas.microsoft.com/office/drawing/2014/main" id="{05BBBC78-FF0F-7FB2-C11E-8D44931E06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3168" y="3893363"/>
            <a:ext cx="3471238" cy="181765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9;p8">
            <a:extLst>
              <a:ext uri="{FF2B5EF4-FFF2-40B4-BE49-F238E27FC236}">
                <a16:creationId xmlns:a16="http://schemas.microsoft.com/office/drawing/2014/main" id="{9F45A5C1-7BD7-420D-C639-862771B840C4}"/>
              </a:ext>
            </a:extLst>
          </p:cNvPr>
          <p:cNvSpPr txBox="1"/>
          <p:nvPr/>
        </p:nvSpPr>
        <p:spPr>
          <a:xfrm>
            <a:off x="7559706" y="5775811"/>
            <a:ext cx="352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sk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https://sk.sainte-anastasie.org/articles/medicina-y-salud/midriasis-dilatacin-extrema-de-la-pupila-sntomas-causas-y-tratamiento.html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A78D585-C227-23CD-645B-9F6A4A44E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869" y="1865484"/>
            <a:ext cx="3712786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74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901C3B-DC26-A56E-1423-0A1ABB87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47" y="1762125"/>
            <a:ext cx="7682103" cy="4105275"/>
          </a:xfrm>
        </p:spPr>
        <p:txBody>
          <a:bodyPr/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je nejtenčí z hlavových nervů, jádro v mozkovém kmeni - </a:t>
            </a:r>
            <a:r>
              <a:rPr lang="cs-CZ" dirty="0" err="1"/>
              <a:t>mezencephalon</a:t>
            </a:r>
            <a:r>
              <a:rPr lang="cs-CZ" dirty="0"/>
              <a:t>,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 err="1"/>
              <a:t>somatomotorický</a:t>
            </a:r>
            <a:r>
              <a:rPr lang="cs-CZ" dirty="0"/>
              <a:t> - 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bulbi</a:t>
            </a:r>
            <a:r>
              <a:rPr lang="cs-CZ" dirty="0"/>
              <a:t> superior </a:t>
            </a:r>
            <a:r>
              <a:rPr lang="cs-CZ" sz="1000" dirty="0"/>
              <a:t>(pohyb bulbu laterálně a dolů)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vyšetření shodné s n. </a:t>
            </a:r>
            <a:r>
              <a:rPr lang="cs-CZ" dirty="0" err="1"/>
              <a:t>oculomotorius</a:t>
            </a:r>
            <a:r>
              <a:rPr lang="cs-CZ" dirty="0"/>
              <a:t> (III)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jeho postižení se projevuje </a:t>
            </a:r>
            <a:r>
              <a:rPr lang="cs-CZ" b="1" dirty="0"/>
              <a:t>diplopií při pohledu směrem dolů</a:t>
            </a:r>
            <a:r>
              <a:rPr lang="cs-CZ" dirty="0"/>
              <a:t>, např. na špičky bot, nebo ještě více při dynamice a současném pohledu dolů (</a:t>
            </a:r>
            <a:r>
              <a:rPr lang="cs-CZ" dirty="0" err="1"/>
              <a:t>sy</a:t>
            </a:r>
            <a:r>
              <a:rPr lang="cs-CZ" dirty="0"/>
              <a:t> chůze ze schodů - CAVE vysoké riziko pádu u pacientů!), 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/>
              <a:t>konvergentní strabismus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hlava vychýlená od strany léze</a:t>
            </a:r>
            <a:endParaRPr lang="cs-CZ" b="1" dirty="0"/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41BC95A-BB6E-2F77-031E-442D1159C833}"/>
              </a:ext>
            </a:extLst>
          </p:cNvPr>
          <p:cNvSpPr txBox="1">
            <a:spLocks/>
          </p:cNvSpPr>
          <p:nvPr/>
        </p:nvSpPr>
        <p:spPr>
          <a:xfrm>
            <a:off x="623316" y="2749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IV. = n. </a:t>
            </a:r>
            <a:r>
              <a:rPr lang="cs-CZ" b="1" dirty="0" err="1"/>
              <a:t>trochlearis</a:t>
            </a:r>
            <a:br>
              <a:rPr lang="cs-CZ" b="1" dirty="0"/>
            </a:br>
            <a:r>
              <a:rPr lang="cs-CZ" sz="1800" b="1" dirty="0"/>
              <a:t>kladkový nerv</a:t>
            </a: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EBD139-B623-4637-80BC-342FDCC24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976" y="4148576"/>
            <a:ext cx="3713055" cy="193620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226C9D6-C7BD-39BB-A14E-D4F6125CFAF2}"/>
              </a:ext>
            </a:extLst>
          </p:cNvPr>
          <p:cNvSpPr txBox="1"/>
          <p:nvPr/>
        </p:nvSpPr>
        <p:spPr>
          <a:xfrm>
            <a:off x="4960048" y="6081988"/>
            <a:ext cx="38434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https://www.manual-cmp.cz/nervus-trochlearis/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FCFAE35-496E-2B82-5F48-5B22DACED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650" y="2292829"/>
            <a:ext cx="3843417" cy="429021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C49F94F-F34A-1E63-5057-BAEDB6F447B0}"/>
              </a:ext>
            </a:extLst>
          </p:cNvPr>
          <p:cNvSpPr txBox="1"/>
          <p:nvPr/>
        </p:nvSpPr>
        <p:spPr>
          <a:xfrm>
            <a:off x="8055521" y="6382988"/>
            <a:ext cx="32098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https://www.kenhub.com/en/library/anatomy/superior-oblique-muscle</a:t>
            </a:r>
          </a:p>
        </p:txBody>
      </p:sp>
    </p:spTree>
    <p:extLst>
      <p:ext uri="{BB962C8B-B14F-4D97-AF65-F5344CB8AC3E}">
        <p14:creationId xmlns:p14="http://schemas.microsoft.com/office/powerpoint/2010/main" val="3340992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4B71AD-0CC4-3FA2-5E0F-47BA9514B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1809750"/>
            <a:ext cx="8595360" cy="4351337"/>
          </a:xfrm>
        </p:spPr>
        <p:txBody>
          <a:bodyPr/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jádro v dolní části Varolova mostu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 err="1"/>
              <a:t>somatomotorický</a:t>
            </a:r>
            <a:r>
              <a:rPr lang="cs-CZ" b="1" dirty="0"/>
              <a:t> - m. </a:t>
            </a:r>
            <a:r>
              <a:rPr lang="cs-CZ" b="1" dirty="0" err="1"/>
              <a:t>rectus</a:t>
            </a:r>
            <a:r>
              <a:rPr lang="cs-CZ" b="1" dirty="0"/>
              <a:t> </a:t>
            </a:r>
            <a:r>
              <a:rPr lang="cs-CZ" b="1" dirty="0" err="1"/>
              <a:t>bulbi</a:t>
            </a:r>
            <a:r>
              <a:rPr lang="cs-CZ" b="1" dirty="0"/>
              <a:t> </a:t>
            </a:r>
            <a:r>
              <a:rPr lang="cs-CZ" b="1" dirty="0" err="1"/>
              <a:t>lateralis</a:t>
            </a:r>
            <a:endParaRPr lang="cs-CZ" b="1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Vyšetřuje se společně s N. III a N. IV v rámci hodnocení okohybných funkcí (angl. </a:t>
            </a:r>
            <a:r>
              <a:rPr lang="cs-CZ" dirty="0" err="1"/>
              <a:t>eye</a:t>
            </a:r>
            <a:r>
              <a:rPr lang="cs-CZ" dirty="0"/>
              <a:t> </a:t>
            </a:r>
            <a:r>
              <a:rPr lang="cs-CZ" dirty="0" err="1"/>
              <a:t>movements</a:t>
            </a:r>
            <a:r>
              <a:rPr lang="cs-CZ" dirty="0"/>
              <a:t>)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Jeho funkcí je zabezpečit laterální pohyb oční koule (směr zevní, temporální).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/>
              <a:t>poruchy:</a:t>
            </a:r>
          </a:p>
          <a:p>
            <a:pPr marL="85725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dirty="0"/>
              <a:t>sbíhavého šilhání (</a:t>
            </a:r>
            <a:r>
              <a:rPr lang="cs-CZ" b="1" dirty="0"/>
              <a:t>konvergentní strabismus</a:t>
            </a:r>
            <a:r>
              <a:rPr lang="cs-CZ" dirty="0"/>
              <a:t>) z důvodu převahy</a:t>
            </a:r>
            <a:br>
              <a:rPr lang="cs-CZ" dirty="0"/>
            </a:br>
            <a:r>
              <a:rPr lang="cs-CZ" dirty="0"/>
              <a:t> funkce n. </a:t>
            </a:r>
            <a:r>
              <a:rPr lang="cs-CZ" dirty="0" err="1"/>
              <a:t>oculomotorius</a:t>
            </a:r>
            <a:r>
              <a:rPr lang="cs-CZ" dirty="0"/>
              <a:t> v horizontálním směru </a:t>
            </a:r>
          </a:p>
          <a:p>
            <a:pPr marL="85725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dirty="0"/>
              <a:t>horizontální diplopie při pohledu na postiženou stranu</a:t>
            </a:r>
          </a:p>
          <a:p>
            <a:pPr marL="85725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dirty="0"/>
              <a:t>nemožnost abdukce postiženého bulbu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2964799-E781-972A-6519-A5E87F217E66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VI. = n. </a:t>
            </a:r>
            <a:r>
              <a:rPr lang="cs-CZ" b="1" dirty="0" err="1"/>
              <a:t>abducens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odtahovací nerv</a:t>
            </a: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97389B-82B0-8C56-D886-567ADBD9B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509" y="4494048"/>
            <a:ext cx="3896833" cy="20489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295520A-892B-E5BD-617C-A6DFF5B3D8A2}"/>
              </a:ext>
            </a:extLst>
          </p:cNvPr>
          <p:cNvSpPr txBox="1"/>
          <p:nvPr/>
        </p:nvSpPr>
        <p:spPr>
          <a:xfrm>
            <a:off x="6289128" y="6543028"/>
            <a:ext cx="50456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http://www.mestovyssibrod.cz/clanky/strabismus-u-deti-pricina-silhani_201.html</a:t>
            </a:r>
          </a:p>
        </p:txBody>
      </p:sp>
    </p:spTree>
    <p:extLst>
      <p:ext uri="{BB962C8B-B14F-4D97-AF65-F5344CB8AC3E}">
        <p14:creationId xmlns:p14="http://schemas.microsoft.com/office/powerpoint/2010/main" val="2436330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4161C2-5D8D-CE64-328E-9EC28B95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97" y="403860"/>
            <a:ext cx="9692640" cy="13255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Hlavové nervy – vyšetření očí – shrnutí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DBAC14-EF5F-BC91-692B-40AAE210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397" y="1914525"/>
            <a:ext cx="10034778" cy="4351337"/>
          </a:xfrm>
        </p:spPr>
        <p:txBody>
          <a:bodyPr/>
          <a:lstStyle/>
          <a:p>
            <a:r>
              <a:rPr lang="cs-CZ" b="1" dirty="0"/>
              <a:t>Pozice očí a symetrie </a:t>
            </a:r>
            <a:r>
              <a:rPr lang="cs-CZ" dirty="0"/>
              <a:t>(+ </a:t>
            </a:r>
            <a:r>
              <a:rPr lang="cs-CZ" dirty="0" err="1"/>
              <a:t>enoftalmus</a:t>
            </a:r>
            <a:r>
              <a:rPr lang="cs-CZ" dirty="0"/>
              <a:t>, exoftalmus) (strabismus – divergentní, konvergentní) </a:t>
            </a:r>
          </a:p>
          <a:p>
            <a:r>
              <a:rPr lang="cs-CZ" b="1" dirty="0"/>
              <a:t>Pozice víček </a:t>
            </a:r>
            <a:r>
              <a:rPr lang="cs-CZ" dirty="0"/>
              <a:t>(ptóza)</a:t>
            </a:r>
          </a:p>
          <a:p>
            <a:r>
              <a:rPr lang="cs-CZ" b="1" dirty="0"/>
              <a:t>Pohyb očních bulbů </a:t>
            </a:r>
            <a:r>
              <a:rPr lang="cs-CZ" dirty="0"/>
              <a:t>a vydrž v konečné pozici </a:t>
            </a:r>
          </a:p>
          <a:p>
            <a:r>
              <a:rPr lang="cs-CZ" b="1" dirty="0"/>
              <a:t>Velikost, symetrie zornic </a:t>
            </a:r>
            <a:r>
              <a:rPr lang="cs-CZ" dirty="0"/>
              <a:t>(mióza, mydriáza, </a:t>
            </a:r>
            <a:r>
              <a:rPr lang="cs-CZ" dirty="0" err="1"/>
              <a:t>anizokorie</a:t>
            </a:r>
            <a:r>
              <a:rPr lang="cs-CZ" dirty="0"/>
              <a:t>)</a:t>
            </a:r>
          </a:p>
          <a:p>
            <a:r>
              <a:rPr lang="cs-CZ" b="1" dirty="0"/>
              <a:t>Zraková ostrost </a:t>
            </a:r>
            <a:r>
              <a:rPr lang="cs-CZ" dirty="0"/>
              <a:t>(optotypy – vyšetření s brýlemi!)</a:t>
            </a:r>
          </a:p>
          <a:p>
            <a:r>
              <a:rPr lang="cs-CZ" b="1" dirty="0"/>
              <a:t>Zorné pole </a:t>
            </a:r>
            <a:r>
              <a:rPr lang="cs-CZ" dirty="0"/>
              <a:t>(50 cm do stran, 30 cm nad a pod úroveň očí)</a:t>
            </a:r>
          </a:p>
          <a:p>
            <a:r>
              <a:rPr lang="cs-CZ" b="1" dirty="0"/>
              <a:t>Akomodace</a:t>
            </a:r>
            <a:r>
              <a:rPr lang="cs-CZ" dirty="0"/>
              <a:t> (prst 10 cm a přibližovat, pohled do dálky a pak na prst)</a:t>
            </a:r>
          </a:p>
          <a:p>
            <a:r>
              <a:rPr lang="cs-CZ" b="1" dirty="0"/>
              <a:t>Zkouška konvergence </a:t>
            </a:r>
            <a:r>
              <a:rPr lang="cs-CZ" dirty="0"/>
              <a:t>- dívat se na přibližující se prst ze vzdálenosti 50 cm</a:t>
            </a:r>
          </a:p>
          <a:p>
            <a:r>
              <a:rPr lang="cs-CZ" b="1" dirty="0"/>
              <a:t>Fotoreakce (reakce na osvit) </a:t>
            </a:r>
            <a:r>
              <a:rPr lang="cs-CZ" dirty="0"/>
              <a:t>– přímá a nepřímá reakce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B94F80-1619-2DC8-B5F4-8B3F89CA947F}"/>
              </a:ext>
            </a:extLst>
          </p:cNvPr>
          <p:cNvSpPr txBox="1"/>
          <p:nvPr/>
        </p:nvSpPr>
        <p:spPr>
          <a:xfrm>
            <a:off x="7746590" y="2800331"/>
            <a:ext cx="334419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Okohybné nervy 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→</a:t>
            </a:r>
            <a:r>
              <a:rPr lang="cs-CZ" b="1" dirty="0"/>
              <a:t> n. III + n. IV + n. VI</a:t>
            </a:r>
          </a:p>
          <a:p>
            <a:r>
              <a:rPr lang="cs-CZ" b="1" dirty="0"/>
              <a:t>Zrakový nerv – n. II</a:t>
            </a:r>
          </a:p>
        </p:txBody>
      </p:sp>
    </p:spTree>
    <p:extLst>
      <p:ext uri="{BB962C8B-B14F-4D97-AF65-F5344CB8AC3E}">
        <p14:creationId xmlns:p14="http://schemas.microsoft.com/office/powerpoint/2010/main" val="644763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1838325"/>
            <a:ext cx="7434834" cy="4467225"/>
          </a:xfrm>
        </p:spPr>
        <p:txBody>
          <a:bodyPr>
            <a:normAutofit/>
          </a:bodyPr>
          <a:lstStyle/>
          <a:p>
            <a:r>
              <a:rPr lang="cs-CZ" dirty="0"/>
              <a:t>Nejsilnější hlavový nerv </a:t>
            </a:r>
          </a:p>
          <a:p>
            <a:r>
              <a:rPr lang="cs-CZ" dirty="0"/>
              <a:t>Smíšený nerv – 2 funkce = senzitivní a motorická </a:t>
            </a:r>
          </a:p>
          <a:p>
            <a:r>
              <a:rPr lang="cs-CZ" b="1" dirty="0"/>
              <a:t>Senzitivní funkce</a:t>
            </a:r>
            <a:r>
              <a:rPr lang="cs-CZ" dirty="0"/>
              <a:t>: obličej, přední část skalpu, dutina ústní a nosní, </a:t>
            </a:r>
            <a:r>
              <a:rPr lang="cs-CZ" dirty="0" err="1"/>
              <a:t>orbita</a:t>
            </a:r>
            <a:r>
              <a:rPr lang="cs-CZ" dirty="0"/>
              <a:t>, </a:t>
            </a:r>
            <a:r>
              <a:rPr lang="cs-CZ" dirty="0" err="1"/>
              <a:t>paranazální</a:t>
            </a:r>
            <a:r>
              <a:rPr lang="cs-CZ" dirty="0"/>
              <a:t> dutiny, přední 2/3 jazyka</a:t>
            </a:r>
          </a:p>
          <a:p>
            <a:r>
              <a:rPr lang="cs-CZ" b="1" dirty="0"/>
              <a:t>Motorická funkce: </a:t>
            </a:r>
            <a:r>
              <a:rPr lang="cs-CZ" dirty="0"/>
              <a:t>žvýkací svaly (</a:t>
            </a:r>
            <a:r>
              <a:rPr lang="cs-CZ" sz="1300" dirty="0"/>
              <a:t>m. </a:t>
            </a:r>
            <a:r>
              <a:rPr lang="cs-CZ" sz="1300" dirty="0" err="1"/>
              <a:t>temporalis</a:t>
            </a:r>
            <a:r>
              <a:rPr lang="cs-CZ" sz="1300" dirty="0"/>
              <a:t>, m. </a:t>
            </a:r>
            <a:r>
              <a:rPr lang="cs-CZ" sz="1300" dirty="0" err="1"/>
              <a:t>masseter</a:t>
            </a:r>
            <a:r>
              <a:rPr lang="cs-CZ" sz="1300" dirty="0"/>
              <a:t>, m. </a:t>
            </a:r>
            <a:r>
              <a:rPr lang="cs-CZ" sz="1300" dirty="0" err="1"/>
              <a:t>pterygoideus</a:t>
            </a:r>
            <a:r>
              <a:rPr lang="cs-CZ" sz="1300" dirty="0"/>
              <a:t> </a:t>
            </a:r>
            <a:r>
              <a:rPr lang="cs-CZ" sz="1300" dirty="0" err="1"/>
              <a:t>medialis</a:t>
            </a:r>
            <a:r>
              <a:rPr lang="cs-CZ" sz="1300" dirty="0"/>
              <a:t> a </a:t>
            </a:r>
            <a:r>
              <a:rPr lang="cs-CZ" sz="1300" dirty="0" err="1"/>
              <a:t>lateralis</a:t>
            </a:r>
            <a:r>
              <a:rPr lang="cs-CZ" sz="1300" dirty="0"/>
              <a:t>  + m. </a:t>
            </a:r>
            <a:r>
              <a:rPr lang="cs-CZ" sz="1300" dirty="0" err="1"/>
              <a:t>mylohyoideus</a:t>
            </a:r>
            <a:r>
              <a:rPr lang="cs-CZ" sz="1300" dirty="0"/>
              <a:t>, </a:t>
            </a:r>
            <a:r>
              <a:rPr lang="cs-CZ" sz="1300" dirty="0" err="1"/>
              <a:t>venter</a:t>
            </a:r>
            <a:r>
              <a:rPr lang="cs-CZ" sz="1300" dirty="0"/>
              <a:t> </a:t>
            </a:r>
            <a:r>
              <a:rPr lang="cs-CZ" sz="1300" dirty="0" err="1"/>
              <a:t>anterior</a:t>
            </a:r>
            <a:r>
              <a:rPr lang="cs-CZ" sz="1300" dirty="0"/>
              <a:t> m. </a:t>
            </a:r>
            <a:r>
              <a:rPr lang="cs-CZ" sz="1300" dirty="0" err="1"/>
              <a:t>digastricus</a:t>
            </a:r>
            <a:r>
              <a:rPr lang="cs-CZ" sz="1300" dirty="0"/>
              <a:t>)</a:t>
            </a:r>
          </a:p>
          <a:p>
            <a:r>
              <a:rPr lang="cs-CZ" b="1" u="sng" dirty="0"/>
              <a:t>3 větve: </a:t>
            </a:r>
          </a:p>
          <a:p>
            <a:pPr lvl="1"/>
            <a:r>
              <a:rPr lang="cs-CZ" b="1" dirty="0"/>
              <a:t>První větev (N. V./I) - n. </a:t>
            </a:r>
            <a:r>
              <a:rPr lang="cs-CZ" b="1" dirty="0" err="1"/>
              <a:t>ophtalmicus</a:t>
            </a:r>
            <a:r>
              <a:rPr lang="cs-CZ" b="1" dirty="0"/>
              <a:t>: </a:t>
            </a:r>
            <a:r>
              <a:rPr lang="cs-CZ" dirty="0"/>
              <a:t> senzitivně inervuje od vrcholu hlavy po úroveň oka, výstup: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supraorbitale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Druhá větev (N. V./II) - n. </a:t>
            </a:r>
            <a:r>
              <a:rPr lang="cs-CZ" b="1" dirty="0" err="1"/>
              <a:t>maxillaris</a:t>
            </a:r>
            <a:r>
              <a:rPr lang="cs-CZ" dirty="0"/>
              <a:t>: senzitivně inervuje oblast přibližně odpovídající horní čelisti, výstup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infraorbitale</a:t>
            </a:r>
            <a:endParaRPr lang="cs-CZ" dirty="0"/>
          </a:p>
          <a:p>
            <a:pPr lvl="1"/>
            <a:r>
              <a:rPr lang="cs-CZ" b="1" dirty="0"/>
              <a:t>Třetí větev (N. V./III) - n. </a:t>
            </a:r>
            <a:r>
              <a:rPr lang="cs-CZ" b="1" dirty="0" err="1"/>
              <a:t>mandibularis</a:t>
            </a:r>
            <a:r>
              <a:rPr lang="cs-CZ" dirty="0"/>
              <a:t>: inervuje přibližně oblast dolní čelisti, výstup v oblasti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mentale</a:t>
            </a:r>
            <a:r>
              <a:rPr lang="cs-CZ" dirty="0"/>
              <a:t>, 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V. = </a:t>
            </a:r>
            <a:r>
              <a:rPr lang="cs-CZ" b="1" dirty="0" err="1"/>
              <a:t>nervus</a:t>
            </a:r>
            <a:r>
              <a:rPr lang="cs-CZ" b="1" dirty="0"/>
              <a:t> trigeminus </a:t>
            </a:r>
            <a:br>
              <a:rPr lang="cs-CZ" b="1" dirty="0"/>
            </a:br>
            <a:r>
              <a:rPr lang="cs-CZ" sz="1800" b="1" dirty="0"/>
              <a:t>trojklanný nerv</a:t>
            </a:r>
            <a:endParaRPr lang="cs-CZ" sz="1800" dirty="0"/>
          </a:p>
        </p:txBody>
      </p:sp>
      <p:pic>
        <p:nvPicPr>
          <p:cNvPr id="7" name="Google Shape;209;p11">
            <a:extLst>
              <a:ext uri="{FF2B5EF4-FFF2-40B4-BE49-F238E27FC236}">
                <a16:creationId xmlns:a16="http://schemas.microsoft.com/office/drawing/2014/main" id="{22045DBA-A8D8-6553-B5D1-20214C9F924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06174" y="1700371"/>
            <a:ext cx="3352375" cy="3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10;p11">
            <a:extLst>
              <a:ext uri="{FF2B5EF4-FFF2-40B4-BE49-F238E27FC236}">
                <a16:creationId xmlns:a16="http://schemas.microsoft.com/office/drawing/2014/main" id="{8AF06A33-46A1-59AB-42A2-DBE8668555C5}"/>
              </a:ext>
            </a:extLst>
          </p:cNvPr>
          <p:cNvSpPr txBox="1"/>
          <p:nvPr/>
        </p:nvSpPr>
        <p:spPr>
          <a:xfrm>
            <a:off x="8369611" y="5294048"/>
            <a:ext cx="261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https://commons.wikimedia.org/wiki/File:Trigeminal_Nerve.png</a:t>
            </a:r>
            <a:endParaRPr sz="9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8777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1838325"/>
            <a:ext cx="6596253" cy="4467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/>
              <a:t>Vyšetření senzitivní funkce: </a:t>
            </a:r>
          </a:p>
          <a:p>
            <a:r>
              <a:rPr lang="cs-CZ" dirty="0"/>
              <a:t>Vyšetřuje se třech větvích – filamentem, smotkem vaty</a:t>
            </a:r>
          </a:p>
          <a:p>
            <a:r>
              <a:rPr lang="cs-CZ" dirty="0"/>
              <a:t>Palpační citlivost výstupů nervů:</a:t>
            </a:r>
          </a:p>
          <a:p>
            <a:pPr lvl="1"/>
            <a:r>
              <a:rPr lang="cs-CZ" dirty="0"/>
              <a:t>V1 –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supraorbitale</a:t>
            </a:r>
            <a:endParaRPr lang="cs-CZ" dirty="0"/>
          </a:p>
          <a:p>
            <a:pPr lvl="1"/>
            <a:r>
              <a:rPr lang="cs-CZ" dirty="0"/>
              <a:t>V2 –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infraorbitale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V3 - 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mentale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u="sng" dirty="0"/>
              <a:t>Vyšetření motorické funkce: </a:t>
            </a:r>
          </a:p>
          <a:p>
            <a:r>
              <a:rPr lang="cs-CZ" dirty="0"/>
              <a:t>Vyšetření žvýkacích svalů – pohyb čelistí </a:t>
            </a:r>
          </a:p>
          <a:p>
            <a:r>
              <a:rPr lang="cs-CZ" dirty="0"/>
              <a:t>Palpace, síla 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V. = </a:t>
            </a:r>
            <a:r>
              <a:rPr lang="cs-CZ" b="1" dirty="0" err="1"/>
              <a:t>nervus</a:t>
            </a:r>
            <a:r>
              <a:rPr lang="cs-CZ" b="1" dirty="0"/>
              <a:t> trigeminus </a:t>
            </a:r>
            <a:br>
              <a:rPr lang="cs-CZ" b="1" dirty="0"/>
            </a:br>
            <a:r>
              <a:rPr lang="cs-CZ" sz="1800" b="1" dirty="0"/>
              <a:t>trojklanný nerv</a:t>
            </a:r>
            <a:endParaRPr lang="cs-CZ" sz="1800" dirty="0"/>
          </a:p>
        </p:txBody>
      </p:sp>
      <p:pic>
        <p:nvPicPr>
          <p:cNvPr id="2" name="Google Shape;217;p12">
            <a:extLst>
              <a:ext uri="{FF2B5EF4-FFF2-40B4-BE49-F238E27FC236}">
                <a16:creationId xmlns:a16="http://schemas.microsoft.com/office/drawing/2014/main" id="{31441F8E-2D8D-6588-CBF9-135A04CCF83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1876" r="77096" b="43790"/>
          <a:stretch/>
        </p:blipFill>
        <p:spPr>
          <a:xfrm>
            <a:off x="8867068" y="1689271"/>
            <a:ext cx="2080950" cy="22217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8;p12">
            <a:extLst>
              <a:ext uri="{FF2B5EF4-FFF2-40B4-BE49-F238E27FC236}">
                <a16:creationId xmlns:a16="http://schemas.microsoft.com/office/drawing/2014/main" id="{2F1E7787-04D0-4756-3FE1-347D3A3B44EF}"/>
              </a:ext>
            </a:extLst>
          </p:cNvPr>
          <p:cNvSpPr txBox="1"/>
          <p:nvPr/>
        </p:nvSpPr>
        <p:spPr>
          <a:xfrm>
            <a:off x="8867068" y="3755525"/>
            <a:ext cx="225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https://www.wikiskripta.eu/w/Hodnocen%C3%AD_inervace_obli%C4%8Deje</a:t>
            </a:r>
            <a:endParaRPr sz="9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219;p12">
            <a:extLst>
              <a:ext uri="{FF2B5EF4-FFF2-40B4-BE49-F238E27FC236}">
                <a16:creationId xmlns:a16="http://schemas.microsoft.com/office/drawing/2014/main" id="{36359F0F-9715-3F8D-8B0C-50D90CB026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5455" y="4266087"/>
            <a:ext cx="3927013" cy="20851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20;p12">
            <a:extLst>
              <a:ext uri="{FF2B5EF4-FFF2-40B4-BE49-F238E27FC236}">
                <a16:creationId xmlns:a16="http://schemas.microsoft.com/office/drawing/2014/main" id="{FDA1895D-DBDD-979B-4197-A1479D2B6B9A}"/>
              </a:ext>
            </a:extLst>
          </p:cNvPr>
          <p:cNvSpPr txBox="1"/>
          <p:nvPr/>
        </p:nvSpPr>
        <p:spPr>
          <a:xfrm>
            <a:off x="7516500" y="6395356"/>
            <a:ext cx="328492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800"/>
              <a:buFont typeface="Arial"/>
              <a:buNone/>
            </a:pPr>
            <a:r>
              <a:rPr lang="sk" sz="800" kern="0" dirty="0">
                <a:solidFill>
                  <a:srgbClr val="695D46"/>
                </a:solidFill>
                <a:latin typeface="Arial"/>
                <a:ea typeface="Arial"/>
                <a:cs typeface="Arial"/>
                <a:sym typeface="Arial"/>
              </a:rPr>
              <a:t>https://www.thousandoaksfamilydentistry.com/blog/2014/12/22/the-muscles-of-mastication</a:t>
            </a:r>
            <a:endParaRPr sz="8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Google Shape;227;g115fee918f0_1_25">
            <a:extLst>
              <a:ext uri="{FF2B5EF4-FFF2-40B4-BE49-F238E27FC236}">
                <a16:creationId xmlns:a16="http://schemas.microsoft.com/office/drawing/2014/main" id="{4D3C9822-2A96-8D06-0B22-8DCF81152C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5455" y="1721204"/>
            <a:ext cx="1499950" cy="21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28;g115fee918f0_1_25">
            <a:extLst>
              <a:ext uri="{FF2B5EF4-FFF2-40B4-BE49-F238E27FC236}">
                <a16:creationId xmlns:a16="http://schemas.microsoft.com/office/drawing/2014/main" id="{63023B73-1A18-06BB-1F9C-EC8EAA1A5A56}"/>
              </a:ext>
            </a:extLst>
          </p:cNvPr>
          <p:cNvSpPr txBox="1"/>
          <p:nvPr/>
        </p:nvSpPr>
        <p:spPr>
          <a:xfrm>
            <a:off x="7195455" y="3822279"/>
            <a:ext cx="1692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sk" sz="800" b="0" i="0" u="none" strike="noStrike" cap="none">
                <a:solidFill>
                  <a:srgbClr val="695D46"/>
                </a:solidFill>
                <a:latin typeface="Arial"/>
                <a:ea typeface="Arial"/>
                <a:cs typeface="Arial"/>
                <a:sym typeface="Arial"/>
              </a:rPr>
              <a:t>https://commons.wikimedia.org/wiki/File:Foramina_Skull.png</a:t>
            </a:r>
            <a:endParaRPr sz="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93186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1838325"/>
            <a:ext cx="6596253" cy="44672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u="sng" dirty="0"/>
              <a:t>Vyšetření reflexů:</a:t>
            </a:r>
          </a:p>
          <a:p>
            <a:pPr marL="457200" lvl="0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rohovkový a spojivkový reflex (korneální, </a:t>
            </a:r>
            <a:r>
              <a:rPr lang="cs-CZ" b="1" dirty="0" err="1"/>
              <a:t>konjuktivální</a:t>
            </a:r>
            <a:r>
              <a:rPr lang="cs-CZ" b="1" dirty="0"/>
              <a:t>)</a:t>
            </a:r>
            <a:r>
              <a:rPr lang="cs-CZ" dirty="0"/>
              <a:t> - </a:t>
            </a:r>
            <a:r>
              <a:rPr lang="cs-CZ" dirty="0" err="1"/>
              <a:t>trigeminofaciální</a:t>
            </a:r>
            <a:r>
              <a:rPr lang="cs-CZ" dirty="0"/>
              <a:t> reflex, </a:t>
            </a:r>
            <a:r>
              <a:rPr lang="cs-CZ" u="sng" dirty="0"/>
              <a:t>provedení:</a:t>
            </a:r>
            <a:r>
              <a:rPr lang="cs-CZ" dirty="0"/>
              <a:t> pacient se dívá jinam, smotkem vaty se dotkneme rohovky, odpověď je zavření oka (posuzujeme intenzitu dotykového vjemu i motorickou </a:t>
            </a:r>
            <a:r>
              <a:rPr lang="cs-CZ" dirty="0" err="1"/>
              <a:t>odpoveď</a:t>
            </a:r>
            <a:r>
              <a:rPr lang="cs-CZ" dirty="0"/>
              <a:t> (tu zajišťuje n. </a:t>
            </a:r>
            <a:r>
              <a:rPr lang="cs-CZ" dirty="0" err="1"/>
              <a:t>facialis</a:t>
            </a:r>
            <a:r>
              <a:rPr lang="cs-CZ" dirty="0"/>
              <a:t>), testujeme bilaterálně</a:t>
            </a:r>
          </a:p>
          <a:p>
            <a:pPr marL="457200" lvl="0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 err="1"/>
              <a:t>masseterový</a:t>
            </a:r>
            <a:r>
              <a:rPr lang="cs-CZ" b="1" dirty="0"/>
              <a:t> reflex (jaw </a:t>
            </a:r>
            <a:r>
              <a:rPr lang="cs-CZ" b="1" dirty="0" err="1"/>
              <a:t>jerk</a:t>
            </a:r>
            <a:r>
              <a:rPr lang="cs-CZ" b="1" dirty="0"/>
              <a:t>)</a:t>
            </a:r>
            <a:r>
              <a:rPr lang="cs-CZ" dirty="0"/>
              <a:t> - </a:t>
            </a:r>
            <a:r>
              <a:rPr lang="cs-CZ" dirty="0" err="1"/>
              <a:t>trigeminotrigeminový</a:t>
            </a:r>
            <a:r>
              <a:rPr lang="cs-CZ" dirty="0"/>
              <a:t>, provedení: klepneme kladívkem na prst terapeuta položený na dolní čelisti (dolní oblast řezáků) při pootevřených ústech, odpovědí je žvýkavé sevření úst</a:t>
            </a:r>
          </a:p>
          <a:p>
            <a:pPr marL="457200" lvl="0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 err="1"/>
              <a:t>nasopalpebrální</a:t>
            </a:r>
            <a:r>
              <a:rPr lang="cs-CZ" b="1" dirty="0"/>
              <a:t> reflex</a:t>
            </a:r>
            <a:r>
              <a:rPr lang="cs-CZ" dirty="0"/>
              <a:t> - </a:t>
            </a:r>
            <a:r>
              <a:rPr lang="cs-CZ" dirty="0" err="1"/>
              <a:t>trigeminofaciální</a:t>
            </a:r>
            <a:r>
              <a:rPr lang="cs-CZ" dirty="0"/>
              <a:t>, provedení: úder kladívka do kořene nosu, </a:t>
            </a:r>
            <a:r>
              <a:rPr lang="cs-CZ" dirty="0" err="1"/>
              <a:t>odpoveď</a:t>
            </a:r>
            <a:r>
              <a:rPr lang="cs-CZ" dirty="0"/>
              <a:t> = mrknutí</a:t>
            </a:r>
          </a:p>
          <a:p>
            <a:pPr marL="0" indent="0">
              <a:buNone/>
            </a:pPr>
            <a:endParaRPr lang="cs-CZ" b="1" u="sng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V. = </a:t>
            </a:r>
            <a:r>
              <a:rPr lang="cs-CZ" b="1" dirty="0" err="1"/>
              <a:t>nervus</a:t>
            </a:r>
            <a:r>
              <a:rPr lang="cs-CZ" b="1" dirty="0"/>
              <a:t> trigeminus </a:t>
            </a:r>
            <a:br>
              <a:rPr lang="cs-CZ" b="1" dirty="0"/>
            </a:br>
            <a:r>
              <a:rPr lang="cs-CZ" sz="1800" b="1" dirty="0"/>
              <a:t>trojklanný nerv</a:t>
            </a:r>
            <a:endParaRPr lang="cs-CZ" sz="1800" dirty="0"/>
          </a:p>
        </p:txBody>
      </p:sp>
      <p:pic>
        <p:nvPicPr>
          <p:cNvPr id="7" name="Google Shape;239;p14">
            <a:extLst>
              <a:ext uri="{FF2B5EF4-FFF2-40B4-BE49-F238E27FC236}">
                <a16:creationId xmlns:a16="http://schemas.microsoft.com/office/drawing/2014/main" id="{BC0222A0-8C4C-263B-A99B-1FAD54DBEB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2926" y="1682613"/>
            <a:ext cx="1990026" cy="1492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0;p14">
            <a:extLst>
              <a:ext uri="{FF2B5EF4-FFF2-40B4-BE49-F238E27FC236}">
                <a16:creationId xmlns:a16="http://schemas.microsoft.com/office/drawing/2014/main" id="{06033C48-27E6-2488-AA27-2ED56659851F}"/>
              </a:ext>
            </a:extLst>
          </p:cNvPr>
          <p:cNvSpPr txBox="1"/>
          <p:nvPr/>
        </p:nvSpPr>
        <p:spPr>
          <a:xfrm flipH="1">
            <a:off x="7320925" y="3128763"/>
            <a:ext cx="2353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800"/>
              <a:buFont typeface="Arial"/>
              <a:buNone/>
            </a:pPr>
            <a:r>
              <a:rPr lang="sk" sz="800" kern="0" dirty="0">
                <a:solidFill>
                  <a:srgbClr val="695D46"/>
                </a:solidFill>
                <a:latin typeface="Arial"/>
                <a:ea typeface="Arial"/>
                <a:cs typeface="Arial"/>
                <a:sym typeface="Arial"/>
              </a:rPr>
              <a:t>https://www.kaltura.com/index.php/extwidget/preview/partner_id/816122/uiconf_id/44640261/entry_id/0_kzb0ccsz/embed/dynamic?</a:t>
            </a:r>
            <a:endParaRPr sz="8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2D91012-1796-6A97-4801-772720911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43" r="22857"/>
          <a:stretch/>
        </p:blipFill>
        <p:spPr>
          <a:xfrm>
            <a:off x="7412926" y="3789629"/>
            <a:ext cx="2569655" cy="234315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7147AFB-F605-63B5-87DE-52F0A4C53A62}"/>
              </a:ext>
            </a:extLst>
          </p:cNvPr>
          <p:cNvSpPr txBox="1"/>
          <p:nvPr/>
        </p:nvSpPr>
        <p:spPr>
          <a:xfrm>
            <a:off x="7521003" y="6105495"/>
            <a:ext cx="2353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https://geekymedics.com/cranial-nerve-exam/</a:t>
            </a:r>
          </a:p>
        </p:txBody>
      </p:sp>
    </p:spTree>
    <p:extLst>
      <p:ext uri="{BB962C8B-B14F-4D97-AF65-F5344CB8AC3E}">
        <p14:creationId xmlns:p14="http://schemas.microsoft.com/office/powerpoint/2010/main" val="2251752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/>
              <a:t>Poruchy: </a:t>
            </a:r>
          </a:p>
          <a:p>
            <a:r>
              <a:rPr lang="cs-CZ" dirty="0"/>
              <a:t>iritační - </a:t>
            </a:r>
            <a:r>
              <a:rPr lang="cs-CZ" b="1" dirty="0"/>
              <a:t>neuralgie trigeminu</a:t>
            </a:r>
            <a:r>
              <a:rPr lang="cs-CZ" dirty="0"/>
              <a:t>, spazmus žvýkacích svalů</a:t>
            </a:r>
          </a:p>
          <a:p>
            <a:r>
              <a:rPr lang="cs-CZ" dirty="0"/>
              <a:t>zánikové - hypestezie v inervační oblasti, slabost žvýkacích svalů</a:t>
            </a:r>
          </a:p>
          <a:p>
            <a:endParaRPr lang="cs-CZ" dirty="0"/>
          </a:p>
          <a:p>
            <a:pPr marL="0" indent="0">
              <a:buNone/>
            </a:pPr>
            <a:endParaRPr lang="cs-CZ" b="1" u="sng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V. = </a:t>
            </a:r>
            <a:r>
              <a:rPr lang="cs-CZ" b="1" dirty="0" err="1"/>
              <a:t>nervus</a:t>
            </a:r>
            <a:r>
              <a:rPr lang="cs-CZ" b="1" dirty="0"/>
              <a:t> trigeminus </a:t>
            </a:r>
            <a:br>
              <a:rPr lang="cs-CZ" b="1" dirty="0"/>
            </a:br>
            <a:r>
              <a:rPr lang="cs-CZ" sz="1800" b="1" dirty="0"/>
              <a:t>trojklanný nerv</a:t>
            </a:r>
            <a:endParaRPr 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F402E45-A513-B6F5-92B0-E2048866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367" y="1621726"/>
            <a:ext cx="4286250" cy="454138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492E214-FFB2-9492-C1C4-EB68E2DF3495}"/>
              </a:ext>
            </a:extLst>
          </p:cNvPr>
          <p:cNvSpPr txBox="1"/>
          <p:nvPr/>
        </p:nvSpPr>
        <p:spPr>
          <a:xfrm>
            <a:off x="6959655" y="6022363"/>
            <a:ext cx="38909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https://cs.medlicker.com/136-neuralgie-trigeminu-priciny-priznaky-diagnostika-a-lecba</a:t>
            </a:r>
          </a:p>
        </p:txBody>
      </p:sp>
    </p:spTree>
    <p:extLst>
      <p:ext uri="{BB962C8B-B14F-4D97-AF65-F5344CB8AC3E}">
        <p14:creationId xmlns:p14="http://schemas.microsoft.com/office/powerpoint/2010/main" val="2027516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 err="1"/>
              <a:t>licní</a:t>
            </a:r>
            <a:r>
              <a:rPr lang="cs-CZ" sz="1800" b="1" dirty="0"/>
              <a:t> nerv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4AC1D2-3DA4-5132-AEF8-6EFEBE19B654}"/>
              </a:ext>
            </a:extLst>
          </p:cNvPr>
          <p:cNvSpPr txBox="1"/>
          <p:nvPr/>
        </p:nvSpPr>
        <p:spPr>
          <a:xfrm>
            <a:off x="347663" y="2075093"/>
            <a:ext cx="4052887" cy="197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7163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dirty="0"/>
              <a:t>anatomie: smíšený nerv -&gt; 2 části </a:t>
            </a:r>
          </a:p>
          <a:p>
            <a:pPr marL="914400" lvl="1" indent="-3000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n.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cs-CZ" dirty="0" err="1"/>
              <a:t>somatomotorický</a:t>
            </a:r>
            <a:r>
              <a:rPr lang="cs-CZ" dirty="0"/>
              <a:t> </a:t>
            </a:r>
          </a:p>
          <a:p>
            <a:pPr marL="914400" lvl="1" indent="-3000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n. </a:t>
            </a:r>
            <a:r>
              <a:rPr lang="cs-CZ" b="1" dirty="0" err="1"/>
              <a:t>intermedius</a:t>
            </a:r>
            <a:r>
              <a:rPr lang="cs-CZ" dirty="0"/>
              <a:t> – </a:t>
            </a:r>
            <a:r>
              <a:rPr lang="cs-CZ" dirty="0" err="1"/>
              <a:t>visceromotorický</a:t>
            </a:r>
            <a:r>
              <a:rPr lang="cs-CZ" dirty="0"/>
              <a:t> + senzorický + senzitivní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66301F2-4EDF-CC60-46A8-B4F4E75DAB09}"/>
              </a:ext>
            </a:extLst>
          </p:cNvPr>
          <p:cNvSpPr txBox="1"/>
          <p:nvPr/>
        </p:nvSpPr>
        <p:spPr>
          <a:xfrm>
            <a:off x="1097756" y="4538186"/>
            <a:ext cx="2552700" cy="14773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u="sng" dirty="0"/>
              <a:t>Funkce: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Motorická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Senzitivní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Senzorická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Parasympatická</a:t>
            </a:r>
          </a:p>
        </p:txBody>
      </p:sp>
      <p:pic>
        <p:nvPicPr>
          <p:cNvPr id="10" name="Google Shape;270;p21">
            <a:extLst>
              <a:ext uri="{FF2B5EF4-FFF2-40B4-BE49-F238E27FC236}">
                <a16:creationId xmlns:a16="http://schemas.microsoft.com/office/drawing/2014/main" id="{14B8913D-E32D-1B05-242C-7A49022B86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5676" t="23550" r="15201" b="19493"/>
          <a:stretch/>
        </p:blipFill>
        <p:spPr>
          <a:xfrm>
            <a:off x="4676203" y="1819174"/>
            <a:ext cx="5944172" cy="44788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71;p21">
            <a:extLst>
              <a:ext uri="{FF2B5EF4-FFF2-40B4-BE49-F238E27FC236}">
                <a16:creationId xmlns:a16="http://schemas.microsoft.com/office/drawing/2014/main" id="{95FE917F-EC49-D204-E155-2E76D84BF1E8}"/>
              </a:ext>
            </a:extLst>
          </p:cNvPr>
          <p:cNvSpPr txBox="1"/>
          <p:nvPr/>
        </p:nvSpPr>
        <p:spPr>
          <a:xfrm>
            <a:off x="5469636" y="6298044"/>
            <a:ext cx="4377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sk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https://anatomie.lf2.cuni.cz/sites/anatomie/files/page/files/2020/hlavovenervy2.pdf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373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5EA55-ACF6-28A2-8CAB-5220CEF77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00" y="97479"/>
            <a:ext cx="9365128" cy="1325563"/>
          </a:xfrm>
        </p:spPr>
        <p:txBody>
          <a:bodyPr/>
          <a:lstStyle/>
          <a:p>
            <a:r>
              <a:rPr lang="cs-CZ" dirty="0"/>
              <a:t>Hlavové nervy = mozkové nervy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4108B1-F2B3-C80C-5A17-AD3ACE023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6713"/>
            <a:ext cx="6332483" cy="3536832"/>
          </a:xfrm>
        </p:spPr>
        <p:txBody>
          <a:bodyPr/>
          <a:lstStyle/>
          <a:p>
            <a:r>
              <a:rPr lang="cs-CZ" dirty="0"/>
              <a:t>12 párů nervů </a:t>
            </a:r>
          </a:p>
          <a:p>
            <a:r>
              <a:rPr lang="cs-CZ" dirty="0"/>
              <a:t>I. – výchlipka </a:t>
            </a:r>
            <a:r>
              <a:rPr lang="cs-CZ" dirty="0" err="1"/>
              <a:t>telencephala</a:t>
            </a:r>
            <a:r>
              <a:rPr lang="cs-CZ" dirty="0"/>
              <a:t> (nepárový / nepravý)</a:t>
            </a:r>
          </a:p>
          <a:p>
            <a:r>
              <a:rPr lang="cs-CZ" dirty="0"/>
              <a:t>II. – výchlipka </a:t>
            </a:r>
            <a:r>
              <a:rPr lang="cs-CZ" dirty="0" err="1"/>
              <a:t>diencephala</a:t>
            </a:r>
            <a:r>
              <a:rPr lang="cs-CZ" dirty="0"/>
              <a:t> (nepárový / nepravý)</a:t>
            </a:r>
          </a:p>
          <a:p>
            <a:r>
              <a:rPr lang="cs-CZ" dirty="0"/>
              <a:t>III. – XII. – jádro v mozkovém kmeni  (párové / pravé)</a:t>
            </a:r>
          </a:p>
          <a:p>
            <a:r>
              <a:rPr lang="cs-CZ" dirty="0"/>
              <a:t>Funkce: </a:t>
            </a:r>
          </a:p>
          <a:p>
            <a:pPr lvl="1"/>
            <a:r>
              <a:rPr lang="cs-CZ" dirty="0"/>
              <a:t>Senzitivní </a:t>
            </a:r>
          </a:p>
          <a:p>
            <a:pPr lvl="1"/>
            <a:r>
              <a:rPr lang="cs-CZ" dirty="0"/>
              <a:t>Senzorická </a:t>
            </a:r>
          </a:p>
          <a:p>
            <a:pPr lvl="1"/>
            <a:r>
              <a:rPr lang="cs-CZ" dirty="0"/>
              <a:t>Motorická</a:t>
            </a:r>
          </a:p>
          <a:p>
            <a:pPr lvl="1"/>
            <a:r>
              <a:rPr lang="cs-CZ" dirty="0"/>
              <a:t>smíšená</a:t>
            </a:r>
          </a:p>
          <a:p>
            <a:endParaRPr lang="cs-CZ" dirty="0"/>
          </a:p>
        </p:txBody>
      </p:sp>
      <p:pic>
        <p:nvPicPr>
          <p:cNvPr id="4" name="Google Shape;129;g115fee918f0_1_0">
            <a:extLst>
              <a:ext uri="{FF2B5EF4-FFF2-40B4-BE49-F238E27FC236}">
                <a16:creationId xmlns:a16="http://schemas.microsoft.com/office/drawing/2014/main" id="{033A68D7-7FC8-40DA-3F51-B63CB2B492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89683" y="1423042"/>
            <a:ext cx="4328277" cy="48686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;g115fee918f0_1_0">
            <a:extLst>
              <a:ext uri="{FF2B5EF4-FFF2-40B4-BE49-F238E27FC236}">
                <a16:creationId xmlns:a16="http://schemas.microsoft.com/office/drawing/2014/main" id="{181C5B58-61D8-560C-B7A9-093ED2026501}"/>
              </a:ext>
            </a:extLst>
          </p:cNvPr>
          <p:cNvSpPr txBox="1"/>
          <p:nvPr/>
        </p:nvSpPr>
        <p:spPr>
          <a:xfrm>
            <a:off x="7271229" y="6298821"/>
            <a:ext cx="399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https://www.wikiskripta.eu/w/Hlavové_nervy#/media/Soubor:Training.seer.cancer.gov_-_illu_cranial_nerves1.jpg</a:t>
            </a:r>
            <a:endParaRPr sz="9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92415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lícní nerv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4AC1D2-3DA4-5132-AEF8-6EFEBE19B654}"/>
              </a:ext>
            </a:extLst>
          </p:cNvPr>
          <p:cNvSpPr txBox="1"/>
          <p:nvPr/>
        </p:nvSpPr>
        <p:spPr>
          <a:xfrm>
            <a:off x="300038" y="2046518"/>
            <a:ext cx="9863137" cy="3566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5791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</a:pPr>
            <a:r>
              <a:rPr lang="cs-CZ" sz="1800" b="1" u="sng" dirty="0"/>
              <a:t>FUNKCE:</a:t>
            </a:r>
          </a:p>
          <a:p>
            <a:pPr marL="914400" lvl="1" indent="-3086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Char char="○"/>
            </a:pPr>
            <a:r>
              <a:rPr lang="cs-CZ" sz="1800" b="1" dirty="0"/>
              <a:t>motorická: </a:t>
            </a:r>
            <a:r>
              <a:rPr lang="cs-CZ" sz="1800" dirty="0"/>
              <a:t>mimické svaly, m. </a:t>
            </a:r>
            <a:r>
              <a:rPr lang="cs-CZ" sz="1800" dirty="0" err="1"/>
              <a:t>platysma</a:t>
            </a:r>
            <a:r>
              <a:rPr lang="cs-CZ" sz="1800" dirty="0"/>
              <a:t>, m. </a:t>
            </a:r>
            <a:r>
              <a:rPr lang="cs-CZ" sz="1800" dirty="0" err="1"/>
              <a:t>stapedius</a:t>
            </a:r>
            <a:r>
              <a:rPr lang="cs-CZ" sz="1800" dirty="0"/>
              <a:t>, m. </a:t>
            </a:r>
            <a:r>
              <a:rPr lang="cs-CZ" sz="1800" dirty="0" err="1"/>
              <a:t>stylohyoideus</a:t>
            </a:r>
            <a:r>
              <a:rPr lang="cs-CZ" sz="1800" dirty="0"/>
              <a:t>, </a:t>
            </a:r>
            <a:r>
              <a:rPr lang="cs-CZ" sz="1800" dirty="0" err="1"/>
              <a:t>vent</a:t>
            </a:r>
            <a:r>
              <a:rPr lang="cs-CZ" sz="1800" dirty="0"/>
              <a:t>. post. m. </a:t>
            </a:r>
            <a:r>
              <a:rPr lang="cs-CZ" sz="1800" dirty="0" err="1"/>
              <a:t>digastricus</a:t>
            </a:r>
            <a:r>
              <a:rPr lang="cs-CZ" sz="1800" dirty="0"/>
              <a:t>, m. </a:t>
            </a:r>
            <a:r>
              <a:rPr lang="cs-CZ" sz="1800" dirty="0" err="1"/>
              <a:t>Epicranius</a:t>
            </a:r>
            <a:r>
              <a:rPr lang="cs-CZ" sz="1800" dirty="0"/>
              <a:t>, rudimentální svaly boltce</a:t>
            </a:r>
            <a:endParaRPr lang="cs-CZ" dirty="0"/>
          </a:p>
          <a:p>
            <a:pPr marL="60579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None/>
            </a:pPr>
            <a:endParaRPr lang="cs-CZ" sz="1800" dirty="0"/>
          </a:p>
          <a:p>
            <a:pPr marL="914400" lvl="1" indent="-3086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Char char="○"/>
            </a:pPr>
            <a:r>
              <a:rPr lang="cs-CZ" sz="1800" b="1" dirty="0"/>
              <a:t>parasympatická:</a:t>
            </a:r>
            <a:r>
              <a:rPr lang="cs-CZ" sz="1800" dirty="0"/>
              <a:t> ganglion </a:t>
            </a:r>
            <a:r>
              <a:rPr lang="cs-CZ" sz="1800" dirty="0" err="1"/>
              <a:t>submandibulare</a:t>
            </a:r>
            <a:r>
              <a:rPr lang="cs-CZ" sz="1800" dirty="0"/>
              <a:t> - žláza podjazyková, jazyková a podčelistní; </a:t>
            </a:r>
            <a:r>
              <a:rPr lang="cs-CZ" sz="1800" dirty="0" err="1"/>
              <a:t>gangl</a:t>
            </a:r>
            <a:r>
              <a:rPr lang="cs-CZ" sz="1800" dirty="0"/>
              <a:t>. </a:t>
            </a:r>
            <a:r>
              <a:rPr lang="cs-CZ" sz="1800" dirty="0" err="1"/>
              <a:t>pterygopalatinum</a:t>
            </a:r>
            <a:r>
              <a:rPr lang="cs-CZ" sz="1800" dirty="0"/>
              <a:t> - žláza slzná, nosní, patrová, nosohltanová</a:t>
            </a:r>
            <a:endParaRPr lang="cs-CZ" dirty="0"/>
          </a:p>
          <a:p>
            <a:pPr marL="60579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None/>
            </a:pPr>
            <a:endParaRPr lang="cs-CZ" sz="1800" dirty="0"/>
          </a:p>
          <a:p>
            <a:pPr marL="914400" lvl="1" indent="-3086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Char char="○"/>
            </a:pPr>
            <a:r>
              <a:rPr lang="cs-CZ" sz="1800" b="1" dirty="0"/>
              <a:t>senzitivní:</a:t>
            </a:r>
            <a:r>
              <a:rPr lang="cs-CZ" sz="1800" dirty="0"/>
              <a:t> okrsek ušního boltce, zevní zvukovod</a:t>
            </a:r>
            <a:endParaRPr lang="cs-CZ" dirty="0"/>
          </a:p>
          <a:p>
            <a:pPr marL="60579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None/>
            </a:pPr>
            <a:endParaRPr lang="cs-CZ" sz="1800" dirty="0"/>
          </a:p>
          <a:p>
            <a:pPr marL="914400" lvl="1" indent="-3086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Char char="○"/>
            </a:pPr>
            <a:r>
              <a:rPr lang="cs-CZ" sz="1800" b="1" dirty="0"/>
              <a:t>senzorická:</a:t>
            </a:r>
            <a:r>
              <a:rPr lang="cs-CZ" sz="1800" dirty="0"/>
              <a:t> chuť první ⅔ jazyka</a:t>
            </a:r>
          </a:p>
          <a:p>
            <a:pPr marL="157163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3781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 err="1"/>
              <a:t>licní</a:t>
            </a:r>
            <a:r>
              <a:rPr lang="cs-CZ" sz="1800" b="1" dirty="0"/>
              <a:t> nerv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4AC1D2-3DA4-5132-AEF8-6EFEBE19B654}"/>
              </a:ext>
            </a:extLst>
          </p:cNvPr>
          <p:cNvSpPr txBox="1"/>
          <p:nvPr/>
        </p:nvSpPr>
        <p:spPr>
          <a:xfrm>
            <a:off x="300038" y="2046518"/>
            <a:ext cx="10567987" cy="3972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5791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</a:pPr>
            <a:r>
              <a:rPr lang="cs-CZ" b="1" u="sng" dirty="0"/>
              <a:t>VYŠETŘENÍ</a:t>
            </a:r>
            <a:r>
              <a:rPr lang="cs-CZ" sz="1800" b="1" u="sng" dirty="0"/>
              <a:t>:</a:t>
            </a:r>
          </a:p>
          <a:p>
            <a:pPr marL="923291" lvl="1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85"/>
              <a:buFont typeface="Noto Sans Symbols"/>
              <a:buChar char="▪"/>
            </a:pPr>
            <a:r>
              <a:rPr lang="cs-CZ" b="1" dirty="0"/>
              <a:t>symetrie obličeje </a:t>
            </a:r>
            <a:r>
              <a:rPr lang="cs-CZ" dirty="0"/>
              <a:t>v klidu a při volním úsilí (při intenci)</a:t>
            </a:r>
          </a:p>
          <a:p>
            <a:pPr marL="1380491" lvl="2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85"/>
              <a:buFont typeface="Noto Sans Symbols"/>
              <a:buChar char="▪"/>
            </a:pPr>
            <a:r>
              <a:rPr lang="cs-CZ" dirty="0"/>
              <a:t>symetrie ústních koutků, </a:t>
            </a:r>
            <a:r>
              <a:rPr lang="cs-CZ" dirty="0" err="1"/>
              <a:t>nosolabiálních</a:t>
            </a:r>
            <a:r>
              <a:rPr lang="cs-CZ" dirty="0"/>
              <a:t> rýh, vrásek </a:t>
            </a:r>
          </a:p>
          <a:p>
            <a:pPr marL="923291" lvl="1" indent="-285750">
              <a:lnSpc>
                <a:spcPct val="130000"/>
              </a:lnSpc>
              <a:buSzPts val="1085"/>
              <a:buFont typeface="Noto Sans Symbols"/>
              <a:buChar char="▪"/>
            </a:pPr>
            <a:r>
              <a:rPr lang="cs-CZ" b="1" dirty="0"/>
              <a:t>Šíře očních štěrbin</a:t>
            </a:r>
            <a:r>
              <a:rPr lang="cs-CZ" dirty="0"/>
              <a:t> a schopnost jejich uzavření (</a:t>
            </a:r>
            <a:r>
              <a:rPr lang="cs-CZ" b="1" dirty="0" err="1"/>
              <a:t>lagophtalmus</a:t>
            </a:r>
            <a:r>
              <a:rPr lang="cs-CZ" dirty="0"/>
              <a:t> = pokles dolního víčka a neschopnost dovřít oko) -&gt; </a:t>
            </a:r>
            <a:r>
              <a:rPr lang="cs-CZ" b="1" dirty="0"/>
              <a:t>Bellův příznak </a:t>
            </a:r>
            <a:r>
              <a:rPr lang="cs-CZ" dirty="0"/>
              <a:t>= při pokusu o zavření oka vytáčení bulbu vzhůru</a:t>
            </a:r>
          </a:p>
          <a:p>
            <a:pPr marL="923291" lvl="1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85"/>
              <a:buFont typeface="Noto Sans Symbols"/>
              <a:buChar char="▪"/>
            </a:pPr>
            <a:r>
              <a:rPr lang="cs-CZ" b="1" dirty="0"/>
              <a:t>Napětí a schopnost funkce mimických svalů + </a:t>
            </a:r>
            <a:r>
              <a:rPr lang="cs-CZ" b="1" dirty="0" err="1"/>
              <a:t>platysmy</a:t>
            </a:r>
            <a:endParaRPr lang="cs-CZ" b="1" dirty="0"/>
          </a:p>
          <a:p>
            <a:pPr marL="905511" lvl="1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85"/>
              <a:buFont typeface="Noto Sans Symbols"/>
              <a:buChar char="▪"/>
            </a:pPr>
            <a:r>
              <a:rPr lang="cs-CZ" b="1" dirty="0" err="1"/>
              <a:t>hyperacusis</a:t>
            </a:r>
            <a:r>
              <a:rPr lang="cs-CZ" dirty="0"/>
              <a:t> (u poškození  n. </a:t>
            </a:r>
            <a:r>
              <a:rPr lang="cs-CZ" dirty="0" err="1"/>
              <a:t>stapedius</a:t>
            </a:r>
            <a:r>
              <a:rPr lang="cs-CZ" dirty="0"/>
              <a:t> - zvýšené vnímání zvuků)</a:t>
            </a:r>
          </a:p>
          <a:p>
            <a:pPr marL="905511" lvl="1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85"/>
              <a:buFont typeface="Noto Sans Symbols"/>
              <a:buChar char="▪"/>
            </a:pPr>
            <a:r>
              <a:rPr lang="cs-CZ" b="1" dirty="0"/>
              <a:t>porucha chuti</a:t>
            </a:r>
          </a:p>
          <a:p>
            <a:pPr marL="905511" lvl="1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85"/>
              <a:buFont typeface="Noto Sans Symbols"/>
              <a:buChar char="▪"/>
            </a:pPr>
            <a:r>
              <a:rPr lang="cs-CZ" b="1" dirty="0"/>
              <a:t>Reflexy: </a:t>
            </a:r>
            <a:r>
              <a:rPr lang="cs-CZ" dirty="0"/>
              <a:t>korneální, </a:t>
            </a:r>
            <a:r>
              <a:rPr lang="cs-CZ" dirty="0" err="1"/>
              <a:t>nasopalpebrální</a:t>
            </a:r>
            <a:r>
              <a:rPr lang="cs-CZ" dirty="0"/>
              <a:t> (</a:t>
            </a:r>
            <a:r>
              <a:rPr lang="cs-CZ" dirty="0" err="1"/>
              <a:t>trigemino-faciálové</a:t>
            </a:r>
            <a:r>
              <a:rPr lang="cs-CZ" dirty="0"/>
              <a:t> </a:t>
            </a:r>
            <a:r>
              <a:rPr lang="cs-CZ" dirty="0" err="1"/>
              <a:t>rr</a:t>
            </a:r>
            <a:r>
              <a:rPr lang="cs-CZ" dirty="0"/>
              <a:t>.)</a:t>
            </a:r>
          </a:p>
          <a:p>
            <a:pPr marL="905511" lvl="1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85"/>
              <a:buFont typeface="Noto Sans Symbols"/>
              <a:buChar char="▪"/>
            </a:pPr>
            <a:r>
              <a:rPr lang="cs-CZ" b="1" dirty="0"/>
              <a:t>zvýšení nervosvalové dráždivosti - </a:t>
            </a:r>
            <a:r>
              <a:rPr lang="cs-CZ" b="1" dirty="0" err="1"/>
              <a:t>Chvostkův</a:t>
            </a:r>
            <a:r>
              <a:rPr lang="cs-CZ" b="1" dirty="0"/>
              <a:t> příznak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6082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lícní nerv</a:t>
            </a:r>
            <a:endParaRPr lang="cs-CZ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28DFC2-265D-9743-4972-09F82056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6" y="1807780"/>
            <a:ext cx="3115578" cy="449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C5C0759-20C4-6A53-7D7E-BCD21770EEC5}"/>
              </a:ext>
            </a:extLst>
          </p:cNvPr>
          <p:cNvSpPr txBox="1"/>
          <p:nvPr/>
        </p:nvSpPr>
        <p:spPr>
          <a:xfrm>
            <a:off x="218543" y="6183605"/>
            <a:ext cx="46201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Autor: Patrick J. Lynch, medical illustrator – Patrick J. Lynch, medical illustrator, CC BY 2.5, https://commons.wikimedia.org/w/index.php?curid=1496643</a:t>
            </a:r>
            <a:endParaRPr lang="cs-CZ" sz="1000" dirty="0"/>
          </a:p>
        </p:txBody>
      </p:sp>
      <p:pic>
        <p:nvPicPr>
          <p:cNvPr id="1028" name="Picture 4" descr="Bez nadpisu">
            <a:extLst>
              <a:ext uri="{FF2B5EF4-FFF2-40B4-BE49-F238E27FC236}">
                <a16:creationId xmlns:a16="http://schemas.microsoft.com/office/drawing/2014/main" id="{6CCCB724-D37C-99E1-4AFF-352960B03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022411"/>
            <a:ext cx="5800725" cy="406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8F393BC-B842-8047-B77A-0EA5E02B27CB}"/>
              </a:ext>
            </a:extLst>
          </p:cNvPr>
          <p:cNvSpPr txBox="1"/>
          <p:nvPr/>
        </p:nvSpPr>
        <p:spPr>
          <a:xfrm>
            <a:off x="5624513" y="6183605"/>
            <a:ext cx="6105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https://www.upjs.sk/public/media/11491/Perif__rna_obrna_n._facialis.pdf</a:t>
            </a:r>
          </a:p>
        </p:txBody>
      </p:sp>
    </p:spTree>
    <p:extLst>
      <p:ext uri="{BB962C8B-B14F-4D97-AF65-F5344CB8AC3E}">
        <p14:creationId xmlns:p14="http://schemas.microsoft.com/office/powerpoint/2010/main" val="352741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lícní nerv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4AC1D2-3DA4-5132-AEF8-6EFEBE19B654}"/>
              </a:ext>
            </a:extLst>
          </p:cNvPr>
          <p:cNvSpPr txBox="1"/>
          <p:nvPr/>
        </p:nvSpPr>
        <p:spPr>
          <a:xfrm>
            <a:off x="300038" y="2046518"/>
            <a:ext cx="10567987" cy="1655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5791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</a:pPr>
            <a:r>
              <a:rPr lang="cs-CZ" b="1" u="sng" dirty="0"/>
              <a:t>Vyšetření mimických svalů:</a:t>
            </a:r>
          </a:p>
          <a:p>
            <a:pPr marL="891541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Font typeface="Arial" panose="020B0604020202020204" pitchFamily="34" charset="0"/>
              <a:buChar char="•"/>
            </a:pPr>
            <a:r>
              <a:rPr lang="cs-CZ" sz="1800" b="1" dirty="0"/>
              <a:t>Orientační vyšetření </a:t>
            </a:r>
            <a:r>
              <a:rPr lang="cs-CZ" sz="1800" dirty="0"/>
              <a:t>– zvednout obočí, zavřít oči, zamračit se, usmát se, vycenit zuby, nafouknout tváře, zapískat</a:t>
            </a:r>
          </a:p>
          <a:p>
            <a:pPr marL="891541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Font typeface="Arial" panose="020B0604020202020204" pitchFamily="34" charset="0"/>
              <a:buChar char="•"/>
            </a:pPr>
            <a:r>
              <a:rPr lang="cs-CZ" dirty="0"/>
              <a:t>Svalový test podle Jandy </a:t>
            </a:r>
            <a:endParaRPr lang="cs-CZ" sz="1800" dirty="0"/>
          </a:p>
          <a:p>
            <a:pPr marL="157163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cs-CZ" dirty="0"/>
          </a:p>
        </p:txBody>
      </p:sp>
      <p:sp>
        <p:nvSpPr>
          <p:cNvPr id="2" name="Google Shape;317;p23">
            <a:extLst>
              <a:ext uri="{FF2B5EF4-FFF2-40B4-BE49-F238E27FC236}">
                <a16:creationId xmlns:a16="http://schemas.microsoft.com/office/drawing/2014/main" id="{AEF700F4-1174-C2E7-1364-DFC1DB1F745B}"/>
              </a:ext>
            </a:extLst>
          </p:cNvPr>
          <p:cNvSpPr txBox="1"/>
          <p:nvPr/>
        </p:nvSpPr>
        <p:spPr>
          <a:xfrm>
            <a:off x="5584031" y="6547882"/>
            <a:ext cx="376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Vladimír Janda a kol. - Svalové funkční testy, str. 14-26</a:t>
            </a:r>
            <a:endParaRPr sz="9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Google Shape;314;p23">
            <a:extLst>
              <a:ext uri="{FF2B5EF4-FFF2-40B4-BE49-F238E27FC236}">
                <a16:creationId xmlns:a16="http://schemas.microsoft.com/office/drawing/2014/main" id="{69C242B6-96CA-0FF9-904A-CF9993ACBB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6861" b="11045"/>
          <a:stretch/>
        </p:blipFill>
        <p:spPr>
          <a:xfrm>
            <a:off x="194887" y="3324225"/>
            <a:ext cx="2830182" cy="319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5;p23">
            <a:extLst>
              <a:ext uri="{FF2B5EF4-FFF2-40B4-BE49-F238E27FC236}">
                <a16:creationId xmlns:a16="http://schemas.microsoft.com/office/drawing/2014/main" id="{3168D503-B4B4-D001-EF9B-71CFA82E50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676" t="20200" r="34992" b="59685"/>
          <a:stretch/>
        </p:blipFill>
        <p:spPr>
          <a:xfrm>
            <a:off x="4667331" y="2893835"/>
            <a:ext cx="5171500" cy="16592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16;p23">
            <a:extLst>
              <a:ext uri="{FF2B5EF4-FFF2-40B4-BE49-F238E27FC236}">
                <a16:creationId xmlns:a16="http://schemas.microsoft.com/office/drawing/2014/main" id="{406A074F-DA4E-8994-4758-3AE777824EEC}"/>
              </a:ext>
            </a:extLst>
          </p:cNvPr>
          <p:cNvSpPr txBox="1"/>
          <p:nvPr/>
        </p:nvSpPr>
        <p:spPr>
          <a:xfrm>
            <a:off x="109978" y="6488544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https://fyzioterapie.utvs.cvut.cz/document/show/id/279/</a:t>
            </a:r>
            <a:endParaRPr sz="9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318;p23">
            <a:extLst>
              <a:ext uri="{FF2B5EF4-FFF2-40B4-BE49-F238E27FC236}">
                <a16:creationId xmlns:a16="http://schemas.microsoft.com/office/drawing/2014/main" id="{C46B1231-1D2F-E26E-6B6A-1113632332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8973" t="26335" r="32248" b="44409"/>
          <a:stretch/>
        </p:blipFill>
        <p:spPr>
          <a:xfrm>
            <a:off x="3343454" y="4938728"/>
            <a:ext cx="2647754" cy="1682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81F6560-B37D-5A8F-D8C8-23C871B900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9" t="52501" r="-13609" b="608"/>
          <a:stretch/>
        </p:blipFill>
        <p:spPr>
          <a:xfrm>
            <a:off x="5915025" y="4833347"/>
            <a:ext cx="3499407" cy="1655197"/>
          </a:xfrm>
          <a:prstGeom prst="rect">
            <a:avLst/>
          </a:prstGeom>
        </p:spPr>
      </p:pic>
      <p:pic>
        <p:nvPicPr>
          <p:cNvPr id="11" name="Google Shape;325;p24">
            <a:extLst>
              <a:ext uri="{FF2B5EF4-FFF2-40B4-BE49-F238E27FC236}">
                <a16:creationId xmlns:a16="http://schemas.microsoft.com/office/drawing/2014/main" id="{5D9837DC-B07F-AAC8-1A63-CEC154C61A1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8142" t="25773" r="33203" b="40951"/>
          <a:stretch/>
        </p:blipFill>
        <p:spPr>
          <a:xfrm>
            <a:off x="8331806" y="4204699"/>
            <a:ext cx="2611498" cy="1861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386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8EEA98-E230-FDF7-5720-B28AF207F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13" y="-297021"/>
            <a:ext cx="9692640" cy="1325562"/>
          </a:xfrm>
        </p:spPr>
        <p:txBody>
          <a:bodyPr/>
          <a:lstStyle/>
          <a:p>
            <a:r>
              <a:rPr lang="cs-CZ" dirty="0"/>
              <a:t>Inervace mimických svalů</a:t>
            </a:r>
          </a:p>
        </p:txBody>
      </p:sp>
      <p:pic>
        <p:nvPicPr>
          <p:cNvPr id="4" name="Google Shape;356;p66" descr="Nervus facialis (Lícní nerv)">
            <a:extLst>
              <a:ext uri="{FF2B5EF4-FFF2-40B4-BE49-F238E27FC236}">
                <a16:creationId xmlns:a16="http://schemas.microsoft.com/office/drawing/2014/main" id="{9BC15902-FF6C-EEB5-FE2A-DE95FA5F78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7488" y="1152425"/>
            <a:ext cx="3710645" cy="53398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7;p66">
            <a:extLst>
              <a:ext uri="{FF2B5EF4-FFF2-40B4-BE49-F238E27FC236}">
                <a16:creationId xmlns:a16="http://schemas.microsoft.com/office/drawing/2014/main" id="{50E6B913-7DDB-1990-4E8F-A8678EABFC51}"/>
              </a:ext>
            </a:extLst>
          </p:cNvPr>
          <p:cNvSpPr txBox="1"/>
          <p:nvPr/>
        </p:nvSpPr>
        <p:spPr>
          <a:xfrm>
            <a:off x="5587849" y="2854734"/>
            <a:ext cx="464145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Horní polovina obličeje </a:t>
            </a:r>
            <a:r>
              <a:rPr lang="sk" sz="20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– inervace z obou hemisfér </a:t>
            </a: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Dolní polovina obličeje </a:t>
            </a:r>
            <a:r>
              <a:rPr lang="sk" sz="20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– inervace pouze z kontralaterální hemisféry 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921880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lícní nerv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4AC1D2-3DA4-5132-AEF8-6EFEBE19B654}"/>
              </a:ext>
            </a:extLst>
          </p:cNvPr>
          <p:cNvSpPr txBox="1"/>
          <p:nvPr/>
        </p:nvSpPr>
        <p:spPr>
          <a:xfrm>
            <a:off x="271463" y="1581150"/>
            <a:ext cx="10567987" cy="4611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1944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sz="1682" b="1" u="sng" dirty="0"/>
              <a:t>PERIFERNÍ PARÉZA N. FACIALIS (BELLOVA OBRNA)</a:t>
            </a:r>
          </a:p>
          <a:p>
            <a:pPr marL="914400" lvl="1" indent="-319448">
              <a:lnSpc>
                <a:spcPct val="115000"/>
              </a:lnSpc>
              <a:buSzPct val="100000"/>
              <a:buChar char="-"/>
            </a:pPr>
            <a:r>
              <a:rPr lang="cs-CZ" sz="1682" dirty="0"/>
              <a:t>je charakteristická postižením mimických svalů v oblasti obličeje, </a:t>
            </a:r>
            <a:r>
              <a:rPr lang="cs-CZ" sz="1682" b="1" dirty="0"/>
              <a:t>včetně svalů v oblasti čela a víček (</a:t>
            </a:r>
            <a:r>
              <a:rPr lang="cs-CZ" sz="1682" b="1" dirty="0" err="1"/>
              <a:t>lagopthalmus</a:t>
            </a:r>
            <a:r>
              <a:rPr lang="cs-CZ" sz="1682" b="1" dirty="0"/>
              <a:t>, Bellův příznak) </a:t>
            </a:r>
          </a:p>
          <a:p>
            <a:pPr marL="914400" lvl="1" indent="-319448">
              <a:lnSpc>
                <a:spcPct val="115000"/>
              </a:lnSpc>
              <a:buSzPct val="100000"/>
              <a:buChar char="-"/>
            </a:pPr>
            <a:r>
              <a:rPr lang="cs-CZ" sz="1682" b="1" dirty="0"/>
              <a:t>Celá polovina obličeje</a:t>
            </a:r>
          </a:p>
          <a:p>
            <a:pPr marL="914400" lvl="1" indent="-319448">
              <a:lnSpc>
                <a:spcPct val="115000"/>
              </a:lnSpc>
              <a:buSzPct val="100000"/>
              <a:buChar char="-"/>
            </a:pPr>
            <a:endParaRPr lang="cs-CZ" sz="1682" b="1" dirty="0"/>
          </a:p>
          <a:p>
            <a:pPr marL="457200" lvl="0" indent="-31944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sz="1682" b="1" u="sng" dirty="0"/>
              <a:t>CENTRÁLNÍ PARÉZA N. FACIALIS</a:t>
            </a:r>
          </a:p>
          <a:p>
            <a:pPr marL="914400" lvl="1" indent="-319448">
              <a:lnSpc>
                <a:spcPct val="115000"/>
              </a:lnSpc>
              <a:buSzPct val="100000"/>
              <a:buChar char="-"/>
            </a:pPr>
            <a:r>
              <a:rPr lang="cs-CZ" sz="1682" dirty="0"/>
              <a:t> je charakteristická tím, že horní část větví n. </a:t>
            </a:r>
            <a:r>
              <a:rPr lang="cs-CZ" sz="1682" dirty="0" err="1"/>
              <a:t>facialis</a:t>
            </a:r>
            <a:r>
              <a:rPr lang="cs-CZ" sz="1682" dirty="0"/>
              <a:t> zásobující </a:t>
            </a:r>
            <a:r>
              <a:rPr lang="cs-CZ" sz="1682" b="1" dirty="0"/>
              <a:t>oblast čela a víček není postižena</a:t>
            </a:r>
          </a:p>
          <a:p>
            <a:pPr marL="914400" lvl="1" indent="-319448">
              <a:lnSpc>
                <a:spcPct val="115000"/>
              </a:lnSpc>
              <a:buSzPct val="100000"/>
              <a:buChar char="-"/>
            </a:pPr>
            <a:r>
              <a:rPr lang="cs-CZ" sz="1682" b="1" dirty="0"/>
              <a:t> </a:t>
            </a:r>
            <a:r>
              <a:rPr lang="cs-CZ" sz="1682" dirty="0"/>
              <a:t>Centrální paréza n. </a:t>
            </a:r>
            <a:r>
              <a:rPr lang="cs-CZ" sz="1682" dirty="0" err="1"/>
              <a:t>facialis</a:t>
            </a:r>
            <a:r>
              <a:rPr lang="cs-CZ" sz="1682" dirty="0"/>
              <a:t> tak představuje menší funkční i estetický “defekt” pro pacienta</a:t>
            </a:r>
          </a:p>
          <a:p>
            <a:pPr marL="594952" lvl="1">
              <a:lnSpc>
                <a:spcPct val="115000"/>
              </a:lnSpc>
              <a:buSzPct val="100000"/>
            </a:pPr>
            <a:endParaRPr lang="cs-CZ" sz="1682" dirty="0"/>
          </a:p>
          <a:p>
            <a:pPr marL="457200" lvl="0" indent="-31944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sz="1682" dirty="0"/>
              <a:t>Pod úrovní očních štěrbin jsou známky periferního i centrálního postižení n. VII stejné: </a:t>
            </a:r>
          </a:p>
          <a:p>
            <a:pPr marL="914400" lvl="1" indent="-3041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Snížení ústního koutku v klidu i při intenci (těžší porucha, vytékání slin, visí tvář, </a:t>
            </a:r>
            <a:r>
              <a:rPr lang="cs-CZ" dirty="0" err="1"/>
              <a:t>palpovatelný</a:t>
            </a:r>
            <a:r>
              <a:rPr lang="cs-CZ" dirty="0"/>
              <a:t> </a:t>
            </a:r>
            <a:r>
              <a:rPr lang="cs-CZ" dirty="0" err="1"/>
              <a:t>hypotonus</a:t>
            </a:r>
            <a:r>
              <a:rPr lang="cs-CZ" dirty="0"/>
              <a:t>, obraz “oteklé tváře”), při lehčí poruše se asymetrie zvýrazní až při volném úsilí (v klidu nepatrná)</a:t>
            </a:r>
          </a:p>
          <a:p>
            <a:pPr marL="157163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2374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4AC1D2-3DA4-5132-AEF8-6EFEBE19B654}"/>
              </a:ext>
            </a:extLst>
          </p:cNvPr>
          <p:cNvSpPr txBox="1"/>
          <p:nvPr/>
        </p:nvSpPr>
        <p:spPr>
          <a:xfrm>
            <a:off x="309563" y="2464366"/>
            <a:ext cx="5919213" cy="2929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873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dirty="0"/>
              <a:t>anatomie: 2 samostatné nervy</a:t>
            </a:r>
          </a:p>
          <a:p>
            <a:pPr marL="457200" lvl="0" indent="-2200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dirty="0"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 b="1" dirty="0"/>
              <a:t>n. </a:t>
            </a:r>
            <a:r>
              <a:rPr lang="cs-CZ" b="1" dirty="0" err="1"/>
              <a:t>vestibularis</a:t>
            </a:r>
            <a:r>
              <a:rPr lang="cs-CZ" b="1" dirty="0"/>
              <a:t> </a:t>
            </a:r>
            <a:r>
              <a:rPr lang="cs-CZ" dirty="0"/>
              <a:t>- rovnovážný - informace </a:t>
            </a:r>
            <a:br>
              <a:rPr lang="cs-CZ" dirty="0"/>
            </a:br>
            <a:r>
              <a:rPr lang="cs-CZ" dirty="0"/>
              <a:t>z vestibulárního orgánu - změna směry </a:t>
            </a:r>
            <a:br>
              <a:rPr lang="cs-CZ" dirty="0"/>
            </a:br>
            <a:r>
              <a:rPr lang="cs-CZ" dirty="0"/>
              <a:t>a rychlosti pohybu hlavy, 4 jádra</a:t>
            </a:r>
          </a:p>
          <a:p>
            <a:pPr marL="914400" lvl="1" indent="-2219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s-CZ" dirty="0"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 b="1" dirty="0"/>
              <a:t>n. </a:t>
            </a:r>
            <a:r>
              <a:rPr lang="cs-CZ" b="1" dirty="0" err="1"/>
              <a:t>cochlearis</a:t>
            </a:r>
            <a:r>
              <a:rPr lang="cs-CZ" dirty="0"/>
              <a:t> - sluchový - informace z </a:t>
            </a:r>
            <a:br>
              <a:rPr lang="cs-CZ" dirty="0"/>
            </a:br>
            <a:r>
              <a:rPr lang="cs-CZ" dirty="0"/>
              <a:t>vláskových buněk - sluch. ústrojí, 2 jádra</a:t>
            </a:r>
          </a:p>
          <a:p>
            <a:pPr marL="157163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cs-CZ" dirty="0"/>
          </a:p>
        </p:txBody>
      </p:sp>
      <p:pic>
        <p:nvPicPr>
          <p:cNvPr id="2" name="Google Shape;383;p31">
            <a:extLst>
              <a:ext uri="{FF2B5EF4-FFF2-40B4-BE49-F238E27FC236}">
                <a16:creationId xmlns:a16="http://schemas.microsoft.com/office/drawing/2014/main" id="{140394E4-C884-FE71-66B0-A7B6C1DD737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25" t="53722" r="15521" b="16364"/>
          <a:stretch/>
        </p:blipFill>
        <p:spPr>
          <a:xfrm>
            <a:off x="6352602" y="1562418"/>
            <a:ext cx="4923853" cy="27903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84;p31">
            <a:extLst>
              <a:ext uri="{FF2B5EF4-FFF2-40B4-BE49-F238E27FC236}">
                <a16:creationId xmlns:a16="http://schemas.microsoft.com/office/drawing/2014/main" id="{9E5D370F-55D3-B9B6-4E6D-8CA3552D8307}"/>
              </a:ext>
            </a:extLst>
          </p:cNvPr>
          <p:cNvSpPr txBox="1"/>
          <p:nvPr/>
        </p:nvSpPr>
        <p:spPr>
          <a:xfrm>
            <a:off x="7029235" y="4044167"/>
            <a:ext cx="5595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https://anatomie.lf2.cuni.cz/sites/anatomie/files/page/files/2020/hlavovenervy2.pdf</a:t>
            </a:r>
            <a:endParaRPr sz="9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91;g1160c5fb5c0_0_0">
            <a:extLst>
              <a:ext uri="{FF2B5EF4-FFF2-40B4-BE49-F238E27FC236}">
                <a16:creationId xmlns:a16="http://schemas.microsoft.com/office/drawing/2014/main" id="{01666E18-4FF4-62A4-D96C-4F5CE46534BD}"/>
              </a:ext>
            </a:extLst>
          </p:cNvPr>
          <p:cNvSpPr txBox="1"/>
          <p:nvPr/>
        </p:nvSpPr>
        <p:spPr>
          <a:xfrm>
            <a:off x="8458859" y="6621144"/>
            <a:ext cx="243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800"/>
              <a:buFont typeface="Arial"/>
              <a:buNone/>
            </a:pPr>
            <a:r>
              <a:rPr lang="sk" sz="8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http://metabolimed.cz/menierova-choroba/</a:t>
            </a:r>
            <a:endParaRPr sz="8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Google Shape;392;g1160c5fb5c0_0_0">
            <a:extLst>
              <a:ext uri="{FF2B5EF4-FFF2-40B4-BE49-F238E27FC236}">
                <a16:creationId xmlns:a16="http://schemas.microsoft.com/office/drawing/2014/main" id="{7183AA5F-ECC2-E105-5CD7-37E7E6BD85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5055" y="4247285"/>
            <a:ext cx="3337575" cy="2431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675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  <p:sp>
        <p:nvSpPr>
          <p:cNvPr id="10" name="Google Shape;397;p67">
            <a:extLst>
              <a:ext uri="{FF2B5EF4-FFF2-40B4-BE49-F238E27FC236}">
                <a16:creationId xmlns:a16="http://schemas.microsoft.com/office/drawing/2014/main" id="{2408E36D-BFF1-9B93-8312-4A34590CA012}"/>
              </a:ext>
            </a:extLst>
          </p:cNvPr>
          <p:cNvSpPr txBox="1">
            <a:spLocks/>
          </p:cNvSpPr>
          <p:nvPr/>
        </p:nvSpPr>
        <p:spPr>
          <a:xfrm>
            <a:off x="623316" y="1581150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None/>
            </a:pPr>
            <a:r>
              <a:rPr lang="cs-CZ" b="1" u="sng" dirty="0"/>
              <a:t>N. VESTIBULARIS</a:t>
            </a:r>
            <a:endParaRPr lang="cs-CZ" dirty="0"/>
          </a:p>
          <a:p>
            <a:pPr marL="457200" indent="-31083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-"/>
            </a:pPr>
            <a:r>
              <a:rPr lang="cs-CZ" b="1" dirty="0"/>
              <a:t>labyrint</a:t>
            </a:r>
            <a:r>
              <a:rPr lang="cs-CZ" dirty="0"/>
              <a:t> - receptorový orgán vestibulárního aparátu, tvoří jej 3 polokruhovité kanálky (obsahují ampulární </a:t>
            </a:r>
            <a:r>
              <a:rPr lang="cs-CZ" dirty="0" err="1"/>
              <a:t>kristy</a:t>
            </a:r>
            <a:r>
              <a:rPr lang="cs-CZ" dirty="0"/>
              <a:t> - detekce otáčivého pohybu) a 2 váčky - </a:t>
            </a:r>
            <a:r>
              <a:rPr lang="cs-CZ" dirty="0" err="1"/>
              <a:t>utriculus</a:t>
            </a:r>
            <a:r>
              <a:rPr lang="cs-CZ" dirty="0"/>
              <a:t> a </a:t>
            </a:r>
            <a:r>
              <a:rPr lang="cs-CZ" dirty="0" err="1"/>
              <a:t>sacculus</a:t>
            </a:r>
            <a:r>
              <a:rPr lang="cs-CZ" dirty="0"/>
              <a:t> (</a:t>
            </a:r>
            <a:r>
              <a:rPr lang="cs-CZ" dirty="0" err="1"/>
              <a:t>macula</a:t>
            </a:r>
            <a:r>
              <a:rPr lang="cs-CZ" dirty="0"/>
              <a:t> </a:t>
            </a:r>
            <a:r>
              <a:rPr lang="cs-CZ" dirty="0" err="1"/>
              <a:t>utriculi</a:t>
            </a:r>
            <a:r>
              <a:rPr lang="cs-CZ" dirty="0"/>
              <a:t> a </a:t>
            </a:r>
            <a:r>
              <a:rPr lang="cs-CZ" dirty="0" err="1"/>
              <a:t>sacculi</a:t>
            </a:r>
            <a:r>
              <a:rPr lang="cs-CZ" dirty="0"/>
              <a:t> receptor - detekce přímočarého pohybu)</a:t>
            </a:r>
          </a:p>
          <a:p>
            <a:pPr marL="146368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dirty="0"/>
          </a:p>
          <a:p>
            <a:pPr marL="457200" indent="-31083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-"/>
            </a:pPr>
            <a:r>
              <a:rPr lang="cs-CZ" b="1" dirty="0"/>
              <a:t>vestibulární systém </a:t>
            </a:r>
            <a:r>
              <a:rPr lang="cs-CZ" dirty="0"/>
              <a:t>- podílí se na řízení                                                rovnováhy těla a hlavy, koordinaci pohybů                                                  hlavy a očí, regulaci svalového tonu</a:t>
            </a:r>
          </a:p>
          <a:p>
            <a:pPr marL="45720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98FE85-F90F-AAA0-F706-5442B619A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92" y="2955543"/>
            <a:ext cx="4217359" cy="324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15B1EAA-5B9C-FEFA-1F25-6A2E09B51420}"/>
              </a:ext>
            </a:extLst>
          </p:cNvPr>
          <p:cNvSpPr txBox="1"/>
          <p:nvPr/>
        </p:nvSpPr>
        <p:spPr>
          <a:xfrm>
            <a:off x="5887628" y="6276975"/>
            <a:ext cx="6103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Autor: </a:t>
            </a:r>
            <a:r>
              <a:rPr lang="en-US" sz="1000" dirty="0" err="1"/>
              <a:t>Inductiveload</a:t>
            </a:r>
            <a:r>
              <a:rPr lang="en-US" sz="1000" dirty="0"/>
              <a:t> – Own work (Original text: Own work by uploader, derived from File:Anatomy_of_the_Human_Ear.svg), CC BY-SA 2.5, https://commons.wikimedia.org/w/index.php?curid=5958172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759117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  <p:sp>
        <p:nvSpPr>
          <p:cNvPr id="10" name="Google Shape;397;p67">
            <a:extLst>
              <a:ext uri="{FF2B5EF4-FFF2-40B4-BE49-F238E27FC236}">
                <a16:creationId xmlns:a16="http://schemas.microsoft.com/office/drawing/2014/main" id="{2408E36D-BFF1-9B93-8312-4A34590CA012}"/>
              </a:ext>
            </a:extLst>
          </p:cNvPr>
          <p:cNvSpPr txBox="1">
            <a:spLocks/>
          </p:cNvSpPr>
          <p:nvPr/>
        </p:nvSpPr>
        <p:spPr>
          <a:xfrm>
            <a:off x="623316" y="1777650"/>
            <a:ext cx="3980582" cy="349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1800" b="1" u="sng" dirty="0"/>
              <a:t>VYŠETŘENÍ:</a:t>
            </a:r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lang="cs-CZ" sz="1800" b="1" u="sng" dirty="0"/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sz="1800" dirty="0"/>
              <a:t>Rovnováha</a:t>
            </a:r>
          </a:p>
          <a:p>
            <a:pPr marL="725805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 err="1"/>
              <a:t>Hautantova</a:t>
            </a:r>
            <a:r>
              <a:rPr lang="cs-CZ" dirty="0"/>
              <a:t> zkouška, </a:t>
            </a:r>
          </a:p>
          <a:p>
            <a:pPr marL="725805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 err="1"/>
              <a:t>Bracht-Rombergovy</a:t>
            </a:r>
            <a:r>
              <a:rPr lang="cs-CZ" dirty="0"/>
              <a:t> postoje, </a:t>
            </a:r>
          </a:p>
          <a:p>
            <a:pPr marL="725805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 err="1"/>
              <a:t>Unterberger</a:t>
            </a:r>
            <a:r>
              <a:rPr lang="cs-CZ" dirty="0"/>
              <a:t>, </a:t>
            </a:r>
          </a:p>
          <a:p>
            <a:pPr marL="725805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/>
              <a:t>závrať = </a:t>
            </a:r>
            <a:r>
              <a:rPr lang="cs-CZ" dirty="0" err="1"/>
              <a:t>vertigo</a:t>
            </a:r>
            <a:endParaRPr lang="cs-CZ" dirty="0"/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sz="1800" dirty="0"/>
              <a:t>Nystagmus </a:t>
            </a:r>
            <a:endParaRPr lang="cs-CZ" dirty="0"/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sz="1800" dirty="0"/>
              <a:t>Vyšetření sluchu</a:t>
            </a:r>
          </a:p>
          <a:p>
            <a:pPr marL="725805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/>
              <a:t>Orientační </a:t>
            </a:r>
          </a:p>
          <a:p>
            <a:pPr marL="725805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/>
              <a:t>Specifické zkoušky</a:t>
            </a:r>
          </a:p>
          <a:p>
            <a:pPr marL="45720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None/>
            </a:pPr>
            <a:endParaRPr lang="cs-CZ" dirty="0"/>
          </a:p>
        </p:txBody>
      </p:sp>
      <p:graphicFrame>
        <p:nvGraphicFramePr>
          <p:cNvPr id="2" name="Google Shape;417;p68">
            <a:extLst>
              <a:ext uri="{FF2B5EF4-FFF2-40B4-BE49-F238E27FC236}">
                <a16:creationId xmlns:a16="http://schemas.microsoft.com/office/drawing/2014/main" id="{A01C568D-BF6B-357F-93CE-D1F25AD699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4307421"/>
              </p:ext>
            </p:extLst>
          </p:nvPr>
        </p:nvGraphicFramePr>
        <p:xfrm>
          <a:off x="4797219" y="3658875"/>
          <a:ext cx="6096000" cy="259595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 dirty="0" err="1"/>
                        <a:t>Bracht</a:t>
                      </a:r>
                      <a:r>
                        <a:rPr lang="cs-CZ" sz="1400" u="none" strike="noStrike" cap="none" dirty="0"/>
                        <a:t> – </a:t>
                      </a:r>
                      <a:r>
                        <a:rPr lang="cs-CZ" sz="1400" u="none" strike="noStrike" cap="none" dirty="0" err="1"/>
                        <a:t>Rombergovy</a:t>
                      </a:r>
                      <a:r>
                        <a:rPr lang="cs-CZ" sz="1400" u="none" strike="noStrike" cap="none" dirty="0"/>
                        <a:t> postoje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023540"/>
                  </a:ext>
                </a:extLst>
              </a:tr>
              <a:tr h="37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/>
                        <a:t>Stoj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/>
                        <a:t>Oči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/>
                        <a:t>Držení hlavy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b="1" u="none" strike="noStrike" cap="none" dirty="0">
                          <a:solidFill>
                            <a:schemeClr val="bg1"/>
                          </a:solidFill>
                        </a:rPr>
                        <a:t>B-R I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Volný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Otevřené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Přímo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b="1" u="none" strike="noStrike" cap="none" dirty="0">
                          <a:solidFill>
                            <a:schemeClr val="bg1"/>
                          </a:solidFill>
                        </a:rPr>
                        <a:t>B-R II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Spojný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Otevřené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Přímo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b="1" u="none" strike="noStrike" cap="none" dirty="0">
                          <a:solidFill>
                            <a:schemeClr val="bg1"/>
                          </a:solidFill>
                        </a:rPr>
                        <a:t>B-R III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Spojný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Zavřené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Přímo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b="1" u="none" strike="noStrike" cap="none" dirty="0">
                          <a:solidFill>
                            <a:schemeClr val="bg1"/>
                          </a:solidFill>
                        </a:rPr>
                        <a:t>B-R IV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Spojný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Zavřené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Rotace doprava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b="1" u="none" strike="noStrike" cap="none" dirty="0">
                          <a:solidFill>
                            <a:schemeClr val="bg1"/>
                          </a:solidFill>
                        </a:rPr>
                        <a:t>B-R V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spojný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Zavřené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 dirty="0">
                          <a:solidFill>
                            <a:srgbClr val="002060"/>
                          </a:solidFill>
                        </a:rPr>
                        <a:t>Rotace doleva 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819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  <p:sp>
        <p:nvSpPr>
          <p:cNvPr id="10" name="Google Shape;397;p67">
            <a:extLst>
              <a:ext uri="{FF2B5EF4-FFF2-40B4-BE49-F238E27FC236}">
                <a16:creationId xmlns:a16="http://schemas.microsoft.com/office/drawing/2014/main" id="{2408E36D-BFF1-9B93-8312-4A34590CA012}"/>
              </a:ext>
            </a:extLst>
          </p:cNvPr>
          <p:cNvSpPr txBox="1">
            <a:spLocks/>
          </p:cNvSpPr>
          <p:nvPr/>
        </p:nvSpPr>
        <p:spPr>
          <a:xfrm>
            <a:off x="623315" y="1777650"/>
            <a:ext cx="10285689" cy="48434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1800" b="1" u="sng" dirty="0"/>
              <a:t>VYŠETŘENÍ:</a:t>
            </a:r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lang="cs-CZ" sz="1800" b="1" u="sng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46"/>
              <a:buNone/>
            </a:pPr>
            <a:r>
              <a:rPr lang="cs-CZ" b="1" dirty="0" err="1"/>
              <a:t>Hautantova</a:t>
            </a:r>
            <a:r>
              <a:rPr lang="cs-CZ" b="1" dirty="0"/>
              <a:t> zkouška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Pacient stojí, má zavřené oči, předpažené paže má extendované v lokti, předloktí v pronaci či </a:t>
            </a:r>
            <a:r>
              <a:rPr lang="cs-CZ" dirty="0" err="1"/>
              <a:t>semipronaci</a:t>
            </a:r>
            <a:r>
              <a:rPr lang="cs-CZ" dirty="0"/>
              <a:t>, svými prsty míří zhruba na prsty terapeuta a během 20s terapeut sleduje, zda dochází k odchýlení jedné, nebo obou HKK pacienta o kolik cm a kterým směrem.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Zkouška </a:t>
            </a:r>
            <a:r>
              <a:rPr lang="cs-CZ" b="1" dirty="0" err="1"/>
              <a:t>Unterbergerova-Fukudova</a:t>
            </a:r>
            <a:r>
              <a:rPr lang="cs-CZ" b="1" dirty="0"/>
              <a:t>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slouží k vyšetření funkce vestibulárního ústrojí, kdy vyšetřovaná osoba stojí ve středu 2 soustředných kruhů a po dobu 1 minuty pochoduje na místě se zavřenýma očima. Za abnormální se považuje otočení těla o více jako 70 stupňů a změna polohy chodidel o více jak metr.</a:t>
            </a:r>
          </a:p>
          <a:p>
            <a:pPr marL="45720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673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6EAAD-BE51-A352-E24E-FD9BC6C7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16" y="274956"/>
            <a:ext cx="9692640" cy="13255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b="1"/>
              <a:t>N. I. = nervus olfactorius </a:t>
            </a:r>
            <a:br>
              <a:rPr lang="cs-CZ"/>
            </a:br>
            <a:r>
              <a:rPr lang="cs-CZ" sz="2000"/>
              <a:t>čichový nerv</a:t>
            </a:r>
            <a:endParaRPr lang="cs-CZ" sz="2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90444D-F581-7C20-81D4-206B481FF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97" y="1691322"/>
            <a:ext cx="8916223" cy="4867275"/>
          </a:xfrm>
        </p:spPr>
        <p:txBody>
          <a:bodyPr>
            <a:normAutofit/>
          </a:bodyPr>
          <a:lstStyle/>
          <a:p>
            <a:pPr marL="457200" lvl="0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čichový nerv</a:t>
            </a:r>
          </a:p>
          <a:p>
            <a:pPr marL="457200" lvl="0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nepravý hlavový nerv, nemá jádro v mozkovém kmeni, výchlipka </a:t>
            </a:r>
            <a:r>
              <a:rPr lang="cs-CZ" dirty="0" err="1"/>
              <a:t>telencephala</a:t>
            </a:r>
            <a:endParaRPr lang="cs-CZ" dirty="0"/>
          </a:p>
          <a:p>
            <a:pPr marL="140018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  <a:p>
            <a:pPr marL="140018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b="1" u="sng" dirty="0"/>
              <a:t>ORIENTAČNÍ VYŠETŘENÍ: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zavřené oči, jedna dírka zacpána, druhou čicháme, vyšetřujeme obě strany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pro vyšetření n. I. používáme neiritující látku (mýdlo, tabák, káva)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iritující látky (čpavek, ocet) – podráždí sliznici (reaguje n. trigeminus = n. V)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zajímá nás kvantita (zda cítí) i kvalita (co cítí) (čichová detekce – diskriminace – identifikace)</a:t>
            </a:r>
          </a:p>
          <a:p>
            <a:pPr marL="414338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  <a:p>
            <a:pPr marL="414338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b="1" dirty="0"/>
              <a:t>Co zjistím: 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Látky správně identifikuje - normální nález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Není schopen rozpoznat vůně, ale pozná dráždivou látku – anosmie (podráždění n. V)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Nerozpozná žádný pach ani čpavek – nejde o organické postižení</a:t>
            </a:r>
          </a:p>
          <a:p>
            <a:pPr marL="414338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53D16D6-9299-E6FC-B35E-7DE7395BEBCF}"/>
              </a:ext>
            </a:extLst>
          </p:cNvPr>
          <p:cNvSpPr txBox="1"/>
          <p:nvPr/>
        </p:nvSpPr>
        <p:spPr>
          <a:xfrm>
            <a:off x="1847408" y="6398378"/>
            <a:ext cx="89162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Další možnosti: olfaktometr, testy čichové identifikace, stanovení čichového prahu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A06A6A-8314-6E88-3718-9EBA38288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112" y="2457718"/>
            <a:ext cx="2127688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5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  <p:sp>
        <p:nvSpPr>
          <p:cNvPr id="10" name="Google Shape;397;p67">
            <a:extLst>
              <a:ext uri="{FF2B5EF4-FFF2-40B4-BE49-F238E27FC236}">
                <a16:creationId xmlns:a16="http://schemas.microsoft.com/office/drawing/2014/main" id="{2408E36D-BFF1-9B93-8312-4A34590CA012}"/>
              </a:ext>
            </a:extLst>
          </p:cNvPr>
          <p:cNvSpPr txBox="1">
            <a:spLocks/>
          </p:cNvSpPr>
          <p:nvPr/>
        </p:nvSpPr>
        <p:spPr>
          <a:xfrm>
            <a:off x="623316" y="1777650"/>
            <a:ext cx="7861466" cy="48434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1800" b="1" u="sng" dirty="0"/>
              <a:t>VYŠETŘENÍ:</a:t>
            </a:r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lang="cs-CZ" sz="1800" b="1" u="sng" dirty="0"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cs-CZ" b="1" u="sng" dirty="0"/>
              <a:t>Nystagmus</a:t>
            </a:r>
            <a:r>
              <a:rPr lang="cs-CZ" dirty="0"/>
              <a:t> je rytmický konjugovaný kmitavý pohyb očních bulbů. U nystagmu popisujeme: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 lang="cs-CZ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cs-CZ" b="1" dirty="0"/>
              <a:t>formu</a:t>
            </a:r>
            <a:r>
              <a:rPr lang="cs-CZ" dirty="0"/>
              <a:t> (horizontální, vertikální, diagonální),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cs-CZ" b="1" dirty="0"/>
              <a:t>směr</a:t>
            </a:r>
            <a:r>
              <a:rPr lang="cs-CZ" dirty="0"/>
              <a:t> podle rychlé (kompenzační) složky nystagmu, pomalá složka = patologická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cs-CZ" b="1" dirty="0"/>
              <a:t>stupeň</a:t>
            </a:r>
            <a:r>
              <a:rPr lang="cs-CZ" dirty="0"/>
              <a:t> (I–III),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○"/>
            </a:pPr>
            <a:r>
              <a:rPr lang="cs-CZ" dirty="0"/>
              <a:t>1.stupeň – při pohledu ve směru rychlé složky (nystagmus bije jen do strany pohledu);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○"/>
            </a:pPr>
            <a:r>
              <a:rPr lang="cs-CZ" dirty="0"/>
              <a:t>2.stupeň – nystagmus při přímém pohledu (doprava, doleva);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○"/>
            </a:pPr>
            <a:r>
              <a:rPr lang="cs-CZ" dirty="0"/>
              <a:t>3.stupeň – nejméně častý, rychlá složka proti směru pohledu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cs-CZ" b="1" dirty="0"/>
              <a:t>frekvenci</a:t>
            </a:r>
            <a:r>
              <a:rPr lang="cs-CZ" dirty="0"/>
              <a:t> (rychlá, pomalá),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cs-CZ" b="1" dirty="0"/>
              <a:t>amplitudu</a:t>
            </a:r>
            <a:r>
              <a:rPr lang="cs-CZ" dirty="0"/>
              <a:t>.</a:t>
            </a:r>
          </a:p>
          <a:p>
            <a:pPr marL="45720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2" name="Google Shape;437;p38">
            <a:extLst>
              <a:ext uri="{FF2B5EF4-FFF2-40B4-BE49-F238E27FC236}">
                <a16:creationId xmlns:a16="http://schemas.microsoft.com/office/drawing/2014/main" id="{4974C515-5B57-CFC1-D833-CBACF95A261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824" r="21642"/>
          <a:stretch/>
        </p:blipFill>
        <p:spPr>
          <a:xfrm>
            <a:off x="8399722" y="2255095"/>
            <a:ext cx="2751107" cy="35870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38;p38">
            <a:extLst>
              <a:ext uri="{FF2B5EF4-FFF2-40B4-BE49-F238E27FC236}">
                <a16:creationId xmlns:a16="http://schemas.microsoft.com/office/drawing/2014/main" id="{D519176F-3077-0E83-B186-E3EACA0A3179}"/>
              </a:ext>
            </a:extLst>
          </p:cNvPr>
          <p:cNvSpPr txBox="1"/>
          <p:nvPr/>
        </p:nvSpPr>
        <p:spPr>
          <a:xfrm>
            <a:off x="9164914" y="5842188"/>
            <a:ext cx="1935127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sk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https://icrcat.com/en/nystagmus/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4858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  <p:sp>
        <p:nvSpPr>
          <p:cNvPr id="10" name="Google Shape;397;p67">
            <a:extLst>
              <a:ext uri="{FF2B5EF4-FFF2-40B4-BE49-F238E27FC236}">
                <a16:creationId xmlns:a16="http://schemas.microsoft.com/office/drawing/2014/main" id="{2408E36D-BFF1-9B93-8312-4A34590CA012}"/>
              </a:ext>
            </a:extLst>
          </p:cNvPr>
          <p:cNvSpPr txBox="1">
            <a:spLocks/>
          </p:cNvSpPr>
          <p:nvPr/>
        </p:nvSpPr>
        <p:spPr>
          <a:xfrm>
            <a:off x="623316" y="1777649"/>
            <a:ext cx="6287847" cy="49421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1800" b="1" u="sng" dirty="0"/>
              <a:t>VYŠETŘENÍ SLUCHU:</a:t>
            </a:r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lang="cs-CZ" sz="1800" b="1" u="sng" dirty="0"/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b="1" u="sng" dirty="0"/>
              <a:t>Orientačně: </a:t>
            </a:r>
            <a:endParaRPr lang="cs-CZ" sz="1800" b="1" u="sng" dirty="0"/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/>
              <a:t>Každé ucho zvlášť </a:t>
            </a:r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sz="1800" dirty="0"/>
              <a:t>Jedno zakrýt a k druhému přiložit hodinky (tření prstů) </a:t>
            </a:r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/>
              <a:t>Někteří autoři uvádí – šeptání na určitou vzdálenost</a:t>
            </a:r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lang="cs-CZ" b="1" u="sng" dirty="0"/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b="1" u="sng" dirty="0"/>
              <a:t>Zkoušky:</a:t>
            </a:r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u="sng" dirty="0" err="1"/>
              <a:t>Rinneho</a:t>
            </a:r>
            <a:r>
              <a:rPr lang="cs-CZ" u="sng" dirty="0"/>
              <a:t> test</a:t>
            </a:r>
            <a:r>
              <a:rPr lang="cs-CZ" dirty="0"/>
              <a:t>: přiložit ladičku na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mastoideus</a:t>
            </a:r>
            <a:r>
              <a:rPr lang="cs-CZ" dirty="0"/>
              <a:t> a před ucho – co je hlasitější </a:t>
            </a:r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lang="cs-CZ" dirty="0"/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u="sng" dirty="0"/>
              <a:t>Weberův test</a:t>
            </a:r>
            <a:r>
              <a:rPr lang="cs-CZ" dirty="0"/>
              <a:t>: ladička na temeno – ve kterém uchu hlasitější</a:t>
            </a:r>
          </a:p>
        </p:txBody>
      </p:sp>
      <p:pic>
        <p:nvPicPr>
          <p:cNvPr id="2050" name="Picture 2" descr="Weber and Rinne tests - UpToDate">
            <a:extLst>
              <a:ext uri="{FF2B5EF4-FFF2-40B4-BE49-F238E27FC236}">
                <a16:creationId xmlns:a16="http://schemas.microsoft.com/office/drawing/2014/main" id="{3628BF37-A500-A333-4546-17A857ED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64" y="2008824"/>
            <a:ext cx="3808734" cy="42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3DA0021-10B7-6C01-4FB1-DC455651AD43}"/>
              </a:ext>
            </a:extLst>
          </p:cNvPr>
          <p:cNvSpPr txBox="1"/>
          <p:nvPr/>
        </p:nvSpPr>
        <p:spPr>
          <a:xfrm>
            <a:off x="7096094" y="6319666"/>
            <a:ext cx="4008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https://www.uptodate.com/contents/image?imageKey=PC%2F58032&amp;topicKey=PC%2F15359&amp;source=see_link</a:t>
            </a:r>
          </a:p>
        </p:txBody>
      </p:sp>
    </p:spTree>
    <p:extLst>
      <p:ext uri="{BB962C8B-B14F-4D97-AF65-F5344CB8AC3E}">
        <p14:creationId xmlns:p14="http://schemas.microsoft.com/office/powerpoint/2010/main" val="3993577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Příznaky poškození vestibulárního systému : </a:t>
            </a:r>
            <a:r>
              <a:rPr lang="cs-CZ" b="1" dirty="0" err="1"/>
              <a:t>vertigo</a:t>
            </a:r>
            <a:r>
              <a:rPr lang="cs-CZ" b="1" dirty="0"/>
              <a:t>, nystagmus, </a:t>
            </a:r>
            <a:r>
              <a:rPr lang="cs-CZ" b="1" dirty="0" err="1"/>
              <a:t>nausea</a:t>
            </a:r>
            <a:r>
              <a:rPr lang="cs-CZ" b="1" dirty="0"/>
              <a:t>, vestibulární ataxie  </a:t>
            </a:r>
          </a:p>
          <a:p>
            <a:r>
              <a:rPr lang="cs-CZ" dirty="0"/>
              <a:t>Periferní vestibulární syndrom </a:t>
            </a:r>
          </a:p>
          <a:p>
            <a:r>
              <a:rPr lang="cs-CZ" dirty="0"/>
              <a:t>Centrální vestibulární syndrom </a:t>
            </a:r>
          </a:p>
          <a:p>
            <a:r>
              <a:rPr lang="cs-CZ" dirty="0"/>
              <a:t>Poruchy sluchu </a:t>
            </a:r>
          </a:p>
          <a:p>
            <a:pPr lvl="1"/>
            <a:r>
              <a:rPr lang="cs-CZ" dirty="0" err="1"/>
              <a:t>hypacusis</a:t>
            </a:r>
            <a:r>
              <a:rPr lang="cs-CZ" dirty="0"/>
              <a:t> = nedoslýchavost </a:t>
            </a:r>
          </a:p>
          <a:p>
            <a:pPr lvl="1"/>
            <a:r>
              <a:rPr lang="cs-CZ" dirty="0" err="1"/>
              <a:t>anacusis</a:t>
            </a:r>
            <a:r>
              <a:rPr lang="cs-CZ" dirty="0"/>
              <a:t> = ztráta sluchu </a:t>
            </a:r>
          </a:p>
          <a:p>
            <a:pPr lvl="1"/>
            <a:r>
              <a:rPr lang="cs-CZ" dirty="0" err="1"/>
              <a:t>tinnitus</a:t>
            </a:r>
            <a:r>
              <a:rPr lang="cs-CZ" dirty="0"/>
              <a:t>− vnímání neexistujícího zvuku (šumění, pískání,...), způsobeno iritací N. </a:t>
            </a:r>
            <a:r>
              <a:rPr lang="cs-CZ" dirty="0" err="1"/>
              <a:t>cochlearis</a:t>
            </a:r>
            <a:r>
              <a:rPr lang="cs-CZ" dirty="0"/>
              <a:t>, nebo Cortiho orgánu </a:t>
            </a:r>
          </a:p>
          <a:p>
            <a:r>
              <a:rPr lang="cs-CZ" dirty="0"/>
              <a:t>Nedoslýchavost</a:t>
            </a:r>
          </a:p>
          <a:p>
            <a:pPr lvl="1"/>
            <a:r>
              <a:rPr lang="cs-CZ" dirty="0"/>
              <a:t>převodní − potíž je v zevním zvukovodu (např. </a:t>
            </a:r>
            <a:r>
              <a:rPr lang="cs-CZ" dirty="0" err="1"/>
              <a:t>cerumen</a:t>
            </a:r>
            <a:r>
              <a:rPr lang="cs-CZ" dirty="0"/>
              <a:t>, cizí těleso) </a:t>
            </a:r>
          </a:p>
          <a:p>
            <a:pPr lvl="1"/>
            <a:r>
              <a:rPr lang="cs-CZ" dirty="0"/>
              <a:t>percepční − způsobena lézí </a:t>
            </a:r>
            <a:r>
              <a:rPr lang="cs-CZ" dirty="0" err="1"/>
              <a:t>cochley</a:t>
            </a:r>
            <a:r>
              <a:rPr lang="cs-CZ" dirty="0"/>
              <a:t> nebo lézí </a:t>
            </a:r>
            <a:r>
              <a:rPr lang="cs-CZ" dirty="0" err="1"/>
              <a:t>ncl</a:t>
            </a:r>
            <a:r>
              <a:rPr lang="cs-CZ" dirty="0"/>
              <a:t>. </a:t>
            </a:r>
            <a:r>
              <a:rPr lang="cs-CZ" dirty="0" err="1"/>
              <a:t>cochlearis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neurální − postižení N.VIII. a centrálních </a:t>
            </a:r>
            <a:r>
              <a:rPr lang="cs-CZ" dirty="0" err="1"/>
              <a:t>afferentních</a:t>
            </a:r>
            <a:r>
              <a:rPr lang="cs-CZ" dirty="0"/>
              <a:t> drah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811289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0"/>
          <p:cNvSpPr txBox="1">
            <a:spLocks noGrp="1"/>
          </p:cNvSpPr>
          <p:nvPr>
            <p:ph type="title"/>
          </p:nvPr>
        </p:nvSpPr>
        <p:spPr>
          <a:xfrm>
            <a:off x="415600" y="183551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sk" dirty="0"/>
              <a:t>Vestibulární syndrom </a:t>
            </a:r>
            <a:br>
              <a:rPr lang="sk" dirty="0"/>
            </a:br>
            <a:endParaRPr dirty="0"/>
          </a:p>
        </p:txBody>
      </p:sp>
      <p:sp>
        <p:nvSpPr>
          <p:cNvPr id="429" name="Google Shape;429;p70"/>
          <p:cNvSpPr txBox="1">
            <a:spLocks noGrp="1"/>
          </p:cNvSpPr>
          <p:nvPr>
            <p:ph type="body" idx="1"/>
          </p:nvPr>
        </p:nvSpPr>
        <p:spPr>
          <a:xfrm>
            <a:off x="6096000" y="1321653"/>
            <a:ext cx="53332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86262" indent="0">
              <a:buNone/>
            </a:pPr>
            <a:r>
              <a:rPr lang="sk" b="1" dirty="0"/>
              <a:t>Dysharmonický (centrální)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Vždy centrální 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Tonické úchylky končetin, titubace ve stoji mají opačný směr než pomalá složka nystagmu  (stejný směr jako složka rychlá) 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Není závislý na poloze hlavy, provázen trvalou závratí.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Etiologie: cévní, nádorová, zánětlivá, traumatická</a:t>
            </a:r>
            <a:endParaRPr dirty="0"/>
          </a:p>
        </p:txBody>
      </p:sp>
      <p:sp>
        <p:nvSpPr>
          <p:cNvPr id="430" name="Google Shape;430;p70"/>
          <p:cNvSpPr txBox="1">
            <a:spLocks noGrp="1"/>
          </p:cNvSpPr>
          <p:nvPr>
            <p:ph type="body" idx="2"/>
          </p:nvPr>
        </p:nvSpPr>
        <p:spPr>
          <a:xfrm>
            <a:off x="245503" y="1321653"/>
            <a:ext cx="5680400" cy="50263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86262" indent="0">
              <a:buNone/>
            </a:pPr>
            <a:r>
              <a:rPr lang="sk" b="1" dirty="0"/>
              <a:t>Harmonický (periferní)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Periferní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Tonické úchylky končetin, titubace ve stoji mají stejný směr jako pomalá složka nystagmu (opačný než složka rychlá) 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„padá za nemocným uchem“, je závislý na poloze hlavy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Vždy doprovázen závratí (obvykle rotační), nystagmem, vegetativními projevy.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Nerv může být poškozen mnoha patologickými procesy, které postihují blanitý labyrint (záněty, hluk, ototoxická ATB), nebo nerv v jeho intrakraniálním průběhu (vestibulární schwannom, nádory v zadní jámě lební aj.), Menierova choroba </a:t>
            </a:r>
            <a:endParaRPr dirty="0"/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0B8C3706-9738-B83A-C3D7-A16C75AACB3F}"/>
              </a:ext>
            </a:extLst>
          </p:cNvPr>
          <p:cNvCxnSpPr>
            <a:cxnSpLocks/>
          </p:cNvCxnSpPr>
          <p:nvPr/>
        </p:nvCxnSpPr>
        <p:spPr>
          <a:xfrm>
            <a:off x="531628" y="1765005"/>
            <a:ext cx="294521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5B6F9C23-94D5-2721-4BD4-8921B680FE8D}"/>
              </a:ext>
            </a:extLst>
          </p:cNvPr>
          <p:cNvCxnSpPr>
            <a:cxnSpLocks/>
          </p:cNvCxnSpPr>
          <p:nvPr/>
        </p:nvCxnSpPr>
        <p:spPr>
          <a:xfrm>
            <a:off x="6393711" y="1765005"/>
            <a:ext cx="337761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6638119" cy="4731488"/>
          </a:xfrm>
        </p:spPr>
        <p:txBody>
          <a:bodyPr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součást postranního smíšeného systému (n. IX, </a:t>
            </a:r>
            <a:r>
              <a:rPr lang="cs-CZ" dirty="0" err="1"/>
              <a:t>n.X</a:t>
            </a:r>
            <a:r>
              <a:rPr lang="cs-CZ" dirty="0"/>
              <a:t> a </a:t>
            </a:r>
            <a:r>
              <a:rPr lang="cs-CZ" dirty="0" err="1"/>
              <a:t>n.XI</a:t>
            </a:r>
            <a:r>
              <a:rPr lang="cs-CZ" dirty="0"/>
              <a:t>) - jádra v MO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/>
              <a:t>smíšený</a:t>
            </a:r>
            <a:r>
              <a:rPr lang="cs-CZ" dirty="0"/>
              <a:t> nerv</a:t>
            </a:r>
            <a:endParaRPr lang="cs-CZ" b="1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 err="1"/>
              <a:t>fce</a:t>
            </a:r>
            <a:r>
              <a:rPr lang="cs-CZ" dirty="0"/>
              <a:t>: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cs-CZ" b="1" dirty="0"/>
              <a:t>motoricky: </a:t>
            </a:r>
            <a:r>
              <a:rPr lang="cs-CZ" dirty="0"/>
              <a:t>svaly patra, </a:t>
            </a:r>
            <a:r>
              <a:rPr lang="cs-CZ" dirty="0" err="1"/>
              <a:t>pharyngu</a:t>
            </a:r>
            <a:r>
              <a:rPr lang="cs-CZ" dirty="0"/>
              <a:t>, m. </a:t>
            </a:r>
            <a:r>
              <a:rPr lang="cs-CZ" dirty="0" err="1"/>
              <a:t>stylopharyngeus</a:t>
            </a:r>
            <a:endParaRPr lang="cs-CZ"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cs-CZ" b="1" dirty="0"/>
              <a:t>parasympaticky:</a:t>
            </a:r>
            <a:r>
              <a:rPr lang="cs-CZ" dirty="0"/>
              <a:t> sliznice středoušní dutiny, 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parotis</a:t>
            </a:r>
            <a:r>
              <a:rPr lang="cs-CZ" dirty="0"/>
              <a:t>, ganglion </a:t>
            </a:r>
            <a:r>
              <a:rPr lang="cs-CZ" dirty="0" err="1"/>
              <a:t>oticum</a:t>
            </a:r>
            <a:endParaRPr lang="cs-CZ"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cs-CZ" b="1" dirty="0"/>
              <a:t>senzitivně:</a:t>
            </a:r>
            <a:r>
              <a:rPr lang="cs-CZ" dirty="0"/>
              <a:t> středoušní dutina, tuba </a:t>
            </a:r>
            <a:r>
              <a:rPr lang="cs-CZ" dirty="0" err="1"/>
              <a:t>auditiva</a:t>
            </a:r>
            <a:r>
              <a:rPr lang="cs-CZ" dirty="0"/>
              <a:t>, </a:t>
            </a:r>
            <a:r>
              <a:rPr lang="cs-CZ" dirty="0" err="1"/>
              <a:t>pharynx</a:t>
            </a:r>
            <a:r>
              <a:rPr lang="cs-CZ" dirty="0"/>
              <a:t>, tonsily, zadní ⅓ jazyka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cs-CZ" b="1" dirty="0"/>
              <a:t>senzoricky:</a:t>
            </a:r>
            <a:r>
              <a:rPr lang="cs-CZ" dirty="0"/>
              <a:t> zadní ⅓ jazyka - hořká chuť + částečně kyselá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Vyšetřujeme hlavně u poruch polykání</a:t>
            </a:r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IX. = n. </a:t>
            </a:r>
            <a:r>
              <a:rPr lang="cs-CZ" b="1" dirty="0" err="1"/>
              <a:t>glossopharyngeus</a:t>
            </a:r>
            <a:br>
              <a:rPr lang="cs-CZ" b="1" dirty="0"/>
            </a:br>
            <a:r>
              <a:rPr lang="cs-CZ" sz="1800" b="1" dirty="0"/>
              <a:t>jazykohltanový nerv</a:t>
            </a:r>
            <a:endParaRPr lang="cs-CZ" sz="1800" dirty="0"/>
          </a:p>
        </p:txBody>
      </p:sp>
      <p:pic>
        <p:nvPicPr>
          <p:cNvPr id="4" name="Google Shape;460;g1176fc1accf_1_72">
            <a:extLst>
              <a:ext uri="{FF2B5EF4-FFF2-40B4-BE49-F238E27FC236}">
                <a16:creationId xmlns:a16="http://schemas.microsoft.com/office/drawing/2014/main" id="{846B051D-52B2-E81F-DB2A-79A99E660A2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84121" y="2421900"/>
            <a:ext cx="3806456" cy="35027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61;g1176fc1accf_1_72">
            <a:extLst>
              <a:ext uri="{FF2B5EF4-FFF2-40B4-BE49-F238E27FC236}">
                <a16:creationId xmlns:a16="http://schemas.microsoft.com/office/drawing/2014/main" id="{754903C6-7B2C-0F02-155F-63C16E870A47}"/>
              </a:ext>
            </a:extLst>
          </p:cNvPr>
          <p:cNvSpPr txBox="1"/>
          <p:nvPr/>
        </p:nvSpPr>
        <p:spPr>
          <a:xfrm>
            <a:off x="8258426" y="5924040"/>
            <a:ext cx="269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dirty="0">
                <a:solidFill>
                  <a:srgbClr val="695D46"/>
                </a:solidFill>
              </a:rPr>
              <a:t>https://cz.pinterest.com/pin/574138652472103284/</a:t>
            </a:r>
            <a:endParaRPr sz="80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3991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9391952" cy="2180004"/>
          </a:xfrm>
        </p:spPr>
        <p:txBody>
          <a:bodyPr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000" b="1" u="sng" dirty="0"/>
              <a:t>VYŠETŘENÍ: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2000" b="1" dirty="0"/>
              <a:t>dávivý reflex </a:t>
            </a:r>
            <a:r>
              <a:rPr lang="cs-CZ" sz="2000" dirty="0"/>
              <a:t>- smotkem vaty na delší tyčince se dotkneme měkkého patra, zadní strany hltanu či zadní třetiny jazyka, nebo oblasti patrové mandle na každé straně. reakce:  zvednutí patra a krátká dávivá reakce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2000" b="1" dirty="0"/>
              <a:t>chuť zadní ⅓ jazyka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2000" b="1" dirty="0"/>
              <a:t>příznak opony</a:t>
            </a:r>
            <a:r>
              <a:rPr lang="cs-CZ" sz="2000" dirty="0"/>
              <a:t> - při fonaci je uvula měkkého patra přetahována na zdravou stranu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IX. = n. </a:t>
            </a:r>
            <a:r>
              <a:rPr lang="cs-CZ" b="1" dirty="0" err="1"/>
              <a:t>glossopharyngeus</a:t>
            </a:r>
            <a:br>
              <a:rPr lang="cs-CZ" b="1" dirty="0"/>
            </a:br>
            <a:r>
              <a:rPr lang="cs-CZ" sz="1800" b="1" dirty="0"/>
              <a:t>jazykohltanový nerv</a:t>
            </a:r>
            <a:endParaRPr lang="cs-CZ" sz="1800" dirty="0"/>
          </a:p>
        </p:txBody>
      </p:sp>
      <p:pic>
        <p:nvPicPr>
          <p:cNvPr id="6" name="Google Shape;468;g1176fc1accf_1_561">
            <a:extLst>
              <a:ext uri="{FF2B5EF4-FFF2-40B4-BE49-F238E27FC236}">
                <a16:creationId xmlns:a16="http://schemas.microsoft.com/office/drawing/2014/main" id="{A52D488D-B694-CACB-8854-480D1C37FF4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08276" y="3848388"/>
            <a:ext cx="3463186" cy="19244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69;g1176fc1accf_1_561">
            <a:extLst>
              <a:ext uri="{FF2B5EF4-FFF2-40B4-BE49-F238E27FC236}">
                <a16:creationId xmlns:a16="http://schemas.microsoft.com/office/drawing/2014/main" id="{1D0C99EC-D1FA-995B-68B9-9A6A5EC12AFC}"/>
              </a:ext>
            </a:extLst>
          </p:cNvPr>
          <p:cNvSpPr txBox="1"/>
          <p:nvPr/>
        </p:nvSpPr>
        <p:spPr>
          <a:xfrm>
            <a:off x="7878726" y="5618352"/>
            <a:ext cx="3463186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>
                <a:solidFill>
                  <a:srgbClr val="695D46"/>
                </a:solidFill>
              </a:rPr>
              <a:t>https://is.muni.cz/el/1451/podzim2018/bp1146/hlavove_nervy.pdf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FE90DB1-99ED-6282-A3EE-A9F082318E81}"/>
              </a:ext>
            </a:extLst>
          </p:cNvPr>
          <p:cNvSpPr txBox="1"/>
          <p:nvPr/>
        </p:nvSpPr>
        <p:spPr>
          <a:xfrm>
            <a:off x="740876" y="4232656"/>
            <a:ext cx="69674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F6F74"/>
              </a:buClr>
              <a:buSzPts val="1800"/>
              <a:buFont typeface="Arial" pitchFamily="34" charset="0"/>
              <a:buNone/>
              <a:tabLst/>
              <a:defRPr/>
            </a:pPr>
            <a:r>
              <a:rPr kumimoji="0" lang="cs-CZ" sz="2000" b="1" i="0" u="sng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PORUCHY: </a:t>
            </a:r>
          </a:p>
          <a:p>
            <a:pPr marL="4572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F6F74"/>
              </a:buClr>
              <a:buSzPts val="1800"/>
              <a:buFont typeface="Arial" pitchFamily="34" charset="0"/>
              <a:buChar char="-"/>
              <a:tabLst/>
              <a:defRPr/>
            </a:pPr>
            <a:r>
              <a:rPr kumimoji="0" lang="cs-CZ" sz="20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poruchy polykání (</a:t>
            </a:r>
            <a:r>
              <a:rPr kumimoji="0" lang="cs-CZ" sz="2000" b="1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dysfagie</a:t>
            </a:r>
            <a:r>
              <a:rPr kumimoji="0" lang="cs-CZ" sz="20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), </a:t>
            </a:r>
          </a:p>
          <a:p>
            <a:pPr marL="4572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F6F74"/>
              </a:buClr>
              <a:buSzPts val="1800"/>
              <a:buFont typeface="Arial" pitchFamily="34" charset="0"/>
              <a:buChar char="-"/>
              <a:tabLst/>
              <a:defRPr/>
            </a:pPr>
            <a:r>
              <a:rPr kumimoji="0" lang="cs-CZ" sz="20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poruchy dávení (</a:t>
            </a:r>
            <a:r>
              <a:rPr kumimoji="0" lang="cs-CZ" sz="2000" b="1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vymizelý dávivý reflex</a:t>
            </a:r>
            <a:r>
              <a:rPr kumimoji="0" lang="cs-CZ" sz="20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),</a:t>
            </a:r>
          </a:p>
          <a:p>
            <a:pPr marL="4572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F6F74"/>
              </a:buClr>
              <a:buSzPts val="1800"/>
              <a:buFont typeface="Arial" pitchFamily="34" charset="0"/>
              <a:buChar char="-"/>
              <a:tabLst/>
              <a:defRPr/>
            </a:pPr>
            <a:r>
              <a:rPr kumimoji="0" lang="cs-CZ" sz="20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poruchy chuti, </a:t>
            </a:r>
          </a:p>
          <a:p>
            <a:pPr marL="4572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F6F74"/>
              </a:buClr>
              <a:buSzPts val="1800"/>
              <a:buFont typeface="Arial" pitchFamily="34" charset="0"/>
              <a:buChar char="-"/>
              <a:tabLst/>
              <a:defRPr/>
            </a:pPr>
            <a:r>
              <a:rPr kumimoji="0" lang="cs-CZ" sz="2000" b="1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neuralgie n. </a:t>
            </a:r>
            <a:r>
              <a:rPr kumimoji="0" lang="cs-CZ" sz="2000" b="1" i="0" u="none" strike="noStrike" kern="120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glossopharyngeus</a:t>
            </a:r>
            <a:r>
              <a:rPr kumimoji="0" lang="cs-CZ" sz="20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- iritační bolesti v oblasti senzitivní inervace - středouší, </a:t>
            </a:r>
            <a:r>
              <a:rPr kumimoji="0" lang="cs-CZ" sz="2000" b="0" i="0" u="none" strike="noStrike" kern="120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tonsilly</a:t>
            </a:r>
            <a:endParaRPr kumimoji="0" lang="cs-CZ" sz="2000" b="0" i="0" u="none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07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9391952" cy="2180004"/>
          </a:xfrm>
        </p:spPr>
        <p:txBody>
          <a:bodyPr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X. = n. vagus</a:t>
            </a:r>
            <a:br>
              <a:rPr lang="cs-CZ" b="1" dirty="0"/>
            </a:br>
            <a:r>
              <a:rPr lang="cs-CZ" sz="1800" b="1" dirty="0"/>
              <a:t>bloudivý nerv</a:t>
            </a:r>
            <a:endParaRPr 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7BA6D5-8D98-4B24-13DF-E3D96C15D8B4}"/>
              </a:ext>
            </a:extLst>
          </p:cNvPr>
          <p:cNvSpPr txBox="1"/>
          <p:nvPr/>
        </p:nvSpPr>
        <p:spPr>
          <a:xfrm>
            <a:off x="740876" y="1892361"/>
            <a:ext cx="7615246" cy="4432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dirty="0"/>
              <a:t>Smíšený nerv, </a:t>
            </a:r>
            <a:r>
              <a:rPr lang="cs-CZ" dirty="0"/>
              <a:t>nejdelším nervem autonomního nervového systému, součást postranního smíšeného systému, jádro v MO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dirty="0"/>
              <a:t>Inervuje část od hlavové oblasti až po </a:t>
            </a:r>
            <a:r>
              <a:rPr lang="cs-CZ" dirty="0" err="1"/>
              <a:t>flexura</a:t>
            </a:r>
            <a:r>
              <a:rPr lang="cs-CZ" dirty="0"/>
              <a:t> coli </a:t>
            </a:r>
            <a:r>
              <a:rPr lang="cs-CZ" dirty="0" err="1"/>
              <a:t>sinistra</a:t>
            </a:r>
            <a:endParaRPr lang="cs-CZ" dirty="0"/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dirty="0"/>
              <a:t>n. </a:t>
            </a:r>
            <a:r>
              <a:rPr lang="cs-CZ" b="1" dirty="0" err="1"/>
              <a:t>recurens</a:t>
            </a:r>
            <a:r>
              <a:rPr lang="cs-CZ" b="1" dirty="0"/>
              <a:t> </a:t>
            </a:r>
            <a:r>
              <a:rPr lang="cs-CZ" dirty="0"/>
              <a:t>- větev vagu, inervuje hlasivky - postižení = dysartrie - porucha řeči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endParaRPr lang="cs-CZ" dirty="0"/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u="sng" dirty="0"/>
              <a:t>FUNKCE</a:t>
            </a:r>
            <a:r>
              <a:rPr lang="cs-CZ" dirty="0"/>
              <a:t>:</a:t>
            </a:r>
          </a:p>
          <a:p>
            <a:pPr marL="914400" lvl="1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○"/>
            </a:pPr>
            <a:r>
              <a:rPr lang="cs-CZ" b="1" dirty="0"/>
              <a:t>motorická: </a:t>
            </a:r>
            <a:r>
              <a:rPr lang="cs-CZ" dirty="0"/>
              <a:t>svaly hrtanu a hltanu, měkkého patra (spolu s n. IX vnitřní větve </a:t>
            </a:r>
            <a:r>
              <a:rPr lang="cs-CZ" dirty="0" err="1"/>
              <a:t>n.XI</a:t>
            </a:r>
            <a:r>
              <a:rPr lang="cs-CZ" dirty="0"/>
              <a:t>.)</a:t>
            </a:r>
          </a:p>
          <a:p>
            <a:pPr marL="914400" lvl="1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○"/>
            </a:pPr>
            <a:r>
              <a:rPr lang="cs-CZ" b="1" dirty="0"/>
              <a:t>parasympatická: </a:t>
            </a:r>
            <a:r>
              <a:rPr lang="cs-CZ" dirty="0"/>
              <a:t>parasympatická vlákna k orgánům dutiny hrudní i břišní - doplnění hlavového a sakrálního sympatiku</a:t>
            </a:r>
          </a:p>
          <a:p>
            <a:pPr marL="914400" lvl="1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○"/>
            </a:pPr>
            <a:r>
              <a:rPr lang="cs-CZ" b="1" dirty="0" err="1"/>
              <a:t>somatosenzitivní</a:t>
            </a:r>
            <a:r>
              <a:rPr lang="cs-CZ" b="1" dirty="0"/>
              <a:t>: </a:t>
            </a:r>
            <a:r>
              <a:rPr lang="cs-CZ" dirty="0"/>
              <a:t>kořen jazyka</a:t>
            </a:r>
          </a:p>
          <a:p>
            <a:pPr marL="914400" lvl="1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○"/>
            </a:pPr>
            <a:r>
              <a:rPr lang="cs-CZ" b="1" dirty="0" err="1"/>
              <a:t>viscerosenzitivní</a:t>
            </a:r>
            <a:r>
              <a:rPr lang="cs-CZ" b="1" dirty="0"/>
              <a:t>: </a:t>
            </a:r>
            <a:r>
              <a:rPr lang="cs-CZ" dirty="0" err="1"/>
              <a:t>aferentace</a:t>
            </a:r>
            <a:r>
              <a:rPr lang="cs-CZ" dirty="0"/>
              <a:t> z hrtanu, hltanu, orgánů hrudníku a trávicí trubice</a:t>
            </a:r>
          </a:p>
          <a:p>
            <a:pPr marL="914400" lvl="1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○"/>
            </a:pPr>
            <a:r>
              <a:rPr lang="cs-CZ" b="1" dirty="0"/>
              <a:t>senzorická: </a:t>
            </a:r>
            <a:r>
              <a:rPr lang="cs-CZ" dirty="0"/>
              <a:t>epiglottis, </a:t>
            </a:r>
            <a:r>
              <a:rPr lang="cs-CZ" dirty="0" err="1"/>
              <a:t>glossoepiglottická</a:t>
            </a:r>
            <a:r>
              <a:rPr lang="cs-CZ" dirty="0"/>
              <a:t> oblast</a:t>
            </a:r>
          </a:p>
        </p:txBody>
      </p:sp>
      <p:pic>
        <p:nvPicPr>
          <p:cNvPr id="8" name="Google Shape;496;g1176fc1accf_1_202">
            <a:extLst>
              <a:ext uri="{FF2B5EF4-FFF2-40B4-BE49-F238E27FC236}">
                <a16:creationId xmlns:a16="http://schemas.microsoft.com/office/drawing/2014/main" id="{39EA4E88-B28A-FB9C-5B42-7DE85E378A1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56122" y="1696626"/>
            <a:ext cx="2524030" cy="47740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497;g1176fc1accf_1_202">
            <a:extLst>
              <a:ext uri="{FF2B5EF4-FFF2-40B4-BE49-F238E27FC236}">
                <a16:creationId xmlns:a16="http://schemas.microsoft.com/office/drawing/2014/main" id="{753C02AB-70EA-21F5-69CD-B1AAB8F8E86D}"/>
              </a:ext>
            </a:extLst>
          </p:cNvPr>
          <p:cNvSpPr txBox="1"/>
          <p:nvPr/>
        </p:nvSpPr>
        <p:spPr>
          <a:xfrm>
            <a:off x="8356122" y="6583121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sk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https://www.wikiskripta.eu/w/Nervus_vagus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4261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9391952" cy="2180004"/>
          </a:xfrm>
        </p:spPr>
        <p:txBody>
          <a:bodyPr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X. = n. vagus</a:t>
            </a:r>
            <a:br>
              <a:rPr lang="cs-CZ" b="1" dirty="0"/>
            </a:br>
            <a:r>
              <a:rPr lang="cs-CZ" sz="1800" b="1" dirty="0"/>
              <a:t>bloudivý nerv</a:t>
            </a:r>
            <a:endParaRPr 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7BA6D5-8D98-4B24-13DF-E3D96C15D8B4}"/>
              </a:ext>
            </a:extLst>
          </p:cNvPr>
          <p:cNvSpPr txBox="1"/>
          <p:nvPr/>
        </p:nvSpPr>
        <p:spPr>
          <a:xfrm>
            <a:off x="623315" y="1807535"/>
            <a:ext cx="9913549" cy="4432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463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</a:pPr>
            <a:r>
              <a:rPr lang="cs-CZ" b="1" u="sng" dirty="0"/>
              <a:t>VYŠETŘENÍ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dirty="0"/>
              <a:t>polykací a dávicí reflex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endParaRPr lang="cs-CZ" b="1" dirty="0"/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dirty="0"/>
              <a:t>respirační arytmie </a:t>
            </a:r>
            <a:r>
              <a:rPr lang="cs-CZ" dirty="0"/>
              <a:t>(fyziologické!, zrychlování </a:t>
            </a:r>
            <a:r>
              <a:rPr lang="cs-CZ" dirty="0" err="1"/>
              <a:t>sf</a:t>
            </a:r>
            <a:r>
              <a:rPr lang="cs-CZ" dirty="0"/>
              <a:t> - </a:t>
            </a:r>
            <a:r>
              <a:rPr lang="cs-CZ" dirty="0" err="1"/>
              <a:t>kardioakcelerace</a:t>
            </a:r>
            <a:r>
              <a:rPr lang="cs-CZ" dirty="0"/>
              <a:t> během nádechu a zpomalování - </a:t>
            </a:r>
            <a:r>
              <a:rPr lang="cs-CZ" dirty="0" err="1"/>
              <a:t>kardiodecelerace</a:t>
            </a:r>
            <a:r>
              <a:rPr lang="cs-CZ" dirty="0"/>
              <a:t> během výdechu), se zvyšujícím se věkem se míra respirační arytmie snižuje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endParaRPr lang="cs-CZ" dirty="0"/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dirty="0"/>
              <a:t>ortostatická zk</a:t>
            </a:r>
            <a:r>
              <a:rPr lang="cs-CZ" dirty="0"/>
              <a:t> - měří se SF a TK při postavení z lehu -  hodnocení 10s úseků - postavení - </a:t>
            </a:r>
            <a:r>
              <a:rPr lang="cs-CZ" dirty="0" err="1"/>
              <a:t>kardioakcelerace</a:t>
            </a:r>
            <a:r>
              <a:rPr lang="cs-CZ" dirty="0"/>
              <a:t>, poté mírná </a:t>
            </a:r>
            <a:r>
              <a:rPr lang="cs-CZ" dirty="0" err="1"/>
              <a:t>kardiodecelerace</a:t>
            </a:r>
            <a:r>
              <a:rPr lang="cs-CZ" dirty="0"/>
              <a:t> (2.-3. 10s interval), u nemocných nenastává </a:t>
            </a:r>
            <a:r>
              <a:rPr lang="cs-CZ" dirty="0" err="1"/>
              <a:t>kardiodecelerace</a:t>
            </a:r>
            <a:r>
              <a:rPr lang="cs-CZ" dirty="0"/>
              <a:t>, ale přetrvává zrychlení tepu, nebo se zvyšuje i v dalších 10s intervalech - např. diabetická autonomní neuropatie, po poruše autonomní regulace srdeční činnosti, např. u stavů po infarktu myokardu)</a:t>
            </a:r>
          </a:p>
          <a:p>
            <a:pPr marL="144463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</a:pPr>
            <a:endParaRPr lang="cs-CZ" dirty="0"/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dirty="0"/>
              <a:t>vyšetření variability srdeční frekvence </a:t>
            </a:r>
            <a:r>
              <a:rPr lang="cs-CZ" dirty="0"/>
              <a:t>– frekvenční a spektrální analýza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4254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9391952" cy="2180004"/>
          </a:xfrm>
        </p:spPr>
        <p:txBody>
          <a:bodyPr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X. = n. vagus</a:t>
            </a:r>
            <a:br>
              <a:rPr lang="cs-CZ" b="1" dirty="0"/>
            </a:br>
            <a:r>
              <a:rPr lang="cs-CZ" sz="1800" b="1" dirty="0"/>
              <a:t>bloudivý nerv</a:t>
            </a:r>
            <a:endParaRPr 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7BA6D5-8D98-4B24-13DF-E3D96C15D8B4}"/>
              </a:ext>
            </a:extLst>
          </p:cNvPr>
          <p:cNvSpPr txBox="1"/>
          <p:nvPr/>
        </p:nvSpPr>
        <p:spPr>
          <a:xfrm>
            <a:off x="623315" y="1807535"/>
            <a:ext cx="9913549" cy="4141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463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</a:pPr>
            <a:r>
              <a:rPr lang="cs-CZ" b="1" u="sng" dirty="0"/>
              <a:t>PORUCHY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dirty="0"/>
              <a:t>Jednostranná obrna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poruchy polykání (= dysfagie), 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chraptění, změny krevní tlaku, 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uchylování uvuly</a:t>
            </a:r>
          </a:p>
          <a:p>
            <a:pPr marL="601663" lvl="1">
              <a:lnSpc>
                <a:spcPct val="105000"/>
              </a:lnSpc>
              <a:buSzPts val="1325"/>
            </a:pPr>
            <a:endParaRPr lang="cs-CZ" dirty="0"/>
          </a:p>
          <a:p>
            <a:pPr marL="457200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Oboustranná obrna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 err="1"/>
              <a:t>rhinolalie</a:t>
            </a:r>
            <a:r>
              <a:rPr lang="cs-CZ" dirty="0"/>
              <a:t> (= řeč nosem), 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poruchy řeči (= dysartrie), 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hypertenze, příp. zástava dechu </a:t>
            </a:r>
          </a:p>
          <a:p>
            <a:pPr marL="601663" lvl="1">
              <a:lnSpc>
                <a:spcPct val="105000"/>
              </a:lnSpc>
              <a:buSzPts val="1325"/>
            </a:pPr>
            <a:endParaRPr lang="cs-CZ" dirty="0"/>
          </a:p>
          <a:p>
            <a:pPr marL="457200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Iritace n. vagus: 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bradykardie, 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spazmy trávící trubice (laryngospasmus, </a:t>
            </a:r>
            <a:r>
              <a:rPr lang="cs-CZ" dirty="0" err="1"/>
              <a:t>oesophagospasmus</a:t>
            </a:r>
            <a:r>
              <a:rPr lang="cs-CZ" dirty="0"/>
              <a:t>, </a:t>
            </a:r>
            <a:r>
              <a:rPr lang="cs-CZ" dirty="0" err="1"/>
              <a:t>pylorospamus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0666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176fc1accf_1_397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73920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34329">
              <a:buSzPct val="100000"/>
              <a:buChar char="-"/>
            </a:pPr>
            <a:r>
              <a:rPr lang="sk" dirty="0"/>
              <a:t>čistě </a:t>
            </a:r>
            <a:r>
              <a:rPr lang="sk" b="1" dirty="0"/>
              <a:t>motorický</a:t>
            </a:r>
            <a:r>
              <a:rPr lang="sk" dirty="0"/>
              <a:t>, 2 větve:</a:t>
            </a:r>
            <a:endParaRPr dirty="0"/>
          </a:p>
          <a:p>
            <a:pPr lvl="1" indent="-434329">
              <a:buSzPct val="128571"/>
              <a:buFont typeface="Arial" panose="020B0604020202020204" pitchFamily="34" charset="0"/>
              <a:buChar char="•"/>
            </a:pPr>
            <a:r>
              <a:rPr lang="sk" b="1" dirty="0"/>
              <a:t>ramus externus</a:t>
            </a:r>
            <a:r>
              <a:rPr lang="sk" dirty="0"/>
              <a:t> -</a:t>
            </a:r>
            <a:r>
              <a:rPr lang="sk" b="1" dirty="0"/>
              <a:t> in. m SCM a část m. trapezius</a:t>
            </a:r>
            <a:endParaRPr b="1" dirty="0"/>
          </a:p>
          <a:p>
            <a:pPr lvl="1" indent="-434329">
              <a:buSzPct val="128571"/>
              <a:buFont typeface="Arial" panose="020B0604020202020204" pitchFamily="34" charset="0"/>
              <a:buChar char="•"/>
            </a:pPr>
            <a:r>
              <a:rPr lang="sk" b="1" dirty="0"/>
              <a:t>ramus internus</a:t>
            </a:r>
            <a:r>
              <a:rPr lang="sk" dirty="0"/>
              <a:t> - in. svalů laryngu, měkkého patra (spolu s n.X a n.IX)</a:t>
            </a:r>
            <a:endParaRPr dirty="0"/>
          </a:p>
          <a:p>
            <a:pPr indent="-434329">
              <a:buSzPct val="100000"/>
              <a:buChar char="-"/>
            </a:pPr>
            <a:r>
              <a:rPr lang="cs-CZ" dirty="0"/>
              <a:t>Vyšetření:</a:t>
            </a:r>
          </a:p>
          <a:p>
            <a:pPr lvl="1" indent="-434329"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M. sternocleidomastoideus </a:t>
            </a:r>
          </a:p>
          <a:p>
            <a:pPr lvl="1" indent="-434329"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M. </a:t>
            </a:r>
            <a:r>
              <a:rPr lang="cs-CZ" dirty="0" err="1"/>
              <a:t>trapezius</a:t>
            </a:r>
            <a:endParaRPr dirty="0"/>
          </a:p>
          <a:p>
            <a:pPr indent="-434329">
              <a:buSzPct val="100000"/>
              <a:buChar char="-"/>
            </a:pPr>
            <a:r>
              <a:rPr lang="sk" dirty="0"/>
              <a:t>Postižení</a:t>
            </a:r>
            <a:endParaRPr dirty="0"/>
          </a:p>
          <a:p>
            <a:pPr lvl="1" indent="-434329">
              <a:buSzPct val="128571"/>
              <a:buFont typeface="Arial" panose="020B0604020202020204" pitchFamily="34" charset="0"/>
              <a:buChar char="•"/>
            </a:pPr>
            <a:r>
              <a:rPr lang="sk" b="1" dirty="0"/>
              <a:t>r. externus - paréze m. SCM a části m. trapezius </a:t>
            </a:r>
            <a:r>
              <a:rPr lang="sk" dirty="0"/>
              <a:t>(- posun lopatky zevně a distálně) = </a:t>
            </a:r>
            <a:r>
              <a:rPr lang="sk" b="1" dirty="0"/>
              <a:t>scapula alata</a:t>
            </a:r>
            <a:r>
              <a:rPr lang="sk" dirty="0"/>
              <a:t>, pokleslé rameno, nemožnost abdukce nad horizontálu, porucha rotace hlavy</a:t>
            </a:r>
            <a:endParaRPr dirty="0"/>
          </a:p>
          <a:p>
            <a:pPr lvl="1" indent="-434329">
              <a:buSzPct val="128571"/>
              <a:buFont typeface="Arial" panose="020B0604020202020204" pitchFamily="34" charset="0"/>
              <a:buChar char="•"/>
            </a:pPr>
            <a:r>
              <a:rPr lang="sk" b="1" dirty="0"/>
              <a:t>r. internus - poruchy měkkého patra, dysartrie, dysfonie</a:t>
            </a:r>
            <a:endParaRPr dirty="0"/>
          </a:p>
        </p:txBody>
      </p:sp>
      <p:pic>
        <p:nvPicPr>
          <p:cNvPr id="524" name="Google Shape;524;g1176fc1accf_1_3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639" y="1995347"/>
            <a:ext cx="3378200" cy="3364687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1176fc1accf_1_397"/>
          <p:cNvSpPr txBox="1"/>
          <p:nvPr/>
        </p:nvSpPr>
        <p:spPr>
          <a:xfrm>
            <a:off x="8168567" y="5360034"/>
            <a:ext cx="37068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sk" sz="1067"/>
              <a:t>https://www.medizin-kompakt.de/accessorius</a:t>
            </a:r>
            <a:endParaRPr sz="1067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9EDE98-DDD2-AE57-6B36-9367A08E96C6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XI. = n. </a:t>
            </a:r>
            <a:r>
              <a:rPr lang="cs-CZ" b="1" dirty="0" err="1"/>
              <a:t>accesorius</a:t>
            </a:r>
            <a:endParaRPr lang="cs-CZ" b="1" dirty="0"/>
          </a:p>
          <a:p>
            <a:r>
              <a:rPr lang="cs-CZ" sz="1800" b="1" dirty="0" err="1"/>
              <a:t>přidatný</a:t>
            </a:r>
            <a:r>
              <a:rPr lang="cs-CZ" sz="1800" b="1" dirty="0"/>
              <a:t> nerv</a:t>
            </a:r>
            <a:endParaRPr lang="cs-CZ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6EAAD-BE51-A352-E24E-FD9BC6C7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16" y="274956"/>
            <a:ext cx="9692640" cy="13255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b="1"/>
              <a:t>N. I. = nervus olfactorius </a:t>
            </a:r>
            <a:br>
              <a:rPr lang="cs-CZ"/>
            </a:br>
            <a:r>
              <a:rPr lang="cs-CZ" sz="2000"/>
              <a:t>čichový nerv</a:t>
            </a:r>
            <a:endParaRPr lang="cs-CZ" sz="2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90444D-F581-7C20-81D4-206B481FF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97" y="1691322"/>
            <a:ext cx="10072878" cy="4867275"/>
          </a:xfrm>
        </p:spPr>
        <p:txBody>
          <a:bodyPr>
            <a:normAutofit/>
          </a:bodyPr>
          <a:lstStyle/>
          <a:p>
            <a:pPr marL="414338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  <a:p>
            <a:pPr marL="140018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b="1" u="sng" dirty="0"/>
              <a:t>PORUCHY ČICHU:</a:t>
            </a:r>
          </a:p>
          <a:p>
            <a:pPr marL="42576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dirty="0"/>
              <a:t>častěji asymetrické</a:t>
            </a:r>
          </a:p>
          <a:p>
            <a:pPr marL="42576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/>
              <a:t>kvantitativní</a:t>
            </a:r>
            <a:r>
              <a:rPr lang="cs-CZ" dirty="0"/>
              <a:t>: </a:t>
            </a:r>
          </a:p>
          <a:p>
            <a:pPr marL="700088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/>
              <a:t>anosmie</a:t>
            </a:r>
            <a:r>
              <a:rPr lang="cs-CZ" dirty="0"/>
              <a:t> (vymizelé vnímání pachů), </a:t>
            </a:r>
          </a:p>
          <a:p>
            <a:pPr marL="700088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 err="1"/>
              <a:t>hyposmie</a:t>
            </a:r>
            <a:r>
              <a:rPr lang="cs-CZ" dirty="0"/>
              <a:t> (snížené vnímání) - častěji u periferních lézí</a:t>
            </a:r>
          </a:p>
          <a:p>
            <a:pPr marL="700088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 err="1"/>
              <a:t>hyperosmie</a:t>
            </a:r>
            <a:r>
              <a:rPr lang="cs-CZ" dirty="0"/>
              <a:t> (zvýšené čichové vnímání) - častěji u centrálních lézí)</a:t>
            </a:r>
          </a:p>
          <a:p>
            <a:pPr marL="42576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/>
              <a:t>kvalitativní</a:t>
            </a:r>
            <a:r>
              <a:rPr lang="cs-CZ" dirty="0"/>
              <a:t>: </a:t>
            </a:r>
          </a:p>
          <a:p>
            <a:pPr marL="700088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/>
              <a:t>dysosmie, </a:t>
            </a:r>
            <a:r>
              <a:rPr lang="cs-CZ" b="1" dirty="0" err="1"/>
              <a:t>parosmie</a:t>
            </a:r>
            <a:r>
              <a:rPr lang="cs-CZ" b="1" dirty="0"/>
              <a:t> </a:t>
            </a:r>
            <a:r>
              <a:rPr lang="cs-CZ" dirty="0"/>
              <a:t>- změna kvality čichových vjemů, </a:t>
            </a:r>
          </a:p>
          <a:p>
            <a:pPr marL="700088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 err="1"/>
              <a:t>kakosmie</a:t>
            </a:r>
            <a:r>
              <a:rPr lang="cs-CZ" dirty="0"/>
              <a:t> - líbivé vůně vnímáme jako páchnoucí</a:t>
            </a:r>
          </a:p>
          <a:p>
            <a:pPr marL="700088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/>
              <a:t>čichové halucinace</a:t>
            </a:r>
            <a:r>
              <a:rPr lang="cs-CZ" dirty="0"/>
              <a:t> (</a:t>
            </a:r>
            <a:r>
              <a:rPr lang="cs-CZ" dirty="0" err="1"/>
              <a:t>fantosmie</a:t>
            </a:r>
            <a:r>
              <a:rPr lang="cs-CZ" dirty="0"/>
              <a:t>)</a:t>
            </a:r>
          </a:p>
          <a:p>
            <a:pPr marL="414338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  <a:p>
            <a:pPr marL="140018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b="1" u="sng" dirty="0"/>
              <a:t>ETIOLOGIE: 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chronické záněty sliznice, </a:t>
            </a:r>
            <a:r>
              <a:rPr lang="cs-CZ" dirty="0" err="1"/>
              <a:t>fractury</a:t>
            </a:r>
            <a:r>
              <a:rPr lang="cs-CZ" dirty="0"/>
              <a:t> </a:t>
            </a:r>
            <a:r>
              <a:rPr lang="cs-CZ" dirty="0" err="1"/>
              <a:t>baze</a:t>
            </a:r>
            <a:r>
              <a:rPr lang="cs-CZ" dirty="0"/>
              <a:t> lební, zjizvení mening, kontuze bulbus </a:t>
            </a:r>
            <a:r>
              <a:rPr lang="cs-CZ" dirty="0" err="1"/>
              <a:t>olfactorius</a:t>
            </a:r>
            <a:r>
              <a:rPr lang="cs-CZ" dirty="0"/>
              <a:t>, </a:t>
            </a:r>
            <a:r>
              <a:rPr lang="cs-CZ" dirty="0" err="1"/>
              <a:t>Pegetova</a:t>
            </a:r>
            <a:r>
              <a:rPr lang="cs-CZ" dirty="0"/>
              <a:t> choroba, DM, psychózy, epilepsie (</a:t>
            </a:r>
            <a:r>
              <a:rPr lang="cs-CZ" dirty="0" err="1"/>
              <a:t>unciformní</a:t>
            </a:r>
            <a:r>
              <a:rPr lang="cs-CZ" dirty="0"/>
              <a:t> krize)</a:t>
            </a:r>
          </a:p>
        </p:txBody>
      </p:sp>
    </p:spTree>
    <p:extLst>
      <p:ext uri="{BB962C8B-B14F-4D97-AF65-F5344CB8AC3E}">
        <p14:creationId xmlns:p14="http://schemas.microsoft.com/office/powerpoint/2010/main" val="1957698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9391952" cy="2180004"/>
          </a:xfrm>
        </p:spPr>
        <p:txBody>
          <a:bodyPr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XII. = n. </a:t>
            </a:r>
            <a:r>
              <a:rPr lang="cs-CZ" b="1" dirty="0" err="1"/>
              <a:t>hypoglossus</a:t>
            </a:r>
            <a:br>
              <a:rPr lang="cs-CZ" b="1" dirty="0"/>
            </a:br>
            <a:r>
              <a:rPr lang="cs-CZ" sz="1800" b="1" dirty="0"/>
              <a:t>podjazykový nerv</a:t>
            </a:r>
            <a:endParaRPr 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7BA6D5-8D98-4B24-13DF-E3D96C15D8B4}"/>
              </a:ext>
            </a:extLst>
          </p:cNvPr>
          <p:cNvSpPr txBox="1"/>
          <p:nvPr/>
        </p:nvSpPr>
        <p:spPr>
          <a:xfrm>
            <a:off x="623315" y="1807535"/>
            <a:ext cx="5809383" cy="2908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/>
              <a:t>Motorický nerv - inervuje jazyk</a:t>
            </a:r>
            <a:r>
              <a:rPr lang="cs-CZ" dirty="0"/>
              <a:t> - intra i </a:t>
            </a:r>
            <a:r>
              <a:rPr lang="cs-CZ" dirty="0" err="1"/>
              <a:t>extraglossální</a:t>
            </a:r>
            <a:r>
              <a:rPr lang="cs-CZ" dirty="0"/>
              <a:t> svaly (kromě </a:t>
            </a:r>
            <a:br>
              <a:rPr lang="cs-CZ" dirty="0"/>
            </a:br>
            <a:r>
              <a:rPr lang="cs-CZ" dirty="0"/>
              <a:t>m. </a:t>
            </a:r>
            <a:r>
              <a:rPr lang="cs-CZ" dirty="0" err="1"/>
              <a:t>palatoglossus</a:t>
            </a:r>
            <a:r>
              <a:rPr lang="cs-CZ" dirty="0"/>
              <a:t>)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vyšetřuje se u poruch artikulace (dysartrií) a poruch polykání (</a:t>
            </a:r>
            <a:r>
              <a:rPr lang="cs-CZ" dirty="0" err="1"/>
              <a:t>dysfágií</a:t>
            </a:r>
            <a:r>
              <a:rPr lang="cs-CZ" dirty="0"/>
              <a:t>)</a:t>
            </a:r>
          </a:p>
          <a:p>
            <a:pPr marL="1143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lang="cs-CZ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/>
              <a:t>vyšetření: </a:t>
            </a: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 dirty="0"/>
              <a:t>Vyšetření plazení jazyka středem</a:t>
            </a:r>
            <a:endParaRPr lang="cs-CZ" sz="1329" dirty="0"/>
          </a:p>
          <a:p>
            <a:pPr marL="144463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</a:pPr>
            <a:endParaRPr lang="cs-CZ" dirty="0"/>
          </a:p>
        </p:txBody>
      </p:sp>
      <p:pic>
        <p:nvPicPr>
          <p:cNvPr id="4" name="Google Shape;540;g1176fc1accf_1_463">
            <a:extLst>
              <a:ext uri="{FF2B5EF4-FFF2-40B4-BE49-F238E27FC236}">
                <a16:creationId xmlns:a16="http://schemas.microsoft.com/office/drawing/2014/main" id="{B24176D2-DF17-C09E-2452-09C0FFC383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7830" t="43607" r="55029" b="22254"/>
          <a:stretch/>
        </p:blipFill>
        <p:spPr>
          <a:xfrm>
            <a:off x="6560103" y="1807534"/>
            <a:ext cx="4242576" cy="40612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1;g1176fc1accf_1_463">
            <a:extLst>
              <a:ext uri="{FF2B5EF4-FFF2-40B4-BE49-F238E27FC236}">
                <a16:creationId xmlns:a16="http://schemas.microsoft.com/office/drawing/2014/main" id="{5785EDDB-08E0-2410-456E-8E7F41F7358A}"/>
              </a:ext>
            </a:extLst>
          </p:cNvPr>
          <p:cNvSpPr txBox="1"/>
          <p:nvPr/>
        </p:nvSpPr>
        <p:spPr>
          <a:xfrm>
            <a:off x="7238071" y="5868757"/>
            <a:ext cx="332196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https://myloview.cz/obraz-kranialni-nervy-hypoglossalni-nerv-ansa-hypoglossi-a-svaly-c-6E2EF2E</a:t>
            </a:r>
            <a:endParaRPr sz="9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248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9391952" cy="2180004"/>
          </a:xfrm>
        </p:spPr>
        <p:txBody>
          <a:bodyPr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XII. = n. </a:t>
            </a:r>
            <a:r>
              <a:rPr lang="cs-CZ" b="1" dirty="0" err="1"/>
              <a:t>hypoglossus</a:t>
            </a:r>
            <a:br>
              <a:rPr lang="cs-CZ" b="1" dirty="0"/>
            </a:br>
            <a:r>
              <a:rPr lang="cs-CZ" sz="1800" b="1" dirty="0"/>
              <a:t>podjazykový nerv</a:t>
            </a:r>
            <a:endParaRPr 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7BA6D5-8D98-4B24-13DF-E3D96C15D8B4}"/>
              </a:ext>
            </a:extLst>
          </p:cNvPr>
          <p:cNvSpPr txBox="1"/>
          <p:nvPr/>
        </p:nvSpPr>
        <p:spPr>
          <a:xfrm>
            <a:off x="623315" y="1807535"/>
            <a:ext cx="81983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28571"/>
              <a:buChar char="-"/>
            </a:pPr>
            <a:r>
              <a:rPr lang="cs-CZ" b="1" dirty="0"/>
              <a:t>poruchy:</a:t>
            </a:r>
            <a:endParaRPr lang="cs-CZ" sz="1400" b="1" dirty="0"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periferní </a:t>
            </a:r>
            <a:r>
              <a:rPr lang="cs-CZ" dirty="0"/>
              <a:t>- nukleární a </a:t>
            </a:r>
            <a:r>
              <a:rPr lang="cs-CZ" dirty="0" err="1"/>
              <a:t>infranukleární</a:t>
            </a:r>
            <a:r>
              <a:rPr lang="cs-CZ" dirty="0"/>
              <a:t> postižení - projev </a:t>
            </a:r>
            <a:r>
              <a:rPr lang="cs-CZ" dirty="0" err="1"/>
              <a:t>homolaterálně</a:t>
            </a:r>
            <a:r>
              <a:rPr lang="cs-CZ" dirty="0"/>
              <a:t> </a:t>
            </a: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unilaterální léze - </a:t>
            </a:r>
            <a:r>
              <a:rPr lang="cs-CZ" dirty="0" err="1"/>
              <a:t>hemiglossoplegie</a:t>
            </a:r>
            <a:r>
              <a:rPr lang="cs-CZ" dirty="0"/>
              <a:t> (obrna ½ jazyka) </a:t>
            </a:r>
            <a:br>
              <a:rPr lang="cs-CZ" dirty="0"/>
            </a:br>
            <a:r>
              <a:rPr lang="cs-CZ" dirty="0"/>
              <a:t>- postižená strana atrofická, občas fascikulace, v klidu </a:t>
            </a:r>
            <a:br>
              <a:rPr lang="cs-CZ" b="1" dirty="0"/>
            </a:br>
            <a:r>
              <a:rPr lang="cs-CZ" b="1" dirty="0"/>
              <a:t>(v ústech se jazyk stáčí ke zdravé straně</a:t>
            </a:r>
            <a:r>
              <a:rPr lang="cs-CZ" dirty="0"/>
              <a:t>, </a:t>
            </a:r>
            <a:r>
              <a:rPr lang="cs-CZ" b="1" dirty="0"/>
              <a:t>při plazení </a:t>
            </a:r>
            <a:br>
              <a:rPr lang="cs-CZ" b="1" dirty="0"/>
            </a:br>
            <a:r>
              <a:rPr lang="cs-CZ" b="1" dirty="0"/>
              <a:t>k postižení straně</a:t>
            </a:r>
            <a:r>
              <a:rPr lang="cs-CZ" dirty="0"/>
              <a:t>)</a:t>
            </a: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bilaterální léze - oboustranné ochrnutí jazyka (</a:t>
            </a:r>
            <a:r>
              <a:rPr lang="cs-CZ" dirty="0" err="1"/>
              <a:t>glossoplegie</a:t>
            </a:r>
            <a:r>
              <a:rPr lang="cs-CZ" dirty="0"/>
              <a:t>) - nelze vypláznout,  dysartrie, bulbární </a:t>
            </a:r>
            <a:r>
              <a:rPr lang="cs-CZ" dirty="0" err="1"/>
              <a:t>sy</a:t>
            </a:r>
            <a:r>
              <a:rPr lang="cs-CZ" dirty="0"/>
              <a:t> - jazyk atrofický, fascikulace</a:t>
            </a:r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centrální</a:t>
            </a:r>
            <a:r>
              <a:rPr lang="cs-CZ" dirty="0"/>
              <a:t> - </a:t>
            </a:r>
            <a:r>
              <a:rPr lang="cs-CZ" dirty="0" err="1"/>
              <a:t>supranukleární</a:t>
            </a:r>
            <a:r>
              <a:rPr lang="cs-CZ" dirty="0"/>
              <a:t> postižení - kontralaterální projev</a:t>
            </a: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unilaterální léze - při plazení jazyka se stáčí ke zdravé straně (převaha zdravé ½), není atrofie a fascikulace</a:t>
            </a: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SzPct val="110152"/>
              <a:buChar char="-"/>
            </a:pPr>
            <a:r>
              <a:rPr lang="cs-CZ" dirty="0" err="1"/>
              <a:t>bilat</a:t>
            </a:r>
            <a:r>
              <a:rPr lang="cs-CZ" dirty="0"/>
              <a:t>. léze - </a:t>
            </a:r>
            <a:r>
              <a:rPr lang="cs-CZ" dirty="0" err="1"/>
              <a:t>psudobulbární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 - jazyk leží v dutině ústní, nelze vypláznout, nejsou poruchy trofiky a nejsou fascikulace</a:t>
            </a:r>
          </a:p>
        </p:txBody>
      </p:sp>
      <p:pic>
        <p:nvPicPr>
          <p:cNvPr id="7" name="Google Shape;548;g1176fc1accf_1_554">
            <a:extLst>
              <a:ext uri="{FF2B5EF4-FFF2-40B4-BE49-F238E27FC236}">
                <a16:creationId xmlns:a16="http://schemas.microsoft.com/office/drawing/2014/main" id="{3733F3C1-4CC0-5150-82EE-E7E7E78521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23374" y="1807535"/>
            <a:ext cx="2430037" cy="22719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49;g1176fc1accf_1_554">
            <a:extLst>
              <a:ext uri="{FF2B5EF4-FFF2-40B4-BE49-F238E27FC236}">
                <a16:creationId xmlns:a16="http://schemas.microsoft.com/office/drawing/2014/main" id="{65869E1F-BA8E-9F3F-1C72-39386F699EF8}"/>
              </a:ext>
            </a:extLst>
          </p:cNvPr>
          <p:cNvSpPr txBox="1"/>
          <p:nvPr/>
        </p:nvSpPr>
        <p:spPr>
          <a:xfrm>
            <a:off x="9021087" y="4079521"/>
            <a:ext cx="2501988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sk" sz="800" kern="0" dirty="0">
                <a:solidFill>
                  <a:srgbClr val="695D46"/>
                </a:solidFill>
                <a:latin typeface="Arial"/>
                <a:cs typeface="Arial"/>
                <a:sym typeface="Arial"/>
              </a:rPr>
              <a:t>https://www.oatext.com/Persistent-isolated-unilateral-hypoglossal-nerve-palsy.php</a:t>
            </a:r>
            <a:endParaRPr sz="8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70530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72"/>
          <p:cNvPicPr preferRelativeResize="0"/>
          <p:nvPr/>
        </p:nvPicPr>
        <p:blipFill rotWithShape="1">
          <a:blip r:embed="rId3">
            <a:alphaModFix/>
          </a:blip>
          <a:srcRect l="5714" t="34660" r="56049" b="24619"/>
          <a:stretch/>
        </p:blipFill>
        <p:spPr>
          <a:xfrm>
            <a:off x="2597204" y="1332987"/>
            <a:ext cx="6997593" cy="41920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A0A2C57-AD12-2BC5-D1E6-621D4F61FFEF}"/>
              </a:ext>
            </a:extLst>
          </p:cNvPr>
          <p:cNvSpPr txBox="1"/>
          <p:nvPr/>
        </p:nvSpPr>
        <p:spPr>
          <a:xfrm>
            <a:off x="3044456" y="5934095"/>
            <a:ext cx="6103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https://cs.medlicker.com/10-jazyk-anatomie-histologie-a-funkce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176fc1accf_1_472"/>
          <p:cNvSpPr txBox="1">
            <a:spLocks noGrp="1"/>
          </p:cNvSpPr>
          <p:nvPr>
            <p:ph type="title"/>
          </p:nvPr>
        </p:nvSpPr>
        <p:spPr>
          <a:xfrm>
            <a:off x="0" y="255181"/>
            <a:ext cx="12192000" cy="10207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sk" dirty="0"/>
              <a:t>Vyšetření postranního smíšeného systému</a:t>
            </a:r>
            <a:endParaRPr dirty="0"/>
          </a:p>
        </p:txBody>
      </p:sp>
      <p:sp>
        <p:nvSpPr>
          <p:cNvPr id="555" name="Google Shape;555;g1176fc1accf_1_472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0939972" cy="491438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285750" indent="-285750"/>
            <a:r>
              <a:rPr lang="cs-CZ" dirty="0"/>
              <a:t>Postavení oblouků v klidu i při elevaci (symetrie, příznak opony při paréze jednoho z nich), </a:t>
            </a:r>
          </a:p>
          <a:p>
            <a:pPr marL="285750" indent="-285750"/>
            <a:r>
              <a:rPr lang="cs-CZ" dirty="0"/>
              <a:t>umístění uvuly, </a:t>
            </a:r>
          </a:p>
          <a:p>
            <a:pPr marL="285750" indent="-285750"/>
            <a:r>
              <a:rPr lang="cs-CZ" dirty="0"/>
              <a:t>posouzení polykání, </a:t>
            </a:r>
          </a:p>
          <a:p>
            <a:pPr marL="285750" indent="-285750"/>
            <a:r>
              <a:rPr lang="cs-CZ" dirty="0"/>
              <a:t>dávivý a patrový reflex. </a:t>
            </a:r>
          </a:p>
          <a:p>
            <a:pPr marL="285750" indent="-285750"/>
            <a:r>
              <a:rPr lang="cs-CZ" dirty="0"/>
              <a:t>Zhodnocení řeči: dysartrie (porucha artikulace), </a:t>
            </a:r>
            <a:r>
              <a:rPr lang="cs-CZ" dirty="0" err="1"/>
              <a:t>nasolalie</a:t>
            </a:r>
            <a:r>
              <a:rPr lang="cs-CZ" dirty="0"/>
              <a:t> (mluvení nosem), </a:t>
            </a:r>
            <a:r>
              <a:rPr lang="cs-CZ" dirty="0" err="1"/>
              <a:t>dys</a:t>
            </a:r>
            <a:r>
              <a:rPr lang="cs-CZ" dirty="0"/>
              <a:t>- nebo afonie (porucha síly hlasu).</a:t>
            </a:r>
          </a:p>
          <a:p>
            <a:pPr marL="285750" indent="-285750"/>
            <a:r>
              <a:rPr lang="cs-CZ" dirty="0"/>
              <a:t>Vyšetřeni svalů </a:t>
            </a:r>
          </a:p>
          <a:p>
            <a:pPr marL="895335" lvl="1" indent="-285750"/>
            <a:r>
              <a:rPr lang="cs-CZ" dirty="0"/>
              <a:t>m. sternocleidomastoideus (nemocný SCM – porucha úklonu na stranu nemocnou a rotace na stranu zdravou), </a:t>
            </a:r>
          </a:p>
          <a:p>
            <a:pPr marL="895335" lvl="1" indent="-285750"/>
            <a:r>
              <a:rPr lang="cs-CZ" dirty="0"/>
              <a:t>m. </a:t>
            </a:r>
            <a:r>
              <a:rPr lang="cs-CZ" dirty="0" err="1"/>
              <a:t>trapezius</a:t>
            </a:r>
            <a:r>
              <a:rPr lang="cs-CZ" dirty="0"/>
              <a:t> (zvedání ramen, atrofie trapézu s poklesem ramene a vystouplou lopatkou). </a:t>
            </a:r>
          </a:p>
          <a:p>
            <a:pPr marL="285750" indent="-285750"/>
            <a:r>
              <a:rPr lang="cs-CZ" dirty="0"/>
              <a:t>Stav jazyka: plazení (u periferní parézy – při vypláznutí padá na nemocnou stranu a v ústech je přetahování na stranu zdravou) a trofika jazyka (atrofie a fascikulace při periferní lézi). </a:t>
            </a:r>
          </a:p>
          <a:p>
            <a:pPr marL="285750" indent="-285750"/>
            <a:r>
              <a:rPr lang="cs-CZ" dirty="0"/>
              <a:t>Reflexy: dávivý, patrový, </a:t>
            </a:r>
            <a:r>
              <a:rPr lang="cs-CZ" dirty="0" err="1"/>
              <a:t>masseterový</a:t>
            </a:r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176fc1accf_1_472"/>
          <p:cNvSpPr txBox="1">
            <a:spLocks noGrp="1"/>
          </p:cNvSpPr>
          <p:nvPr>
            <p:ph type="title"/>
          </p:nvPr>
        </p:nvSpPr>
        <p:spPr>
          <a:xfrm>
            <a:off x="0" y="255181"/>
            <a:ext cx="12192000" cy="943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sk" dirty="0"/>
              <a:t>Patologie postranního smíšeného systému</a:t>
            </a:r>
            <a:endParaRPr dirty="0"/>
          </a:p>
        </p:txBody>
      </p:sp>
      <p:sp>
        <p:nvSpPr>
          <p:cNvPr id="555" name="Google Shape;555;g1176fc1accf_1_472"/>
          <p:cNvSpPr txBox="1">
            <a:spLocks noGrp="1"/>
          </p:cNvSpPr>
          <p:nvPr>
            <p:ph type="body" idx="1"/>
          </p:nvPr>
        </p:nvSpPr>
        <p:spPr>
          <a:xfrm>
            <a:off x="288010" y="1380089"/>
            <a:ext cx="10939972" cy="491438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77500" lnSpcReduction="20000"/>
          </a:bodyPr>
          <a:lstStyle/>
          <a:p>
            <a:pPr marL="0" indent="0">
              <a:buNone/>
            </a:pPr>
            <a:r>
              <a:rPr lang="sk" sz="2300" b="1" dirty="0"/>
              <a:t>patří sem: n. IX, n. X a n. XI, úzce s nimi spjat i n. XII</a:t>
            </a:r>
            <a:endParaRPr sz="2300" b="1" dirty="0"/>
          </a:p>
          <a:p>
            <a:pPr indent="-411470">
              <a:buSzPct val="100000"/>
            </a:pPr>
            <a:r>
              <a:rPr lang="sk" sz="2300" b="1" dirty="0"/>
              <a:t>společné symptomy:</a:t>
            </a:r>
            <a:r>
              <a:rPr lang="sk" sz="2300" dirty="0"/>
              <a:t> dysfagie, dysartrie, dysphonie, palatální a pharyngeální slabost, slabost m. trapezius a m SCM</a:t>
            </a:r>
            <a:endParaRPr sz="2300" dirty="0"/>
          </a:p>
          <a:p>
            <a:pPr indent="-411470">
              <a:buSzPct val="128571"/>
            </a:pPr>
            <a:r>
              <a:rPr lang="sk" sz="2300" dirty="0"/>
              <a:t>kombinovaná porucha postranního smíšeného systému </a:t>
            </a:r>
            <a:r>
              <a:rPr lang="sk" sz="2300" b="1" dirty="0"/>
              <a:t>= bulbární syndrom </a:t>
            </a:r>
          </a:p>
          <a:p>
            <a:pPr lvl="1" indent="-411470">
              <a:buSzPct val="128571"/>
            </a:pPr>
            <a:r>
              <a:rPr lang="sk" sz="2100" b="1" dirty="0"/>
              <a:t>periferní postižení</a:t>
            </a:r>
            <a:r>
              <a:rPr lang="sk" sz="2100" dirty="0"/>
              <a:t> jader postranního smíšeného systému v MK + někdy i léze n. V, n. VII, či n. XII</a:t>
            </a:r>
            <a:endParaRPr sz="2100" dirty="0"/>
          </a:p>
          <a:p>
            <a:pPr lvl="1" indent="-387764">
              <a:buSzPct val="100000"/>
            </a:pPr>
            <a:r>
              <a:rPr lang="sk" sz="2300" dirty="0"/>
              <a:t>etiologie: tumory, záněty, ischemie, úrazy…</a:t>
            </a:r>
            <a:endParaRPr sz="2300" dirty="0"/>
          </a:p>
          <a:p>
            <a:pPr lvl="1" indent="-387764">
              <a:buSzPct val="100000"/>
            </a:pPr>
            <a:r>
              <a:rPr lang="sk" sz="2300" dirty="0"/>
              <a:t>projevy: dysatrie, dysfagie, pokles měkkého patra (příznak opony), snížení a vymizení dávivého a masseterového reflexu, atrofie a fasciculace jazyka </a:t>
            </a:r>
          </a:p>
          <a:p>
            <a:pPr indent="-387764">
              <a:buSzPct val="100000"/>
            </a:pPr>
            <a:r>
              <a:rPr lang="sk" sz="2300" b="1" dirty="0"/>
              <a:t>pseudobulbární syndrom </a:t>
            </a:r>
          </a:p>
          <a:p>
            <a:pPr lvl="1" indent="-387764">
              <a:buSzPct val="100000"/>
            </a:pPr>
            <a:r>
              <a:rPr lang="sk" sz="2300" b="1" dirty="0"/>
              <a:t>centrální postižení </a:t>
            </a:r>
            <a:r>
              <a:rPr lang="sk" sz="2300" dirty="0"/>
              <a:t>drah v oblasti capsula interna</a:t>
            </a:r>
            <a:endParaRPr sz="2300" dirty="0"/>
          </a:p>
          <a:p>
            <a:pPr lvl="1" indent="-387764">
              <a:buSzPct val="100000"/>
            </a:pPr>
            <a:r>
              <a:rPr lang="sk" sz="2300" dirty="0"/>
              <a:t>etiologie: nejčastěji ischemie, demyenilizace (např. RS), tumory</a:t>
            </a:r>
            <a:endParaRPr sz="2300" dirty="0"/>
          </a:p>
          <a:p>
            <a:pPr lvl="1" indent="-387764">
              <a:buSzPct val="100000"/>
            </a:pPr>
            <a:r>
              <a:rPr lang="sk" sz="2300" dirty="0"/>
              <a:t>projevy: dysatrie, dysfagie, zvýšený masseter. reflex, přítomný dávivý reflex, jazyk bez většího postiženíí (pouze neobratný), často emoční labilita a pyramidové příznaky, astazie (porucha stoje)</a:t>
            </a:r>
            <a:endParaRPr sz="2300" dirty="0"/>
          </a:p>
          <a:p>
            <a:pPr indent="-411470">
              <a:buSzPct val="100000"/>
            </a:pPr>
            <a:r>
              <a:rPr lang="sk" sz="2300" b="1" dirty="0"/>
              <a:t>smíšený bulbární syndrom</a:t>
            </a:r>
            <a:endParaRPr sz="2300" b="1" dirty="0"/>
          </a:p>
          <a:p>
            <a:pPr lvl="1" indent="-387764">
              <a:buSzPct val="100000"/>
            </a:pPr>
            <a:r>
              <a:rPr lang="sk" sz="2300" dirty="0"/>
              <a:t>u amyotrofické laterální sklerózy (ALS) -  atrofie a fascikulace jazyka, zvýšený masseterový reflex, přítomnost dávivého r.</a:t>
            </a:r>
            <a:endParaRPr sz="2300" dirty="0"/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6772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A80256-0A41-2461-7346-DB6F2D68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72" y="2794307"/>
            <a:ext cx="11360800" cy="943200"/>
          </a:xfrm>
        </p:spPr>
        <p:txBody>
          <a:bodyPr/>
          <a:lstStyle/>
          <a:p>
            <a:r>
              <a:rPr lang="cs-CZ" dirty="0"/>
              <a:t>Děkuji za pozornost 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1B55356-6CA2-7EFC-E59D-FCFB43B93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172" y="4452898"/>
            <a:ext cx="11360800" cy="943201"/>
          </a:xfrm>
        </p:spPr>
        <p:txBody>
          <a:bodyPr/>
          <a:lstStyle/>
          <a:p>
            <a:r>
              <a:rPr lang="cs-CZ" dirty="0"/>
              <a:t>Mnemotechnické pomůcky k učení </a:t>
            </a:r>
            <a:r>
              <a:rPr lang="cs-CZ" dirty="0">
                <a:sym typeface="Wingdings" panose="05000000000000000000" pitchFamily="2" charset="2"/>
              </a:rPr>
              <a:t>  (názvy a funkce)</a:t>
            </a:r>
          </a:p>
          <a:p>
            <a:pPr marL="152396" indent="0">
              <a:buNone/>
            </a:pPr>
            <a:r>
              <a:rPr lang="cs-CZ" dirty="0"/>
              <a:t>https://www.wikiskripta.eu/w/Mnemotechnick%C3%A9_pom%C5%AFcky_do_anatomie</a:t>
            </a:r>
          </a:p>
        </p:txBody>
      </p:sp>
    </p:spTree>
    <p:extLst>
      <p:ext uri="{BB962C8B-B14F-4D97-AF65-F5344CB8AC3E}">
        <p14:creationId xmlns:p14="http://schemas.microsoft.com/office/powerpoint/2010/main" val="314458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EC79BF-273C-DE61-28E0-AE4709634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31" y="1029243"/>
            <a:ext cx="3532160" cy="6620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Inervace N. V.</a:t>
            </a:r>
          </a:p>
          <a:p>
            <a:pPr marL="0" indent="0">
              <a:buNone/>
            </a:pPr>
            <a:r>
              <a:rPr lang="cs-CZ" dirty="0"/>
              <a:t>Nosní sliznice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13E0E9-DF3B-8A02-2595-6FE54A9CD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91" y="1691322"/>
            <a:ext cx="5501640" cy="45243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FD03FA8-97FD-A3AC-D81A-56945DC5E222}"/>
              </a:ext>
            </a:extLst>
          </p:cNvPr>
          <p:cNvSpPr txBox="1"/>
          <p:nvPr/>
        </p:nvSpPr>
        <p:spPr>
          <a:xfrm>
            <a:off x="719275" y="6404112"/>
            <a:ext cx="4836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https://www.earthslab.com/anatomy/anterior-ethmoidal-nerves/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5543FD6-2E14-3F7D-0075-F5F706324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655" y="1691322"/>
            <a:ext cx="4157663" cy="4812729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59E596ED-3A93-C41A-5053-04911EFEBBDF}"/>
              </a:ext>
            </a:extLst>
          </p:cNvPr>
          <p:cNvSpPr txBox="1">
            <a:spLocks/>
          </p:cNvSpPr>
          <p:nvPr/>
        </p:nvSpPr>
        <p:spPr>
          <a:xfrm>
            <a:off x="7191006" y="1029243"/>
            <a:ext cx="3532160" cy="662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dirty="0"/>
              <a:t>Inervace N. I.</a:t>
            </a:r>
          </a:p>
          <a:p>
            <a:pPr marL="0" indent="0">
              <a:buFont typeface="Arial" pitchFamily="34" charset="0"/>
              <a:buNone/>
            </a:pPr>
            <a:r>
              <a:rPr lang="cs-CZ" dirty="0"/>
              <a:t>Čichová dráha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5EDF0A3-A8CA-0F4E-B206-7C3722E28495}"/>
              </a:ext>
            </a:extLst>
          </p:cNvPr>
          <p:cNvSpPr txBox="1"/>
          <p:nvPr/>
        </p:nvSpPr>
        <p:spPr>
          <a:xfrm>
            <a:off x="6491288" y="6504051"/>
            <a:ext cx="61055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https://stock.adobe.com/cz/search?k=%22olfactory+bulb%22</a:t>
            </a:r>
          </a:p>
        </p:txBody>
      </p:sp>
    </p:spTree>
    <p:extLst>
      <p:ext uri="{BB962C8B-B14F-4D97-AF65-F5344CB8AC3E}">
        <p14:creationId xmlns:p14="http://schemas.microsoft.com/office/powerpoint/2010/main" val="2075084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6EAAD-BE51-A352-E24E-FD9BC6C7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16" y="274955"/>
            <a:ext cx="6653784" cy="135381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b="1" dirty="0"/>
              <a:t>N. 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opticus</a:t>
            </a:r>
            <a:r>
              <a:rPr lang="cs-CZ" b="1" dirty="0"/>
              <a:t> </a:t>
            </a:r>
            <a:br>
              <a:rPr lang="cs-CZ" dirty="0"/>
            </a:br>
            <a:r>
              <a:rPr lang="cs-CZ" sz="2000" dirty="0"/>
              <a:t>zrakový nerv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92139CB-61F2-BDB9-E358-FDC6DE539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7349" y="0"/>
            <a:ext cx="3805658" cy="600428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9803077-50AE-7C8E-5132-763F3F6C53DF}"/>
              </a:ext>
            </a:extLst>
          </p:cNvPr>
          <p:cNvSpPr txBox="1"/>
          <p:nvPr/>
        </p:nvSpPr>
        <p:spPr>
          <a:xfrm>
            <a:off x="7832835" y="6182934"/>
            <a:ext cx="3350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https://www.wikiskripta.eu/w/Zrakov%C3%A1_dr%C3%A1ha#/media/Soubor:Zrakovadraha.png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C81D1AB4-7FE6-1A60-78B4-BAE6576FBAB0}"/>
              </a:ext>
            </a:extLst>
          </p:cNvPr>
          <p:cNvSpPr txBox="1">
            <a:spLocks/>
          </p:cNvSpPr>
          <p:nvPr/>
        </p:nvSpPr>
        <p:spPr>
          <a:xfrm>
            <a:off x="433197" y="1691322"/>
            <a:ext cx="6944152" cy="4867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3000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zrakový nerv </a:t>
            </a:r>
          </a:p>
          <a:p>
            <a:pPr marL="457200" lvl="0" indent="-3000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nepravý nerv, výchlipka </a:t>
            </a:r>
            <a:r>
              <a:rPr lang="cs-CZ" dirty="0" err="1"/>
              <a:t>diencephala</a:t>
            </a:r>
            <a:endParaRPr lang="cs-CZ" dirty="0"/>
          </a:p>
          <a:p>
            <a:pPr marL="457200" lvl="0" indent="-3000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Zraková dráha </a:t>
            </a:r>
            <a:r>
              <a:rPr lang="cs-CZ" dirty="0"/>
              <a:t>= 4 neuronová dráha, částečné křížení v oblasti chiasmatu (pouze vlákna z nazální poloviny = temporální zorné pole!</a:t>
            </a:r>
          </a:p>
          <a:p>
            <a:pPr marL="157163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  <a:p>
            <a:pPr marL="157163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b="1" u="sng" dirty="0"/>
              <a:t>VYŠETŘENÍ: 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Zraková ostrost 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Zorné pole </a:t>
            </a:r>
          </a:p>
          <a:p>
            <a:pPr marL="431483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  <a:p>
            <a:pPr marL="157163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b="1" u="sng" dirty="0"/>
              <a:t>PORUCHY: 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 2" pitchFamily="18" charset="2"/>
              <a:buChar char="-"/>
            </a:pPr>
            <a:r>
              <a:rPr lang="cs-CZ" dirty="0"/>
              <a:t>amblyopie = tupozrakost, 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 2" pitchFamily="18" charset="2"/>
              <a:buChar char="-"/>
            </a:pPr>
            <a:r>
              <a:rPr lang="cs-CZ" dirty="0"/>
              <a:t>presbyopie = vetchozrakost, 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 2" pitchFamily="18" charset="2"/>
              <a:buChar char="-"/>
            </a:pPr>
            <a:r>
              <a:rPr lang="cs-CZ" dirty="0" err="1"/>
              <a:t>amaurosis</a:t>
            </a:r>
            <a:r>
              <a:rPr lang="cs-CZ" dirty="0"/>
              <a:t> = slepota, 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 2" pitchFamily="18" charset="2"/>
              <a:buChar char="-"/>
            </a:pPr>
            <a:r>
              <a:rPr lang="cs-CZ" dirty="0"/>
              <a:t>Poruchy zorného pole - skotomy = </a:t>
            </a:r>
            <a:r>
              <a:rPr lang="cs-CZ" dirty="0" err="1"/>
              <a:t>okrskovité</a:t>
            </a:r>
            <a:r>
              <a:rPr lang="cs-CZ" dirty="0"/>
              <a:t> výpadky zorného pole, </a:t>
            </a:r>
            <a:r>
              <a:rPr lang="cs-CZ" dirty="0" err="1"/>
              <a:t>hemianospie</a:t>
            </a:r>
            <a:r>
              <a:rPr lang="cs-CZ" dirty="0"/>
              <a:t> = výpadek ½ zorného pole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endParaRPr lang="cs-CZ" dirty="0"/>
          </a:p>
          <a:p>
            <a:pPr marL="414338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 2" pitchFamily="18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9784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B6ABEE6-E4C6-77E3-6312-EAAD74672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6081879"/>
            <a:ext cx="2807846" cy="45724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2BE04F38-4285-C323-B3F7-AF1FF9002054}"/>
              </a:ext>
            </a:extLst>
          </p:cNvPr>
          <p:cNvSpPr txBox="1">
            <a:spLocks/>
          </p:cNvSpPr>
          <p:nvPr/>
        </p:nvSpPr>
        <p:spPr>
          <a:xfrm>
            <a:off x="623316" y="274955"/>
            <a:ext cx="6653784" cy="13538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opticus</a:t>
            </a:r>
            <a:r>
              <a:rPr lang="cs-CZ" b="1" dirty="0"/>
              <a:t> </a:t>
            </a:r>
            <a:br>
              <a:rPr lang="cs-CZ" dirty="0"/>
            </a:br>
            <a:r>
              <a:rPr lang="cs-CZ" sz="2000" dirty="0"/>
              <a:t>zrakový nerv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446324-E1A5-B27B-32EE-84714BC8C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667854"/>
            <a:ext cx="7013987" cy="437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8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F1A427-F6ED-56E3-5CDE-86C19623A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1828800"/>
            <a:ext cx="6015228" cy="475424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ZRAKOVÁ OSTROST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nechat přečíst text (optotyp - </a:t>
            </a:r>
            <a:r>
              <a:rPr lang="cs-CZ" dirty="0" err="1"/>
              <a:t>Snellenova</a:t>
            </a:r>
            <a:r>
              <a:rPr lang="cs-CZ" dirty="0"/>
              <a:t> tabule), každá strana zvlášť, netlačit na zakrytý bulbus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zajímá nás zraková ostrost za světla/tmy, při pohybu osob, zda vidí překážky, rozezná obličeje…)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chceme znát i symetrii zrakové ostrosti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Korekční pomůcky!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6975596-C978-EB4D-DE0B-10E88AE25DF7}"/>
              </a:ext>
            </a:extLst>
          </p:cNvPr>
          <p:cNvSpPr txBox="1">
            <a:spLocks/>
          </p:cNvSpPr>
          <p:nvPr/>
        </p:nvSpPr>
        <p:spPr>
          <a:xfrm>
            <a:off x="623316" y="274955"/>
            <a:ext cx="6653784" cy="13538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opticus</a:t>
            </a:r>
            <a:r>
              <a:rPr lang="cs-CZ" b="1" dirty="0"/>
              <a:t> </a:t>
            </a:r>
            <a:br>
              <a:rPr lang="cs-CZ" dirty="0"/>
            </a:br>
            <a:r>
              <a:rPr lang="cs-CZ" sz="2000" dirty="0"/>
              <a:t>zrakový nerv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CE89B1-0D0E-93FB-5901-AA844A69C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5" t="2605" r="10000" b="2836"/>
          <a:stretch/>
        </p:blipFill>
        <p:spPr>
          <a:xfrm>
            <a:off x="6638544" y="1802854"/>
            <a:ext cx="5355268" cy="475424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1834411-026A-6B9C-8794-08507AF22338}"/>
              </a:ext>
            </a:extLst>
          </p:cNvPr>
          <p:cNvSpPr txBox="1"/>
          <p:nvPr/>
        </p:nvSpPr>
        <p:spPr>
          <a:xfrm>
            <a:off x="6638544" y="6413739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https://www.aktiv.cz/optotypy/laminovany-optotyp-wecker--pro-dospele--stupnice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69431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F1A427-F6ED-56E3-5CDE-86C19623A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1828800"/>
            <a:ext cx="6015228" cy="475424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ZORNÉ POLE </a:t>
            </a:r>
          </a:p>
          <a:p>
            <a:r>
              <a:rPr lang="cs-CZ" dirty="0"/>
              <a:t>vyšetření rozsahu zorného pole </a:t>
            </a:r>
            <a:r>
              <a:rPr lang="cs-CZ" b="1" dirty="0"/>
              <a:t>(perimetr)</a:t>
            </a:r>
          </a:p>
          <a:p>
            <a:r>
              <a:rPr lang="cs-CZ" dirty="0"/>
              <a:t>orientačně (oboustranně, jednostranně, testuje se schopnost  kopírovat pohyb horních končetin terapeuta, či zachytit pohledem jeho prst pohybující se směrem od periferie ke středu. </a:t>
            </a:r>
            <a:r>
              <a:rPr lang="cs-CZ" b="1" dirty="0"/>
              <a:t>Upažit obě ruce 50 cm stranou a 30 cm nad úroveň očí , vyšetřovaný sleduje pohyby ukazováku.</a:t>
            </a:r>
          </a:p>
          <a:p>
            <a:r>
              <a:rPr lang="cs-CZ" dirty="0"/>
              <a:t>vyšetřujeme nejprve bilaterálně, poté každé oko zvlášť</a:t>
            </a:r>
          </a:p>
          <a:p>
            <a:r>
              <a:rPr lang="cs-CZ" dirty="0"/>
              <a:t>udržujeme oční kontakt, přibližujeme prst ze stran, ze spodu a ze </a:t>
            </a:r>
            <a:r>
              <a:rPr lang="cs-CZ" dirty="0" err="1"/>
              <a:t>zhora</a:t>
            </a:r>
            <a:r>
              <a:rPr lang="cs-CZ" dirty="0"/>
              <a:t> na vzdálenost natažené paže, necháme si pacientem říct. když vidí a ukázat kde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6975596-C978-EB4D-DE0B-10E88AE25DF7}"/>
              </a:ext>
            </a:extLst>
          </p:cNvPr>
          <p:cNvSpPr txBox="1">
            <a:spLocks/>
          </p:cNvSpPr>
          <p:nvPr/>
        </p:nvSpPr>
        <p:spPr>
          <a:xfrm>
            <a:off x="623316" y="274955"/>
            <a:ext cx="6653784" cy="13538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opticus</a:t>
            </a:r>
            <a:r>
              <a:rPr lang="cs-CZ" b="1" dirty="0"/>
              <a:t> </a:t>
            </a:r>
            <a:br>
              <a:rPr lang="cs-CZ" dirty="0"/>
            </a:br>
            <a:r>
              <a:rPr lang="cs-CZ" sz="2000" dirty="0"/>
              <a:t>zrakový nerv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02E1438-F00F-5562-0B2C-2D8522120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847" y="1902540"/>
            <a:ext cx="4852837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10209"/>
      </p:ext>
    </p:extLst>
  </p:cSld>
  <p:clrMapOvr>
    <a:masterClrMapping/>
  </p:clrMapOvr>
</p:sld>
</file>

<file path=ppt/theme/theme1.xml><?xml version="1.0" encoding="utf-8"?>
<a:theme xmlns:a="http://schemas.openxmlformats.org/drawingml/2006/main" name="Pohled">
  <a:themeElements>
    <a:clrScheme name="Pohled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Poh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h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Pohled</Template>
  <TotalTime>387</TotalTime>
  <Words>4297</Words>
  <Application>Microsoft Office PowerPoint</Application>
  <PresentationFormat>Širokoúhlá obrazovka</PresentationFormat>
  <Paragraphs>446</Paragraphs>
  <Slides>45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3" baseType="lpstr">
      <vt:lpstr>Arial</vt:lpstr>
      <vt:lpstr>Calibri</vt:lpstr>
      <vt:lpstr>Century Schoolbook</vt:lpstr>
      <vt:lpstr>Noto Sans Symbols</vt:lpstr>
      <vt:lpstr>Open Sans</vt:lpstr>
      <vt:lpstr>Wingdings</vt:lpstr>
      <vt:lpstr>Wingdings 2</vt:lpstr>
      <vt:lpstr>Pohled</vt:lpstr>
      <vt:lpstr>Vyšetření hlavových nervů</vt:lpstr>
      <vt:lpstr>Hlavové nervy = mozkové nervy</vt:lpstr>
      <vt:lpstr>N. I. = nervus olfactorius  čichový nerv</vt:lpstr>
      <vt:lpstr>N. I. = nervus olfactorius  čichový nerv</vt:lpstr>
      <vt:lpstr>Prezentace aplikace PowerPoint</vt:lpstr>
      <vt:lpstr>N. II. = nervus opticus  zrakový nerv</vt:lpstr>
      <vt:lpstr>Prezentace aplikace PowerPoint</vt:lpstr>
      <vt:lpstr>Prezentace aplikace PowerPoint</vt:lpstr>
      <vt:lpstr>Prezentace aplikace PowerPoint</vt:lpstr>
      <vt:lpstr>N. III. = n. oculomotorius  okohybný nerv</vt:lpstr>
      <vt:lpstr>Prezentace aplikace PowerPoint</vt:lpstr>
      <vt:lpstr>Prezentace aplikace PowerPoint</vt:lpstr>
      <vt:lpstr>Prezentace aplikace PowerPoint</vt:lpstr>
      <vt:lpstr>Hlavové nervy – vyšetření očí – shrnutí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Inervace mimických svalů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Vestibulární syndrom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Vyšetření postranního smíšeného systému</vt:lpstr>
      <vt:lpstr>Patologie postranního smíšeného systému</vt:lpstr>
      <vt:lpstr>Děkuji za pozornost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Vyšetření hlavových nervů</dc:title>
  <dc:creator>Pavlína Bazalová</dc:creator>
  <cp:lastModifiedBy>Pavlína Bazalová</cp:lastModifiedBy>
  <cp:revision>2</cp:revision>
  <cp:lastPrinted>2022-10-03T16:11:57Z</cp:lastPrinted>
  <dcterms:created xsi:type="dcterms:W3CDTF">2022-09-30T08:27:38Z</dcterms:created>
  <dcterms:modified xsi:type="dcterms:W3CDTF">2022-10-03T16:41:58Z</dcterms:modified>
</cp:coreProperties>
</file>