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8" r:id="rId4"/>
    <p:sldId id="279" r:id="rId5"/>
    <p:sldId id="275" r:id="rId6"/>
    <p:sldId id="277" r:id="rId7"/>
    <p:sldId id="280" r:id="rId8"/>
    <p:sldId id="281" r:id="rId9"/>
    <p:sldId id="282" r:id="rId10"/>
    <p:sldId id="284" r:id="rId11"/>
    <p:sldId id="285" r:id="rId12"/>
    <p:sldId id="283" r:id="rId13"/>
    <p:sldId id="258" r:id="rId14"/>
    <p:sldId id="259" r:id="rId15"/>
    <p:sldId id="260" r:id="rId16"/>
    <p:sldId id="257" r:id="rId17"/>
    <p:sldId id="262" r:id="rId18"/>
    <p:sldId id="261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8" autoAdjust="0"/>
    <p:restoredTop sz="94660"/>
  </p:normalViewPr>
  <p:slideViewPr>
    <p:cSldViewPr>
      <p:cViewPr varScale="1">
        <p:scale>
          <a:sx n="49" d="100"/>
          <a:sy n="49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0961FDB-5985-4CDC-83D7-D13E0116FE9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196595B-80AD-4136-BD1B-7BC8D5B58A9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watch/?v=52755405862927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Trénink dětí a </a:t>
            </a:r>
            <a:r>
              <a:rPr lang="cs-CZ" dirty="0" smtClean="0"/>
              <a:t>mládeže – z praxe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Co trenér, to jiný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60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olympijský šampion, znak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Lenny</a:t>
            </a:r>
            <a:r>
              <a:rPr lang="cs-CZ" dirty="0" smtClean="0"/>
              <a:t> </a:t>
            </a:r>
            <a:r>
              <a:rPr lang="cs-CZ" dirty="0" err="1" smtClean="0"/>
              <a:t>Krayzelburg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599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spěchy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556792"/>
            <a:ext cx="799288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47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Lenny</a:t>
            </a:r>
            <a:r>
              <a:rPr lang="cs-CZ" dirty="0" smtClean="0"/>
              <a:t> říká: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Zmínil jsi, že jsi vyrůstal v plaveckém programu Sovětského svazu. Bylo to těžké?</a:t>
            </a:r>
            <a:endParaRPr lang="cs-CZ" dirty="0"/>
          </a:p>
          <a:p>
            <a:r>
              <a:rPr lang="cs-CZ" dirty="0"/>
              <a:t>Ano, bylo to velmi intenzivní, bylo to 5 – 6 hodin denně, bylo mi 8, 9 let, tamní trenéři měli zkušenosti jen z tréninku a přípravy východního bloku (sovětská příprava). Bylo to intenzivní. Jako 9, 10letý jsem zvedal činky. Bylo to úplně rozdílné. Ale já nevěřím, že by moje kariéra byla úspěšná, kdybych nevyrůstal a nepoznal sportovní systém v Sovětském svazu. To tě hodně naučí. Naučí Tě to, že nejsou zkratky, že musíš udělat vše co je třeba, abys byl úspěšný. Se zkratkami nedosáhneš ničeho. </a:t>
            </a:r>
          </a:p>
          <a:p>
            <a:r>
              <a:rPr lang="cs-CZ" dirty="0"/>
              <a:t>Dnes je příprava v plavání hodně odlišná, než tenkrát. Víc vědecká, soustředí se na dovednosti a ne na kilometry.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052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4. 10. 2020 (Zoom Meeting)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446356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T. Froňka – Trénink plavců   do 10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263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plavci 10 let a mladšími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to zábava</a:t>
            </a:r>
          </a:p>
          <a:p>
            <a:r>
              <a:rPr lang="cs-CZ" dirty="0" smtClean="0"/>
              <a:t>důležitá </a:t>
            </a:r>
            <a:r>
              <a:rPr lang="cs-CZ" dirty="0" err="1" smtClean="0"/>
              <a:t>prace</a:t>
            </a:r>
            <a:endParaRPr lang="cs-CZ" dirty="0" smtClean="0"/>
          </a:p>
          <a:p>
            <a:r>
              <a:rPr lang="cs-CZ" dirty="0" smtClean="0"/>
              <a:t>co chceme dokázat s dětmi</a:t>
            </a:r>
          </a:p>
          <a:p>
            <a:r>
              <a:rPr lang="cs-CZ" dirty="0" smtClean="0"/>
              <a:t>jakou práci s nimi dělat</a:t>
            </a:r>
          </a:p>
          <a:p>
            <a:r>
              <a:rPr lang="cs-CZ" dirty="0" smtClean="0"/>
              <a:t>jak </a:t>
            </a:r>
            <a:r>
              <a:rPr lang="cs-CZ" dirty="0" err="1" smtClean="0"/>
              <a:t>časlo</a:t>
            </a:r>
            <a:r>
              <a:rPr lang="cs-CZ" dirty="0" smtClean="0"/>
              <a:t> trénovat</a:t>
            </a:r>
          </a:p>
          <a:p>
            <a:r>
              <a:rPr lang="cs-CZ" dirty="0" smtClean="0"/>
              <a:t>hlavní pozornost zaměřit na co a jaké sety</a:t>
            </a:r>
          </a:p>
          <a:p>
            <a:endParaRPr lang="cs-CZ" dirty="0"/>
          </a:p>
          <a:p>
            <a:r>
              <a:rPr lang="cs-CZ" dirty="0" smtClean="0"/>
              <a:t>Tyto děti jsou budoucnost a základ každého klubu, krajů, reprezentací, států</a:t>
            </a:r>
          </a:p>
          <a:p>
            <a:r>
              <a:rPr lang="cs-CZ" dirty="0" smtClean="0"/>
              <a:t>V mém klubu jsou to nejdůležitější lidi co mám, tvoří klub</a:t>
            </a:r>
          </a:p>
          <a:p>
            <a:r>
              <a:rPr lang="cs-CZ" dirty="0" smtClean="0"/>
              <a:t>pokračují dál a vychovávám z nich plavce, se kterými můžu pracovat dál (olympionik je </a:t>
            </a:r>
            <a:r>
              <a:rPr lang="cs-CZ" dirty="0" err="1" smtClean="0"/>
              <a:t>dobrej</a:t>
            </a:r>
            <a:r>
              <a:rPr lang="cs-CZ" dirty="0" smtClean="0"/>
              <a:t>, ale není důležitější, protože odejde)</a:t>
            </a:r>
          </a:p>
          <a:p>
            <a:r>
              <a:rPr lang="cs-CZ" dirty="0" smtClean="0"/>
              <a:t>trenéři musí mít dobré základy, aby děti měly dobré základy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989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chceme dosáhnout?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velmi silná základna</a:t>
            </a:r>
          </a:p>
          <a:p>
            <a:r>
              <a:rPr lang="cs-CZ" dirty="0" smtClean="0"/>
              <a:t>velmi dobrá technika</a:t>
            </a:r>
          </a:p>
          <a:p>
            <a:r>
              <a:rPr lang="cs-CZ" dirty="0" smtClean="0"/>
              <a:t>obrátky, starty, finiše</a:t>
            </a:r>
          </a:p>
          <a:p>
            <a:r>
              <a:rPr lang="cs-CZ" dirty="0" smtClean="0"/>
              <a:t>aby měli základní </a:t>
            </a:r>
            <a:r>
              <a:rPr lang="cs-CZ" dirty="0" err="1" smtClean="0"/>
              <a:t>vytvrvalost</a:t>
            </a:r>
            <a:endParaRPr lang="cs-CZ" dirty="0" smtClean="0"/>
          </a:p>
          <a:p>
            <a:r>
              <a:rPr lang="cs-CZ" dirty="0" smtClean="0"/>
              <a:t>uměly používat stopky</a:t>
            </a:r>
          </a:p>
          <a:p>
            <a:r>
              <a:rPr lang="cs-CZ" dirty="0" smtClean="0"/>
              <a:t>udělaly dobrý tým</a:t>
            </a:r>
          </a:p>
          <a:p>
            <a:r>
              <a:rPr lang="cs-CZ" dirty="0" smtClean="0"/>
              <a:t>aby uměly a porozuměly v základu soutěžení</a:t>
            </a:r>
          </a:p>
          <a:p>
            <a:endParaRPr lang="cs-CZ" dirty="0"/>
          </a:p>
          <a:p>
            <a:r>
              <a:rPr lang="cs-CZ" dirty="0" smtClean="0"/>
              <a:t>malé děti netrénujeme, ale UČÍME JE co mají dělat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72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 měly umět dělat? Co je učíme?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Do 10 let musím mít dobrou techniku -  v 10 začínají už trénovat a když ta technika není dobrá, tak v 10 není už tolik času na opravu techniky</a:t>
            </a:r>
          </a:p>
          <a:p>
            <a:r>
              <a:rPr lang="cs-CZ" dirty="0" smtClean="0"/>
              <a:t>velmi dobré obrátky</a:t>
            </a:r>
          </a:p>
          <a:p>
            <a:r>
              <a:rPr lang="cs-CZ" dirty="0" smtClean="0"/>
              <a:t>starty</a:t>
            </a:r>
          </a:p>
          <a:p>
            <a:r>
              <a:rPr lang="cs-CZ" dirty="0" smtClean="0"/>
              <a:t>najíždět na stěnu</a:t>
            </a:r>
          </a:p>
          <a:p>
            <a:r>
              <a:rPr lang="cs-CZ" dirty="0" smtClean="0"/>
              <a:t>aby uměly používat hodiny</a:t>
            </a:r>
          </a:p>
          <a:p>
            <a:r>
              <a:rPr lang="cs-CZ" dirty="0" smtClean="0"/>
              <a:t>musí umět všechny základní věci</a:t>
            </a:r>
          </a:p>
          <a:p>
            <a:r>
              <a:rPr lang="cs-CZ" dirty="0" smtClean="0"/>
              <a:t>musí tvořit tým, musí vytvořit kompaktní skupinu, která spolu půjde </a:t>
            </a:r>
            <a:r>
              <a:rPr lang="cs-CZ" dirty="0" err="1" smtClean="0"/>
              <a:t>dál..spolu</a:t>
            </a:r>
            <a:r>
              <a:rPr lang="cs-CZ" dirty="0" smtClean="0"/>
              <a:t> trénují, učí se, radují se spolu, jsou jeden tým. </a:t>
            </a:r>
          </a:p>
          <a:p>
            <a:r>
              <a:rPr lang="cs-CZ" dirty="0"/>
              <a:t>musím je učit závodit, ale závodů nemusí být hodně, ale stačí třeba závodit 1x za měsíc a jsou tam spolu jako tým ve skupině a závodí spolu</a:t>
            </a:r>
          </a:p>
          <a:p>
            <a:r>
              <a:rPr lang="cs-CZ" dirty="0" smtClean="0"/>
              <a:t>děti v jedné dráze 10-20 dětí pod 10 let a většinou 2 trenéři – jeden hlavní a jeden asistent</a:t>
            </a:r>
          </a:p>
        </p:txBody>
      </p:sp>
    </p:spTree>
    <p:extLst>
      <p:ext uri="{BB962C8B-B14F-4D97-AF65-F5344CB8AC3E}">
        <p14:creationId xmlns:p14="http://schemas.microsoft.com/office/powerpoint/2010/main" val="214778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doplavávaly</a:t>
            </a:r>
            <a:r>
              <a:rPr lang="cs-CZ" dirty="0" smtClean="0"/>
              <a:t> vzdálenost (plavat od zdi ke zdi), aby nezastavovaly 2 metry před zdí</a:t>
            </a:r>
          </a:p>
          <a:p>
            <a:r>
              <a:rPr lang="cs-CZ" dirty="0" smtClean="0"/>
              <a:t>aby se naučily dokončit celý set</a:t>
            </a:r>
          </a:p>
          <a:p>
            <a:r>
              <a:rPr lang="cs-CZ" dirty="0" smtClean="0"/>
              <a:t>naučit je plavat interval – např. 4x25 i. 1´ - hlídají si samy</a:t>
            </a:r>
          </a:p>
          <a:p>
            <a:r>
              <a:rPr lang="cs-CZ" dirty="0" smtClean="0"/>
              <a:t>rozložit energii na trénink</a:t>
            </a:r>
          </a:p>
          <a:p>
            <a:r>
              <a:rPr lang="cs-CZ" dirty="0" smtClean="0"/>
              <a:t>naučit je udržet tempo</a:t>
            </a:r>
          </a:p>
          <a:p>
            <a:r>
              <a:rPr lang="cs-CZ" dirty="0" smtClean="0"/>
              <a:t>musím vědět, kolik uplavou za hodinu a postupně jim to zvedat.. ca. po 3 týdnech.</a:t>
            </a:r>
          </a:p>
          <a:p>
            <a:r>
              <a:rPr lang="cs-CZ" dirty="0" smtClean="0"/>
              <a:t>musí se naučit být spokojení i když nejsou spokojení (myšleno v těžkým setu, i když je to pro ně těžké, tak oni jsou v pohodě a dají to)</a:t>
            </a:r>
          </a:p>
          <a:p>
            <a:r>
              <a:rPr lang="cs-CZ" dirty="0" smtClean="0"/>
              <a:t>pracujeme na tom, aby se zvyšovala tělesná zdatnost těch dětí, ale při udržení dobré techniky</a:t>
            </a:r>
          </a:p>
          <a:p>
            <a:r>
              <a:rPr lang="cs-CZ" dirty="0" smtClean="0"/>
              <a:t>postupně je učím udržet techniku v 25 a postupně i v rychlosti a pak i ve vytrvalosti</a:t>
            </a:r>
          </a:p>
          <a:p>
            <a:r>
              <a:rPr lang="cs-CZ" dirty="0" smtClean="0"/>
              <a:t>dobrá a kvalitní technika nás vede k distance per </a:t>
            </a:r>
            <a:r>
              <a:rPr lang="cs-CZ" dirty="0" err="1" smtClean="0"/>
              <a:t>stroke</a:t>
            </a:r>
            <a:r>
              <a:rPr lang="cs-CZ" dirty="0" smtClean="0"/>
              <a:t> a </a:t>
            </a:r>
            <a:r>
              <a:rPr lang="cs-CZ" dirty="0" err="1" smtClean="0"/>
              <a:t>stroke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 (délka záběru a frekvence)</a:t>
            </a:r>
          </a:p>
          <a:p>
            <a:r>
              <a:rPr lang="cs-CZ" dirty="0" smtClean="0"/>
              <a:t>musí se učit všechno furt dokola, nesmí se nic vynechávat</a:t>
            </a:r>
          </a:p>
          <a:p>
            <a:endParaRPr lang="cs-CZ" dirty="0"/>
          </a:p>
          <a:p>
            <a:r>
              <a:rPr lang="cs-CZ" dirty="0" smtClean="0"/>
              <a:t>skupinu je třeba posouvat společně, šikovné děti nedávat ke starším...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216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druh práce?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 dětma netrénuju, ale učím je, aby to uměly dobře – </a:t>
            </a:r>
            <a:r>
              <a:rPr lang="cs-CZ" dirty="0" err="1" smtClean="0"/>
              <a:t>skill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: obrátky, starty, výjezdy, cvičení, souhra – prostě musí to umět perfektně</a:t>
            </a:r>
          </a:p>
          <a:p>
            <a:r>
              <a:rPr lang="cs-CZ" dirty="0" smtClean="0"/>
              <a:t>Tom zastává názor, že klub by měl mít základní technická cvičení pro všechny </a:t>
            </a:r>
            <a:r>
              <a:rPr lang="cs-CZ" dirty="0" err="1" smtClean="0"/>
              <a:t>stené</a:t>
            </a:r>
            <a:r>
              <a:rPr lang="cs-CZ" dirty="0" smtClean="0"/>
              <a:t> od dětí až po dospělé, dospělým se pak dá přiřadit nové (to já si nejsem jistá, děti jsou schopny se učit rychle a čím víc toho umí, tím jsou šikovnější)</a:t>
            </a:r>
          </a:p>
          <a:p>
            <a:r>
              <a:rPr lang="cs-CZ" dirty="0" smtClean="0"/>
              <a:t>rozvíjím </a:t>
            </a:r>
            <a:r>
              <a:rPr lang="cs-CZ" dirty="0" err="1" smtClean="0"/>
              <a:t>vytvrvalost</a:t>
            </a:r>
            <a:r>
              <a:rPr lang="cs-CZ" dirty="0" smtClean="0"/>
              <a:t>, kopy</a:t>
            </a:r>
          </a:p>
          <a:p>
            <a:r>
              <a:rPr lang="cs-CZ" dirty="0" smtClean="0"/>
              <a:t>suchá příprava – hry, skoky, spíš zábava než dřina</a:t>
            </a:r>
          </a:p>
          <a:p>
            <a:r>
              <a:rPr lang="cs-CZ" dirty="0" smtClean="0"/>
              <a:t>musím vytvořit tým, který bude spolupracovat, budou se podporovat a se kterým bude radost pracovat</a:t>
            </a:r>
          </a:p>
          <a:p>
            <a:r>
              <a:rPr lang="cs-CZ" dirty="0" smtClean="0"/>
              <a:t>učit je sociální dovednost – podpora, posilování týmové práce, komunikace</a:t>
            </a:r>
          </a:p>
          <a:p>
            <a:r>
              <a:rPr lang="cs-CZ" dirty="0" smtClean="0"/>
              <a:t>naučit je, co TEAM znamená, proč je důležité být součástí týmu.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246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často trénovat?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Neexistuje jedna odpověď, je důležité nastavit progresi – stupňování, nastavím si cíle</a:t>
            </a:r>
          </a:p>
          <a:p>
            <a:r>
              <a:rPr lang="cs-CZ" dirty="0" smtClean="0"/>
              <a:t>v bazénu malým stačí v součtu 2 hodiny týdně, ale trénink netrvá 60 minut</a:t>
            </a:r>
          </a:p>
          <a:p>
            <a:r>
              <a:rPr lang="cs-CZ" dirty="0" smtClean="0"/>
              <a:t>nastavení cílů: prvních 6 měsíců 2 tréninky týdně, pak se mrknu, jestli ho můžu zvednout na 3x týdně a na 6 měsíců ho zvednu na 3x týdně, a ca za dalších 6 měsíců na 4x týdně</a:t>
            </a:r>
          </a:p>
          <a:p>
            <a:r>
              <a:rPr lang="cs-CZ" dirty="0" smtClean="0"/>
              <a:t>pokud 8 letý plave 4x týdně 30 minut je OK, hodina je moc</a:t>
            </a:r>
          </a:p>
          <a:p>
            <a:r>
              <a:rPr lang="cs-CZ" dirty="0" smtClean="0"/>
              <a:t>pokud 9 letý plavec v pondělí 30´ v úterý 40´ v středu 30´ a v pátek zase 40´ - to dělat tak do 10 let</a:t>
            </a:r>
          </a:p>
          <a:p>
            <a:r>
              <a:rPr lang="cs-CZ" dirty="0" smtClean="0"/>
              <a:t>od 10 let už zase zvednout objem a vymyslet, jak ty děti posunout a dostat je do dalšího </a:t>
            </a:r>
            <a:r>
              <a:rPr lang="cs-CZ" dirty="0" err="1" smtClean="0"/>
              <a:t>levelu</a:t>
            </a:r>
            <a:endParaRPr lang="cs-CZ" dirty="0" smtClean="0"/>
          </a:p>
          <a:p>
            <a:r>
              <a:rPr lang="cs-CZ" dirty="0" smtClean="0"/>
              <a:t>např. v Irsku mají děti do 14 hodně jiných sportů</a:t>
            </a:r>
          </a:p>
          <a:p>
            <a:r>
              <a:rPr lang="cs-CZ" dirty="0" smtClean="0"/>
              <a:t>v DE a RU dbají na gymnastiku a dobrou fyzickou kondici a dbají hodně na plavání – a to vede k tomu, že hodně dětí končí</a:t>
            </a:r>
          </a:p>
          <a:p>
            <a:r>
              <a:rPr lang="cs-CZ" dirty="0" smtClean="0"/>
              <a:t>je důležité, aby dítě dělalo i jiné sporty pro všeobecný rozvoj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29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Trénink dětí a mládeže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hodiny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568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 to vidí TF? Má vlastní mix ze světa (USA, RU, AUS,...co ho kde zaujme). Nápad na týdenní plán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8229600" cy="429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994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Nápad na týdenní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tak jak ve středu posílám TOP 8leté k 10 letým, tak ve středu ty 10leté můžu posílat k těm starším, do kterého družstva budou přestupovat od 11 let</a:t>
            </a:r>
          </a:p>
          <a:p>
            <a:r>
              <a:rPr lang="cs-CZ" dirty="0" smtClean="0"/>
              <a:t>ve středu na 60 min je hodně zábavy – hodně se tam naučí, baví je to – a další děti se snaží víc, aby se dostali do středeční skupiny</a:t>
            </a:r>
          </a:p>
          <a:p>
            <a:r>
              <a:rPr lang="cs-CZ" dirty="0" smtClean="0"/>
              <a:t>když přijde nový dítě, které nic neumí – jde do speciální skupiny a tam se vše naučí a až pak je zařazeno do běžné skupiny</a:t>
            </a:r>
          </a:p>
          <a:p>
            <a:r>
              <a:rPr lang="cs-CZ" dirty="0" smtClean="0"/>
              <a:t>některé děti tam jsou 6 týdnů a některé děti tam zůstanou rok, ale pak skončí – protože je to nebaví a stejně skončí a nemají vůli se něco naučit, skupina běží od pondělí do pátku, můžou chodit až 5x týdně, ale většinou chodí tak 1x týdně, ale když chtějí a baví je to, tak jsou rychle pryč u svých vrstevníků</a:t>
            </a:r>
          </a:p>
          <a:p>
            <a:r>
              <a:rPr lang="cs-CZ" dirty="0" smtClean="0"/>
              <a:t>čím víc malé dítě trénuje, tím větší je šance, že ho ztratím kolem 15-16 let (a to je svatá pravda)</a:t>
            </a:r>
          </a:p>
          <a:p>
            <a:r>
              <a:rPr lang="cs-CZ" dirty="0" smtClean="0"/>
              <a:t>platí MÉNĚ JE VÍCE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395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Typy práce: pro děti 10 let a mladší – začátečníci (pro mladší to upravím) 30-40 minut, ne velké vzdálenosti, nedělat objemy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69381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627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špatné techniky se plavec nevyplave – ta se musí aktivně opravit a chyby se musí vyřešit</a:t>
            </a:r>
          </a:p>
          <a:p>
            <a:r>
              <a:rPr lang="cs-CZ" dirty="0" smtClean="0"/>
              <a:t>když je to nad síly těch dětí, tak to snížím, cílem je udržet dokonalou techniku a zlepšovat </a:t>
            </a:r>
            <a:r>
              <a:rPr lang="cs-CZ" dirty="0" err="1" smtClean="0"/>
              <a:t>skills</a:t>
            </a:r>
            <a:endParaRPr lang="cs-CZ" dirty="0" smtClean="0"/>
          </a:p>
          <a:p>
            <a:r>
              <a:rPr lang="cs-CZ" dirty="0" smtClean="0"/>
              <a:t>až to zvládnout, tak jim můžu např. sebrat ploutve, zkrátit interval, ale nemusím nutně přidávat objem.</a:t>
            </a:r>
          </a:p>
          <a:p>
            <a:r>
              <a:rPr lang="cs-CZ" dirty="0" smtClean="0"/>
              <a:t>když mám malé děti je lepší plavat 800 m kvalitně než 2 km nekvalitně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050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Těžší verze pro děti 9 – 10 let 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83" y="1600200"/>
            <a:ext cx="749883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175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9-10 let těžší varianta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děti to musí bavit, </a:t>
            </a:r>
          </a:p>
          <a:p>
            <a:r>
              <a:rPr lang="cs-CZ" dirty="0" smtClean="0"/>
              <a:t>musí se učit neustále ty základy</a:t>
            </a:r>
          </a:p>
          <a:p>
            <a:r>
              <a:rPr lang="cs-CZ" dirty="0" smtClean="0"/>
              <a:t>důležité je pracovat na skocích a obrátkách</a:t>
            </a:r>
          </a:p>
          <a:p>
            <a:endParaRPr lang="cs-CZ" dirty="0" smtClean="0"/>
          </a:p>
          <a:p>
            <a:r>
              <a:rPr lang="cs-CZ" dirty="0" smtClean="0"/>
              <a:t>OTÁZKA NA POUŽITÍ POMŮCEK A UČENÍ MOTÝLKA</a:t>
            </a:r>
            <a:endParaRPr lang="cs-CZ" dirty="0"/>
          </a:p>
          <a:p>
            <a:r>
              <a:rPr lang="cs-CZ" dirty="0" smtClean="0"/>
              <a:t>ploutve se používají okamžitě – děti to milují, nepoužívat je na dlouho – ne půl tréninku, ale využití na rychlost, kopání pod vodou a pak je třeba dělat to stejné bez ploutví  - to je pro ně těžší a je to pro ně výzva</a:t>
            </a:r>
          </a:p>
          <a:p>
            <a:r>
              <a:rPr lang="cs-CZ" dirty="0" smtClean="0"/>
              <a:t>packy až tak od 12 let, dříve určitě ne, kluci spíš až ve 13</a:t>
            </a:r>
          </a:p>
          <a:p>
            <a:r>
              <a:rPr lang="cs-CZ" dirty="0" smtClean="0"/>
              <a:t>motýlek: v západní </a:t>
            </a:r>
            <a:r>
              <a:rPr lang="cs-CZ" dirty="0"/>
              <a:t>A</a:t>
            </a:r>
            <a:r>
              <a:rPr lang="cs-CZ" dirty="0" smtClean="0"/>
              <a:t>ustrálii se M plave na závodech až od 10 let, a pokud to dítě neumí trenér nesmí plavce přihlásit. V USA je to v některých státech podobné</a:t>
            </a:r>
          </a:p>
          <a:p>
            <a:r>
              <a:rPr lang="cs-CZ" dirty="0" smtClean="0"/>
              <a:t>Jinak obecně děti to mohou plavat, ale je dobré závodit, až ho opravdu umí plavat</a:t>
            </a:r>
          </a:p>
          <a:p>
            <a:r>
              <a:rPr lang="cs-CZ" dirty="0" smtClean="0"/>
              <a:t>učí se všechny 4 způsoby najednou, M je v tréninku každý den, je ho tam málo, ale je tam – prvkově, souhrou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836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NEJDŮLEŽITĚJŠÍ 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Musím mít pořád prostor pro přidávání – např. tréninkových hodin v bazénu i na suchu – začínám zvyšovat ve 12 letech</a:t>
            </a:r>
          </a:p>
          <a:p>
            <a:endParaRPr lang="cs-CZ" dirty="0"/>
          </a:p>
          <a:p>
            <a:r>
              <a:rPr lang="cs-CZ" dirty="0" smtClean="0"/>
              <a:t>Musím mít v hlavě to, že připravuji budoucí šampionu – musím jím dát tu největší šanci, jakou můžou mít – musím je to naučit velmi dobře, jinak tu šanci mít nebudou. Když se o ně nebudu starat pečlivě, tu šanci jim od začátku seberu. Je to jen na mně. </a:t>
            </a:r>
          </a:p>
          <a:p>
            <a:r>
              <a:rPr lang="cs-CZ" dirty="0" smtClean="0"/>
              <a:t>nepotřebuji používat stopky, jen ty hodiny...všechno je </a:t>
            </a:r>
            <a:r>
              <a:rPr lang="cs-CZ" dirty="0" err="1" smtClean="0"/>
              <a:t>kvaita</a:t>
            </a:r>
            <a:r>
              <a:rPr lang="cs-CZ" dirty="0" smtClean="0"/>
              <a:t> ne kvantita</a:t>
            </a:r>
          </a:p>
          <a:p>
            <a:r>
              <a:rPr lang="cs-CZ" dirty="0" smtClean="0"/>
              <a:t>udělat dětem zábavu – pro lízátko udělá 8 leté dítě všechno </a:t>
            </a:r>
          </a:p>
          <a:p>
            <a:r>
              <a:rPr lang="cs-CZ" dirty="0" smtClean="0"/>
              <a:t>(bude chodit na řasách)</a:t>
            </a:r>
          </a:p>
          <a:p>
            <a:r>
              <a:rPr lang="cs-CZ" dirty="0" smtClean="0"/>
              <a:t>nebo udělal erb z papíru a na to přidělal bonbony a bylo tam napsaný nejlepší plavec týdne a byly tam </a:t>
            </a:r>
            <a:r>
              <a:rPr lang="cs-CZ" dirty="0" err="1" smtClean="0"/>
              <a:t>bonbony..a</a:t>
            </a:r>
            <a:r>
              <a:rPr lang="cs-CZ" dirty="0" smtClean="0"/>
              <a:t> po týdnu to dostal ten </a:t>
            </a:r>
            <a:r>
              <a:rPr lang="cs-CZ" dirty="0" err="1" smtClean="0"/>
              <a:t>nejlepší..a</a:t>
            </a:r>
            <a:r>
              <a:rPr lang="cs-CZ" dirty="0" smtClean="0"/>
              <a:t> podobně</a:t>
            </a:r>
          </a:p>
          <a:p>
            <a:r>
              <a:rPr lang="cs-CZ" dirty="0" smtClean="0"/>
              <a:t>nemá smysl dělat šampiony ve 12 letech, ale v budoucnosti. Ať to neskončí předčasně.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919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26651"/>
            <a:ext cx="8229600" cy="427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665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z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Cvičení na rozvoj dechu:</a:t>
            </a:r>
          </a:p>
          <a:p>
            <a:r>
              <a:rPr lang="cs-CZ" dirty="0" smtClean="0"/>
              <a:t>Ano, v AUS a USA dovoleno max. 15m pod vodou. takže dechové cvičení kraul na 3-5, šroubek, zrcadlovka (jeden kope dole, jeden nahoře a pak se budˇ vymění anebo se otočí během plavání). Důraz na udržení </a:t>
            </a:r>
            <a:r>
              <a:rPr lang="cs-CZ" dirty="0" err="1" smtClean="0"/>
              <a:t>streamline</a:t>
            </a:r>
            <a:r>
              <a:rPr lang="cs-CZ" dirty="0" smtClean="0"/>
              <a:t>..a na dýchání</a:t>
            </a:r>
          </a:p>
          <a:p>
            <a:r>
              <a:rPr lang="cs-CZ" dirty="0" smtClean="0"/>
              <a:t>Děti to musí bavit-musím si s nimi hrát</a:t>
            </a:r>
          </a:p>
          <a:p>
            <a:r>
              <a:rPr lang="cs-CZ" dirty="0" smtClean="0"/>
              <a:t>vláček (zadní kope s </a:t>
            </a:r>
            <a:r>
              <a:rPr lang="cs-CZ" dirty="0" err="1" smtClean="0"/>
              <a:t>ploutveme</a:t>
            </a:r>
            <a:r>
              <a:rPr lang="cs-CZ" dirty="0" smtClean="0"/>
              <a:t> a tlačí dva před sebou (ti mají piškot, desku a </a:t>
            </a:r>
            <a:r>
              <a:rPr lang="cs-CZ" dirty="0" err="1" smtClean="0"/>
              <a:t>stremline</a:t>
            </a:r>
            <a:r>
              <a:rPr lang="cs-CZ" dirty="0" smtClean="0"/>
              <a:t>)</a:t>
            </a:r>
          </a:p>
          <a:p>
            <a:r>
              <a:rPr lang="cs-CZ" dirty="0" smtClean="0"/>
              <a:t>u dětí 10 let není </a:t>
            </a:r>
            <a:r>
              <a:rPr lang="cs-CZ" dirty="0" err="1" smtClean="0"/>
              <a:t>frekvecne</a:t>
            </a:r>
            <a:r>
              <a:rPr lang="cs-CZ" dirty="0" smtClean="0"/>
              <a:t> důležitá – nemusím ji měřit, ale musí ji umět – tj. ruce jednou hodně pomalu a hodně rychlé nohy a naopak  rychlé ruce a skoro žádné nohy – plave se to v 25</a:t>
            </a:r>
          </a:p>
          <a:p>
            <a:r>
              <a:rPr lang="cs-CZ" dirty="0" smtClean="0"/>
              <a:t>frekvence je, kolikrát ruka dokončí záběr během minuty, počítání záběrů je něco jiného</a:t>
            </a:r>
          </a:p>
          <a:p>
            <a:r>
              <a:rPr lang="cs-CZ" dirty="0" smtClean="0"/>
              <a:t>hodně kopání s dětmi (30 – 40 % tréninku je kopání), některé tréninky můžou mít i 50 % kopání anebo klidně i celý trénink kopání (ale ne moc často, ale jde to)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376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Link na meeting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https://www.facebook.com/watch/?</a:t>
            </a:r>
            <a:r>
              <a:rPr lang="cs-CZ" dirty="0" smtClean="0">
                <a:hlinkClick r:id="rId2"/>
              </a:rPr>
              <a:t>v=527554058629274</a:t>
            </a:r>
            <a:endParaRPr lang="cs-CZ" dirty="0" smtClean="0"/>
          </a:p>
          <a:p>
            <a:r>
              <a:rPr lang="cs-CZ" dirty="0" smtClean="0"/>
              <a:t>FB 4 </a:t>
            </a:r>
            <a:r>
              <a:rPr lang="cs-CZ" dirty="0" err="1" smtClean="0"/>
              <a:t>Questions</a:t>
            </a:r>
            <a:r>
              <a:rPr lang="cs-CZ" dirty="0" smtClean="0"/>
              <a:t>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 dětí a mládeže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děti tvoří základnu každého klubu</a:t>
            </a:r>
          </a:p>
          <a:p>
            <a:r>
              <a:rPr lang="cs-CZ" dirty="0" smtClean="0"/>
              <a:t>důležité a nekonečné téma</a:t>
            </a:r>
          </a:p>
          <a:p>
            <a:r>
              <a:rPr lang="cs-CZ" dirty="0" smtClean="0"/>
              <a:t>neexistuje jedna správná cesta</a:t>
            </a:r>
          </a:p>
          <a:p>
            <a:r>
              <a:rPr lang="cs-CZ" dirty="0" smtClean="0"/>
              <a:t>je třeba se na trénink dětí soustředit</a:t>
            </a:r>
          </a:p>
          <a:p>
            <a:r>
              <a:rPr lang="cs-CZ" dirty="0" smtClean="0"/>
              <a:t>vzdělávat se, konzultovat a učit se od ostatních trenérů navzájem</a:t>
            </a:r>
          </a:p>
          <a:p>
            <a:endParaRPr lang="cs-CZ" dirty="0" smtClean="0"/>
          </a:p>
          <a:p>
            <a:r>
              <a:rPr lang="cs-CZ" dirty="0" smtClean="0"/>
              <a:t>Proč se děti dávají na plavání? </a:t>
            </a:r>
          </a:p>
          <a:p>
            <a:endParaRPr lang="cs-CZ" dirty="0" smtClean="0"/>
          </a:p>
          <a:p>
            <a:r>
              <a:rPr lang="cs-CZ" dirty="0" smtClean="0"/>
              <a:t>Co si pamatujete ze školního plavání na I. stupni ZŠ? Máte dobré vzpomínky?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10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Raná specializace x Trénink odpovídající vývoji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RANÁ SPECIALIZACE</a:t>
            </a:r>
          </a:p>
          <a:p>
            <a:r>
              <a:rPr lang="cs-CZ" dirty="0" smtClean="0"/>
              <a:t>je k ničemu, je to velmi krátkodobé řešení navíc převažují negativa této metody nad pozitivy</a:t>
            </a:r>
          </a:p>
          <a:p>
            <a:r>
              <a:rPr lang="cs-CZ" dirty="0" smtClean="0"/>
              <a:t>je to cesta k rychlému úspěchu v žákovské kategorii, ale nevyjde z ní mistr světa či olympijský šampion</a:t>
            </a:r>
          </a:p>
          <a:p>
            <a:r>
              <a:rPr lang="cs-CZ" dirty="0" smtClean="0"/>
              <a:t>jednostranné zaměření</a:t>
            </a:r>
          </a:p>
          <a:p>
            <a:r>
              <a:rPr lang="cs-CZ" dirty="0" smtClean="0"/>
              <a:t>jeden sport</a:t>
            </a:r>
          </a:p>
          <a:p>
            <a:r>
              <a:rPr lang="cs-CZ" dirty="0" smtClean="0"/>
              <a:t>jeden plavecký způsob</a:t>
            </a:r>
          </a:p>
          <a:p>
            <a:r>
              <a:rPr lang="cs-CZ" dirty="0" smtClean="0"/>
              <a:t>přetěžování dětského organismu</a:t>
            </a:r>
          </a:p>
          <a:p>
            <a:r>
              <a:rPr lang="cs-CZ" dirty="0" smtClean="0"/>
              <a:t>přetěžování pohybového aparátu dítěte – budoucí poškození je téměř jistota (koleno, rameno, tříslo)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POKUD CHCEME VYCHOVAT DOBRÉHO A ÚSPĚŠNÉHO PLAVCE MUSÍ TRÉNINK DĚTI DLOUHODOBĚ BAVIT, MUSÍ DOJÍT K POSTUPNÉMU ZVYŠOVÁNÍ ZÁTĚŽE S OHLEDEM NA SCHOPNOSTI A MOŽNOSTI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522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Lynne</a:t>
            </a:r>
            <a:r>
              <a:rPr lang="cs-CZ" dirty="0" smtClean="0"/>
              <a:t> </a:t>
            </a:r>
            <a:r>
              <a:rPr lang="cs-CZ" dirty="0" err="1" smtClean="0"/>
              <a:t>Cox</a:t>
            </a:r>
            <a:r>
              <a:rPr lang="cs-CZ" dirty="0" smtClean="0"/>
              <a:t> – </a:t>
            </a:r>
            <a:r>
              <a:rPr lang="cs-CZ" dirty="0" err="1" smtClean="0"/>
              <a:t>Swimming</a:t>
            </a:r>
            <a:r>
              <a:rPr lang="cs-CZ" dirty="0" smtClean="0"/>
              <a:t> to </a:t>
            </a:r>
            <a:r>
              <a:rPr lang="cs-CZ" dirty="0" err="1" smtClean="0"/>
              <a:t>Antarctica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4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Antarktická míle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autobiografie </a:t>
            </a:r>
            <a:r>
              <a:rPr lang="cs-CZ" dirty="0" err="1" smtClean="0"/>
              <a:t>Lynne</a:t>
            </a:r>
            <a:r>
              <a:rPr lang="cs-CZ" dirty="0" smtClean="0"/>
              <a:t> </a:t>
            </a:r>
            <a:r>
              <a:rPr lang="cs-CZ" dirty="0" err="1" smtClean="0"/>
              <a:t>Cox</a:t>
            </a:r>
            <a:endParaRPr lang="cs-CZ" dirty="0"/>
          </a:p>
          <a:p>
            <a:r>
              <a:rPr lang="cs-CZ" dirty="0" smtClean="0"/>
              <a:t>americká plavkyně (dálka/zima)</a:t>
            </a:r>
          </a:p>
          <a:p>
            <a:r>
              <a:rPr lang="cs-CZ" dirty="0" smtClean="0"/>
              <a:t>přeplavala kde co, často jako první žena nebo ve světovém rekordu (jako 15 WR přes La Manche – o rok později zopakovala)</a:t>
            </a:r>
          </a:p>
          <a:p>
            <a:r>
              <a:rPr lang="cs-CZ" dirty="0" err="1" smtClean="0"/>
              <a:t>Catalina</a:t>
            </a:r>
            <a:r>
              <a:rPr lang="cs-CZ" dirty="0" smtClean="0"/>
              <a:t>, Malý x Velký </a:t>
            </a:r>
            <a:r>
              <a:rPr lang="cs-CZ" dirty="0" err="1" smtClean="0"/>
              <a:t>Dionédův</a:t>
            </a:r>
            <a:r>
              <a:rPr lang="cs-CZ" dirty="0" smtClean="0"/>
              <a:t> ostrov, Antarktida, </a:t>
            </a:r>
            <a:r>
              <a:rPr lang="cs-CZ" dirty="0" err="1" smtClean="0"/>
              <a:t>Cookův</a:t>
            </a:r>
            <a:r>
              <a:rPr lang="cs-CZ" dirty="0" smtClean="0"/>
              <a:t> průliv, obeplula Mys Dobré naděje</a:t>
            </a:r>
          </a:p>
          <a:p>
            <a:r>
              <a:rPr lang="cs-CZ" dirty="0" smtClean="0"/>
              <a:t>dál přeplavala Bajkal, Titicaca</a:t>
            </a:r>
          </a:p>
          <a:p>
            <a:r>
              <a:rPr lang="cs-CZ" dirty="0" smtClean="0"/>
              <a:t>ve 2000 uvedena do Mezinárodní plavecké síně slávy</a:t>
            </a:r>
          </a:p>
          <a:p>
            <a:r>
              <a:rPr lang="cs-CZ" dirty="0" smtClean="0"/>
              <a:t>je po ni pojmenován asteroid 37588Lynnecox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38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Antarktická míle – z 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Lynne</a:t>
            </a:r>
            <a:r>
              <a:rPr lang="cs-CZ" dirty="0" smtClean="0"/>
              <a:t> je 9 let</a:t>
            </a:r>
          </a:p>
          <a:p>
            <a:r>
              <a:rPr lang="cs-CZ" dirty="0" smtClean="0"/>
              <a:t>v týmu bylo ca 75 plavců od dětí až po studenty</a:t>
            </a:r>
          </a:p>
          <a:p>
            <a:r>
              <a:rPr lang="cs-CZ" dirty="0" smtClean="0"/>
              <a:t>plavali 5x týdně dvě hodiny a pak následovala hodina posilování</a:t>
            </a:r>
          </a:p>
          <a:p>
            <a:endParaRPr lang="cs-CZ" dirty="0"/>
          </a:p>
          <a:p>
            <a:r>
              <a:rPr lang="cs-CZ" dirty="0" smtClean="0"/>
              <a:t>Typická hodina v tělocvičně: 500 dřepů, 200 kliků, 500 cviků na posílení stehenních svalů, 500 dřepů, 200 zvedání nohou z lehu na zádech a 200 z lehu na břiše</a:t>
            </a:r>
          </a:p>
          <a:p>
            <a:r>
              <a:rPr lang="cs-CZ" dirty="0" smtClean="0"/>
              <a:t>trenér počítal my museli udržet tempo</a:t>
            </a:r>
          </a:p>
          <a:p>
            <a:r>
              <a:rPr lang="cs-CZ" dirty="0" smtClean="0"/>
              <a:t> po každé 50 cviků přestávka 1min</a:t>
            </a:r>
          </a:p>
          <a:p>
            <a:r>
              <a:rPr lang="cs-CZ" dirty="0" smtClean="0"/>
              <a:t>pokud někdo neudržel tempo nebo necvičil správně, celou sadu všichni opakovali od začátku</a:t>
            </a:r>
          </a:p>
          <a:p>
            <a:r>
              <a:rPr lang="cs-CZ" dirty="0" smtClean="0"/>
              <a:t>jejich trenér </a:t>
            </a:r>
            <a:r>
              <a:rPr lang="cs-CZ" dirty="0" err="1" smtClean="0"/>
              <a:t>Muritt</a:t>
            </a:r>
            <a:r>
              <a:rPr lang="cs-CZ" dirty="0" smtClean="0"/>
              <a:t> trénoval plavecký tým Harvardovy univerzity  - měl pověst jednoho z nejlepších trenérů v Nové Anglii a min 12 svěřenců se kvalifikovalo do reprezentace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21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Antarktická míle – z knihy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Lynne</a:t>
            </a:r>
            <a:r>
              <a:rPr lang="cs-CZ" dirty="0" smtClean="0"/>
              <a:t> je 12 let a rodina se stěhuje do Kalifornie – je tam jeden z nejlepších plaveckých týmů</a:t>
            </a:r>
          </a:p>
          <a:p>
            <a:r>
              <a:rPr lang="cs-CZ" dirty="0" smtClean="0"/>
              <a:t>nový trenér Don </a:t>
            </a:r>
            <a:r>
              <a:rPr lang="cs-CZ" dirty="0" err="1" smtClean="0"/>
              <a:t>Gambril</a:t>
            </a:r>
            <a:r>
              <a:rPr lang="cs-CZ" dirty="0" smtClean="0"/>
              <a:t> – hlavní trenér olympijské reprezentace USA, klub </a:t>
            </a:r>
            <a:r>
              <a:rPr lang="cs-CZ" dirty="0" err="1" smtClean="0"/>
              <a:t>Phillips</a:t>
            </a:r>
            <a:r>
              <a:rPr lang="cs-CZ" dirty="0" smtClean="0"/>
              <a:t> 66 a plavecký tým kalifornské univerzity v Long </a:t>
            </a:r>
            <a:r>
              <a:rPr lang="cs-CZ" dirty="0" err="1" smtClean="0"/>
              <a:t>Beach</a:t>
            </a:r>
            <a:endParaRPr lang="cs-CZ" dirty="0" smtClean="0"/>
          </a:p>
          <a:p>
            <a:r>
              <a:rPr lang="cs-CZ" dirty="0" smtClean="0"/>
              <a:t>pověst jednoho z nejlepších trenérů na světě, trénoval díky své pověsti nejlepší plavce z celého světa</a:t>
            </a:r>
          </a:p>
          <a:p>
            <a:r>
              <a:rPr lang="cs-CZ" dirty="0" smtClean="0"/>
              <a:t>plavali 2 hodiny denně, později až 4, kdo přišel pozdě, nebyl vpuštěn do bazénu, každý mohl z týmu odejít, udržet si místo v týmu znamenalo snažit se, makat a poslouchat </a:t>
            </a:r>
          </a:p>
          <a:p>
            <a:r>
              <a:rPr lang="cs-CZ" dirty="0" smtClean="0"/>
              <a:t>plavci v Kalifornii brali plavání o poznání vážněji než v New </a:t>
            </a:r>
            <a:r>
              <a:rPr lang="cs-CZ" dirty="0" err="1" smtClean="0"/>
              <a:t>Hampshiru</a:t>
            </a:r>
            <a:endParaRPr lang="cs-CZ" dirty="0" smtClean="0"/>
          </a:p>
          <a:p>
            <a:r>
              <a:rPr lang="cs-CZ" dirty="0" smtClean="0"/>
              <a:t>děti si samy musely hlídat čas dle hodin (30x100 i. 1´45´´) </a:t>
            </a:r>
            <a:r>
              <a:rPr lang="cs-CZ" dirty="0" err="1" smtClean="0"/>
              <a:t>Lynne</a:t>
            </a:r>
            <a:r>
              <a:rPr lang="cs-CZ" dirty="0" smtClean="0"/>
              <a:t> to nestíhala a točila v kuse. </a:t>
            </a:r>
          </a:p>
          <a:p>
            <a:r>
              <a:rPr lang="cs-CZ" dirty="0" smtClean="0"/>
              <a:t>Trenér jí vysvětlil, že má dělat přestávky min 10´´ a klidně plavat o nějakou stovku méně tím, že zesílí a zrychlí, což se nakonec stalo a časem to všechno stíhala</a:t>
            </a:r>
          </a:p>
          <a:p>
            <a:r>
              <a:rPr lang="cs-CZ" dirty="0" smtClean="0"/>
              <a:t>důraz na intenzitu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681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Jen tak pro zajímavost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Lynne</a:t>
            </a:r>
            <a:r>
              <a:rPr lang="cs-CZ" dirty="0" smtClean="0"/>
              <a:t> je narozená v roce 1957, hovoříme o přelomu 60./70. </a:t>
            </a:r>
            <a:r>
              <a:rPr lang="cs-CZ" dirty="0" smtClean="0"/>
              <a:t>let</a:t>
            </a:r>
          </a:p>
          <a:p>
            <a:endParaRPr lang="cs-CZ" dirty="0" smtClean="0"/>
          </a:p>
          <a:p>
            <a:r>
              <a:rPr lang="cs-CZ" dirty="0" smtClean="0"/>
              <a:t>K cíli vede mnoho cest, a je na každém trenérovi, co si </a:t>
            </a:r>
            <a:r>
              <a:rPr lang="cs-CZ" dirty="0" smtClean="0"/>
              <a:t>zvolí</a:t>
            </a:r>
          </a:p>
          <a:p>
            <a:endParaRPr lang="cs-CZ" dirty="0" smtClean="0"/>
          </a:p>
          <a:p>
            <a:r>
              <a:rPr lang="cs-CZ" dirty="0" smtClean="0"/>
              <a:t>Správnou cestu najde časem, až jich několik vyzkouší, pochopí co funguje, zjistí co nefunguje, čeho se vyvarovat, co se musí vyřešit</a:t>
            </a:r>
            <a:r>
              <a:rPr lang="cs-CZ" dirty="0" smtClean="0"/>
              <a:t>, musí být kreativní a odvážný, nebát se nových věcí, vyvarovat se stereotypu </a:t>
            </a:r>
            <a:r>
              <a:rPr lang="cs-CZ" dirty="0" smtClean="0"/>
              <a:t>...výčet je nekonečný</a:t>
            </a:r>
          </a:p>
          <a:p>
            <a:endParaRPr lang="cs-CZ" dirty="0" smtClean="0"/>
          </a:p>
          <a:p>
            <a:r>
              <a:rPr lang="cs-CZ" dirty="0" smtClean="0"/>
              <a:t>Jsou dnešní děti schopny takového nasazení a přístupu?</a:t>
            </a:r>
          </a:p>
          <a:p>
            <a:endParaRPr lang="cs-CZ" dirty="0" smtClean="0"/>
          </a:p>
          <a:p>
            <a:r>
              <a:rPr lang="cs-CZ" dirty="0" smtClean="0"/>
              <a:t>Má smysl i dnes trénovat tímto způsobem?</a:t>
            </a:r>
          </a:p>
          <a:p>
            <a:endParaRPr lang="cs-CZ" dirty="0"/>
          </a:p>
          <a:p>
            <a:r>
              <a:rPr lang="cs-CZ" dirty="0" smtClean="0"/>
              <a:t>Jak to vidíte vy?</a:t>
            </a:r>
          </a:p>
          <a:p>
            <a:endParaRPr lang="cs-CZ" dirty="0" smtClean="0"/>
          </a:p>
          <a:p>
            <a:r>
              <a:rPr lang="cs-CZ" dirty="0" err="1" smtClean="0"/>
              <a:t>Ráďo</a:t>
            </a:r>
            <a:r>
              <a:rPr lang="cs-CZ" dirty="0" smtClean="0"/>
              <a:t>, pamatuješ si, jak nám na meetingu popisoval svoji přípravu </a:t>
            </a:r>
            <a:r>
              <a:rPr lang="cs-CZ" dirty="0" err="1" smtClean="0"/>
              <a:t>Lenny</a:t>
            </a:r>
            <a:r>
              <a:rPr lang="cs-CZ" dirty="0" smtClean="0"/>
              <a:t> </a:t>
            </a:r>
            <a:r>
              <a:rPr lang="cs-CZ" dirty="0" err="1" smtClean="0"/>
              <a:t>Krayzelburg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503584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3879</TotalTime>
  <Words>2297</Words>
  <Application>Microsoft Office PowerPoint</Application>
  <PresentationFormat>Předvádění na obrazovce (4:3)</PresentationFormat>
  <Paragraphs>187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Došky</vt:lpstr>
      <vt:lpstr>Trénink dětí a mládeže – z praxe</vt:lpstr>
      <vt:lpstr>Úvod do hodiny</vt:lpstr>
      <vt:lpstr>Trénink dětí a mládeže</vt:lpstr>
      <vt:lpstr>Raná specializace x Trénink odpovídající vývoji dítěte</vt:lpstr>
      <vt:lpstr>Lynne Cox – Swimming to Antarctica</vt:lpstr>
      <vt:lpstr>Antarktická míle</vt:lpstr>
      <vt:lpstr>Antarktická míle – z knihy</vt:lpstr>
      <vt:lpstr>Antarktická míle – z knihy</vt:lpstr>
      <vt:lpstr>Jen tak pro zajímavost</vt:lpstr>
      <vt:lpstr>Lenny Krayzelburg</vt:lpstr>
      <vt:lpstr>Úspěchy</vt:lpstr>
      <vt:lpstr>Lenny říká:</vt:lpstr>
      <vt:lpstr>Přednáška T. Froňka – Trénink plavců   do 10 let</vt:lpstr>
      <vt:lpstr>Práce s plavci 10 let a mladšími</vt:lpstr>
      <vt:lpstr>Co chceme dosáhnout?</vt:lpstr>
      <vt:lpstr>Co by měly umět dělat? Co je učíme?</vt:lpstr>
      <vt:lpstr>Schopnosti</vt:lpstr>
      <vt:lpstr>Jaký druh práce?</vt:lpstr>
      <vt:lpstr>Jak často trénovat?</vt:lpstr>
      <vt:lpstr>Jak to vidí TF? Má vlastní mix ze světa (USA, RU, AUS,...co ho kde zaujme). Nápad na týdenní plán</vt:lpstr>
      <vt:lpstr>Nápad na týdenní plán</vt:lpstr>
      <vt:lpstr>Typy práce: pro děti 10 let a mladší – začátečníci (pro mladší to upravím) 30-40 minut, ne velké vzdálenosti, nedělat objemy</vt:lpstr>
      <vt:lpstr>Prezentace aplikace PowerPoint</vt:lpstr>
      <vt:lpstr>Těžší verze pro děti 9 – 10 let </vt:lpstr>
      <vt:lpstr>9-10 let těžší varianta</vt:lpstr>
      <vt:lpstr>NEJDŮLEŽITĚJŠÍ JE</vt:lpstr>
      <vt:lpstr>Prezentace aplikace PowerPoint</vt:lpstr>
      <vt:lpstr>Otázky z přednášek</vt:lpstr>
      <vt:lpstr>Link na meeting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Trénink dětí a mládeže</dc:title>
  <dc:creator>Jana</dc:creator>
  <cp:lastModifiedBy>Jana</cp:lastModifiedBy>
  <cp:revision>41</cp:revision>
  <dcterms:created xsi:type="dcterms:W3CDTF">2020-10-04T07:57:07Z</dcterms:created>
  <dcterms:modified xsi:type="dcterms:W3CDTF">2020-10-18T13:28:50Z</dcterms:modified>
</cp:coreProperties>
</file>