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(</a:t>
            </a:r>
            <a:r>
              <a:rPr lang="cs-CZ" dirty="0" err="1"/>
              <a:t>bp4005</a:t>
            </a:r>
            <a:r>
              <a:rPr lang="cs-CZ" dirty="0"/>
              <a:t>, </a:t>
            </a:r>
            <a:r>
              <a:rPr lang="cs-CZ" dirty="0" err="1"/>
              <a:t>bk4005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568910"/>
            <a:ext cx="11361600" cy="2847388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 </a:t>
            </a:r>
            <a:r>
              <a:rPr lang="cs-CZ" sz="2800" dirty="0">
                <a:solidFill>
                  <a:srgbClr val="0000DC"/>
                </a:solidFill>
              </a:rPr>
              <a:t>(a semináře)</a:t>
            </a:r>
            <a:r>
              <a:rPr lang="cs-CZ" sz="2800" dirty="0"/>
              <a:t>: Vladimír Jůva (Katedra </a:t>
            </a:r>
            <a:r>
              <a:rPr lang="cs-CZ" sz="2800" dirty="0" err="1"/>
              <a:t>EDUC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doc. PhDr. Mgr. Marcela Janíková, Ph.D. </a:t>
            </a:r>
          </a:p>
          <a:p>
            <a:pPr algn="ctr">
              <a:defRPr/>
            </a:pPr>
            <a:r>
              <a:rPr lang="cs-CZ" sz="2800" dirty="0"/>
              <a:t>Mgr. Jiří </a:t>
            </a:r>
            <a:r>
              <a:rPr lang="cs-CZ" sz="2800" dirty="0" err="1"/>
              <a:t>Sliacky</a:t>
            </a:r>
            <a:r>
              <a:rPr lang="cs-CZ" sz="2800" dirty="0"/>
              <a:t>, Ph.D. </a:t>
            </a:r>
            <a:br>
              <a:rPr lang="cs-CZ" sz="2800" dirty="0"/>
            </a:br>
            <a:r>
              <a:rPr lang="cs-CZ" sz="2800" dirty="0"/>
              <a:t>PhDr. Jakub </a:t>
            </a:r>
            <a:r>
              <a:rPr lang="cs-CZ" sz="2800" dirty="0" err="1"/>
              <a:t>Forýtek</a:t>
            </a:r>
            <a:r>
              <a:rPr lang="cs-CZ" sz="2800" dirty="0"/>
              <a:t> (kombinované studium)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kontrola vyučujícím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odevzdávárny (IS MU)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 </a:t>
            </a:r>
          </a:p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, Národní pedagogický institut České republiky – </a:t>
            </a:r>
            <a:r>
              <a:rPr lang="cs-CZ" dirty="0">
                <a:hlinkClick r:id="rId3"/>
              </a:rPr>
              <a:t>www.npi.cz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99</TotalTime>
  <Words>619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(bp4005, bk4005)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23</cp:revision>
  <cp:lastPrinted>2020-10-06T09:00:51Z</cp:lastPrinted>
  <dcterms:created xsi:type="dcterms:W3CDTF">2020-10-05T06:18:46Z</dcterms:created>
  <dcterms:modified xsi:type="dcterms:W3CDTF">2023-09-12T07:10:19Z</dcterms:modified>
</cp:coreProperties>
</file>