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30" r:id="rId3"/>
    <p:sldMasterId id="2147483749" r:id="rId4"/>
    <p:sldMasterId id="2147483788" r:id="rId5"/>
    <p:sldMasterId id="2147483827" r:id="rId6"/>
  </p:sldMasterIdLst>
  <p:notesMasterIdLst>
    <p:notesMasterId r:id="rId31"/>
  </p:notesMasterIdLst>
  <p:handoutMasterIdLst>
    <p:handoutMasterId r:id="rId32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  <p:sldId id="261" r:id="rId28"/>
    <p:sldId id="294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131" d="100"/>
          <a:sy n="131" d="100"/>
        </p:scale>
        <p:origin x="108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Otázka: Jaká rizika hrozí</a:t>
            </a:r>
            <a:r>
              <a:rPr lang="cs-CZ" baseline="0" dirty="0"/>
              <a:t> při ukládání dat na náš počítač?</a:t>
            </a:r>
          </a:p>
          <a:p>
            <a:r>
              <a:rPr lang="cs-CZ" baseline="0" dirty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846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27.09.2019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27.09.2019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0.jp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59.jpe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wmf"/><Relationship Id="rId7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4.png"/><Relationship Id="rId11" Type="http://schemas.openxmlformats.org/officeDocument/2006/relationships/image" Target="../media/image68.jpg"/><Relationship Id="rId5" Type="http://schemas.openxmlformats.org/officeDocument/2006/relationships/image" Target="../media/image43.png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6.wmf"/><Relationship Id="rId7" Type="http://schemas.openxmlformats.org/officeDocument/2006/relationships/image" Target="../media/image4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/>
              <a:t>Cloudové</a:t>
            </a:r>
            <a:r>
              <a:rPr lang="cs-CZ" altLang="cs-CZ" sz="4000" dirty="0"/>
              <a:t> řešení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397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70" y="2086243"/>
            <a:ext cx="1430852" cy="654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4C65-8F5A-47D4-BEAC-356B07BF71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0" y="839683"/>
            <a:ext cx="9167100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>
                <a:solidFill>
                  <a:srgbClr val="FFFFFF"/>
                </a:solidFill>
              </a:rPr>
              <a:t>50GB 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4824484" y="3452918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/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5950966" y="3241132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0" y="1928066"/>
            <a:ext cx="3357995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/>
              <a:t>ic </a:t>
            </a:r>
            <a:r>
              <a:rPr lang="cs-CZ" dirty="0"/>
              <a:t>není bez rizika</a:t>
            </a:r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/>
              <a:t>a rizika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143000" y="2780928"/>
            <a:ext cx="6858000" cy="1790700"/>
          </a:xfrm>
        </p:spPr>
        <p:txBody>
          <a:bodyPr/>
          <a:lstStyle/>
          <a:p>
            <a:pPr algn="ctr"/>
            <a:r>
              <a:rPr lang="cs-CZ" dirty="0"/>
              <a:t>Současná práce s počítačem a dokumenty</a:t>
            </a:r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/>
              <a:t>loud </a:t>
            </a:r>
            <a:r>
              <a:rPr lang="cs-CZ" dirty="0"/>
              <a:t>a rizika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/>
              <a:t>Práce s Outlook online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Principy práce s webovými aplikacemi 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Instalace programů MS Office 365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Ukázky dalších aplikací MS Office 365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Office 365 vytvořte nový dokument </a:t>
            </a:r>
            <a:r>
              <a:rPr lang="cs-CZ" dirty="0" err="1"/>
              <a:t>word</a:t>
            </a:r>
            <a:endParaRPr lang="cs-CZ" dirty="0"/>
          </a:p>
          <a:p>
            <a:r>
              <a:rPr lang="cs-CZ" dirty="0" err="1"/>
              <a:t>Nasdílejte</a:t>
            </a:r>
            <a:r>
              <a:rPr lang="cs-CZ" dirty="0"/>
              <a:t> jej mé osobě </a:t>
            </a:r>
            <a:r>
              <a:rPr lang="cs-CZ" dirty="0" smtClean="0"/>
              <a:t>(</a:t>
            </a:r>
            <a:r>
              <a:rPr lang="cs-CZ" dirty="0" err="1" smtClean="0"/>
              <a:t>učo</a:t>
            </a:r>
            <a:r>
              <a:rPr lang="cs-CZ" dirty="0" smtClean="0"/>
              <a:t> </a:t>
            </a:r>
            <a:r>
              <a:rPr lang="cs-CZ" dirty="0" smtClean="0"/>
              <a:t>55084</a:t>
            </a:r>
            <a:r>
              <a:rPr lang="cs-CZ" dirty="0" smtClean="0"/>
              <a:t>) </a:t>
            </a:r>
            <a:r>
              <a:rPr lang="cs-CZ" dirty="0"/>
              <a:t>pouze ke čtení</a:t>
            </a:r>
          </a:p>
          <a:p>
            <a:r>
              <a:rPr lang="cs-CZ" dirty="0"/>
              <a:t>Odkaz na dokument vložte do poznámkového bloku do </a:t>
            </a:r>
            <a:r>
              <a:rPr lang="cs-CZ" dirty="0" err="1"/>
              <a:t>odevzdávárny</a:t>
            </a:r>
            <a:r>
              <a:rPr lang="cs-CZ" dirty="0"/>
              <a:t> v IS MU</a:t>
            </a:r>
          </a:p>
          <a:p>
            <a:r>
              <a:rPr lang="cs-CZ" dirty="0" smtClean="0"/>
              <a:t>Dopište </a:t>
            </a:r>
            <a:r>
              <a:rPr lang="cs-CZ" dirty="0"/>
              <a:t>alespoň další 3 online programy s odkazy na 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č.1</a:t>
            </a:r>
          </a:p>
        </p:txBody>
      </p:sp>
    </p:spTree>
    <p:extLst>
      <p:ext uri="{BB962C8B-B14F-4D97-AF65-F5344CB8AC3E}">
        <p14:creationId xmlns:p14="http://schemas.microsoft.com/office/powerpoint/2010/main" val="33307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79 %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21 %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 dirty="0"/>
              <a:t>Kam ukládáme svá data?</a:t>
            </a:r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 err="1"/>
              <a:t>C</a:t>
            </a:r>
            <a:r>
              <a:rPr lang="cs-CZ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/>
              <a:t>o </a:t>
            </a:r>
            <a:r>
              <a:rPr lang="cs-CZ" dirty="0"/>
              <a:t>je cloud computing - jednoduše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 spojené s cloudem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br>
              <a:rPr lang="cs-CZ" sz="2100" dirty="0">
                <a:solidFill>
                  <a:prstClr val="white"/>
                </a:solidFill>
              </a:rPr>
            </a:br>
            <a:r>
              <a:rPr lang="cs-CZ" sz="2100" dirty="0">
                <a:solidFill>
                  <a:prstClr val="white"/>
                </a:solidFill>
              </a:rPr>
              <a:t>na 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Nejvýznamnější hráči na poli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379</Words>
  <Application>Microsoft Office PowerPoint</Application>
  <PresentationFormat>Předvádění na obrazovce (4:3)</PresentationFormat>
  <Paragraphs>179</Paragraphs>
  <Slides>24</Slides>
  <Notes>16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24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Segoe Condensed</vt:lpstr>
      <vt:lpstr>Segoe UI</vt:lpstr>
      <vt:lpstr>Segoe UI Light</vt:lpstr>
      <vt:lpstr>Wingdings</vt:lpstr>
      <vt:lpstr>schoolpresentation</vt:lpstr>
      <vt:lpstr>Theme1</vt:lpstr>
      <vt:lpstr>Motiv Office</vt:lpstr>
      <vt:lpstr>1_Theme1</vt:lpstr>
      <vt:lpstr>2_Theme1</vt:lpstr>
      <vt:lpstr>1_Motiv Office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Domácí úkol č.1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2019-09-27T15:07:16Z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