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aEiOh3W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63492"/>
            <a:ext cx="11361600" cy="248747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Didaktické prostředky</a:t>
            </a:r>
            <a:br>
              <a:rPr lang="cs-CZ" dirty="0">
                <a:solidFill>
                  <a:srgbClr val="0000DC"/>
                </a:solidFill>
              </a:rPr>
            </a:br>
            <a:br>
              <a:rPr lang="cs-CZ" dirty="0">
                <a:solidFill>
                  <a:srgbClr val="0000DC"/>
                </a:solidFill>
              </a:rPr>
            </a:br>
            <a:r>
              <a:rPr lang="cs-CZ" sz="3600" b="0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 nám moderní technologie pomáhají? – YouTube</a:t>
            </a:r>
            <a:endParaRPr lang="sk-SK" sz="36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</a:t>
            </a:r>
            <a:r>
              <a:rPr lang="cs-CZ" sz="3200" b="1">
                <a:solidFill>
                  <a:srgbClr val="F01928"/>
                </a:solidFill>
              </a:rPr>
              <a:t>sociální proces 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139</TotalTime>
  <Words>904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  Jak nám moderní technologie pomáhají? – YouTube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2020-12-09T06:25:47Z</cp:lastPrinted>
  <dcterms:created xsi:type="dcterms:W3CDTF">2020-10-05T06:18:46Z</dcterms:created>
  <dcterms:modified xsi:type="dcterms:W3CDTF">2023-09-11T10:25:10Z</dcterms:modified>
</cp:coreProperties>
</file>