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4"/>
  </p:normalViewPr>
  <p:slideViewPr>
    <p:cSldViewPr snapToGrid="0">
      <p:cViewPr varScale="1">
        <p:scale>
          <a:sx n="101" d="100"/>
          <a:sy n="101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EB19E-D1F8-6093-FA6C-BA962CA25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6DBF05-A9D5-B633-F1D1-C3928A72F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285F56-E871-8858-0FF8-38BD1104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32FB0-63D2-1696-6158-5462D8F35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9B4B70-996C-47F3-C8D1-C4A1601E2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38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AAC75-86F9-4AFA-419A-8A7D3B81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D82FBA-AA4B-76EE-BD6C-A28DFCB2D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9072C8-2765-BCDD-3F06-E72FC3175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966C7C-002F-F71A-482F-31B574B1C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F70502-0B54-DBEE-AC49-402133BD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49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F006A3-F203-2FFF-A956-972F7EB6E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E09181-09B4-BDA6-95B1-B76FFD2D3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AA7FE0-DECB-9166-1CD6-148121D2B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F2F7B7-DB39-8711-DF2D-C4D4F01A7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D2A1EF-CC8A-0E80-B3F5-EF5EFC09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0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CEC4C6-9E51-D3DB-7F70-E8EBE3B79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411C2-5558-1C97-DFA3-47D3180F4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A93EAE-A16E-2C9F-2420-B81E6355F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8DF5B5-C872-92EF-8141-5F0BCF58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BFFE08-FCF3-D612-DF7F-CF1CE001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CEA945-DFEA-6113-F615-5B931CE87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B4988A-ECCD-6F01-49A6-E0758B56B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8BEB7B-E5AF-6A00-478D-4068A8F2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02DD83-17FA-BA0E-26CE-DE6FBE5B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ECDA4A-1DA8-838C-B914-1EEF8EC9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40547-66D4-D10B-AEF2-6625384C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FB074-5F72-2E8F-E1F9-0C17686DB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4F10AF-E7B4-8397-C11D-81227B62D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BCAAB2-EFCA-786A-AA16-A70F2AEC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9AA1EB-EA9D-A2C5-1529-555F73DBD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A64CC3-56D2-2708-CF50-06D81A52E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53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E8194-CA02-368D-24AD-997B3F6F5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90CF324-91A3-52CF-C82B-7993E045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B990C7-6FFF-6C9E-6896-4B8F1D337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A2D3B4-2249-9810-4B0A-4CE113662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EC380B2-5222-0397-92FD-F84F60CCE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1305F1-3B59-FC20-662A-92866CF5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C7800E-AA87-AAF0-2BBC-6319D878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35DFCA6-8A29-9DA0-4AC2-AE187177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56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A23D7-A78C-F4CD-EA23-FD8480CD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686BD14-FF0A-F5BA-628A-D8B759E6B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43D44-FA49-34A5-5574-A476BB991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21B6B2-9F0F-5652-0825-CF5173CE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61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C10514-DDC4-488D-4942-B1D3AC1F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6016F6-82BD-9E06-CA8B-01E2B1EC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D01CB8-D562-6CD6-FEFA-317A506C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11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447F0-20D7-89D1-0D05-65112B4D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72AF3-684F-E114-5B4E-53B5737D8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63AB15-08C8-D496-1B0D-D017851D4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9745F4-195D-85CD-8172-D43C8657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3CE5FD-CB1F-EAC1-5ABD-AF8F623D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26C46C-357B-7906-3E3A-2BDF06B18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2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F582A-DFCE-D252-6B8B-D5ABC37B8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D842B3-E7B0-AB60-6A1A-72D027AC2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5B5B97-C030-F78F-72A3-919540C14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06E64F-07D9-FD71-2DFC-0C0B6A10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E366A7-2783-506C-1D41-61504705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0C8DF1-4560-ABE0-2832-262C70DE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701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61149E-ED9B-E00C-0C45-92E8E1A8E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8EC3C4-0591-CA31-5739-14C362D79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57D524-D4BC-801D-2F23-410AE6134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93B87-B265-5140-8240-6AE9335B24F2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BA302F-6669-C5A6-B6A8-1B1E70207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959A3B-58CF-6F6F-A369-B17A96ADC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6EF9-00FA-D04D-BB22-6A59022046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0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C05C0-CDB9-4586-EE2C-3BE4B6A10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Marketing sportu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4C25B0-647F-479E-D736-AF63D9F7E2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2224715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3C769-8C9C-6BC8-0428-8FB2FDFA6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semestru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180CA8-05F6-3A07-C9FF-BC8F52C0A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1788"/>
            <a:ext cx="10515600" cy="5159375"/>
          </a:xfrm>
        </p:spPr>
        <p:txBody>
          <a:bodyPr/>
          <a:lstStyle/>
          <a:p>
            <a:r>
              <a:rPr lang="cs-CZ" dirty="0"/>
              <a:t>20.9. Zadání semestru + diskuze</a:t>
            </a:r>
          </a:p>
          <a:p>
            <a:r>
              <a:rPr lang="cs-CZ" dirty="0"/>
              <a:t>Projekty</a:t>
            </a:r>
          </a:p>
          <a:p>
            <a:pPr lvl="1"/>
            <a:r>
              <a:rPr lang="cs-CZ" dirty="0" err="1"/>
              <a:t>Future</a:t>
            </a:r>
            <a:r>
              <a:rPr lang="cs-CZ" dirty="0"/>
              <a:t> </a:t>
            </a:r>
            <a:r>
              <a:rPr lang="cs-CZ" dirty="0" err="1"/>
              <a:t>Stars</a:t>
            </a:r>
            <a:r>
              <a:rPr lang="cs-CZ" dirty="0"/>
              <a:t> Cup 2024</a:t>
            </a:r>
          </a:p>
          <a:p>
            <a:r>
              <a:rPr lang="cs-CZ" dirty="0"/>
              <a:t>Dílčí </a:t>
            </a:r>
            <a:r>
              <a:rPr lang="cs-CZ" dirty="0" err="1"/>
              <a:t>side</a:t>
            </a:r>
            <a:r>
              <a:rPr lang="cs-CZ" dirty="0"/>
              <a:t> projekty</a:t>
            </a:r>
          </a:p>
          <a:p>
            <a:pPr lvl="1"/>
            <a:r>
              <a:rPr lang="cs-CZ" dirty="0"/>
              <a:t>Univerzitní tým MUNI</a:t>
            </a:r>
          </a:p>
          <a:p>
            <a:pPr lvl="1"/>
            <a:r>
              <a:rPr lang="cs-CZ" dirty="0" err="1"/>
              <a:t>GameDay</a:t>
            </a:r>
            <a:r>
              <a:rPr lang="cs-CZ" dirty="0"/>
              <a:t> </a:t>
            </a:r>
            <a:r>
              <a:rPr lang="cs-CZ" dirty="0" err="1"/>
              <a:t>Fanzóny</a:t>
            </a:r>
            <a:endParaRPr lang="cs-CZ" dirty="0"/>
          </a:p>
          <a:p>
            <a:pPr lvl="1"/>
            <a:r>
              <a:rPr lang="cs-CZ" dirty="0"/>
              <a:t>Dále operativně dle událostí</a:t>
            </a:r>
          </a:p>
          <a:p>
            <a:r>
              <a:rPr lang="cs-CZ" dirty="0"/>
              <a:t>Kulatý stůl sportu</a:t>
            </a:r>
          </a:p>
          <a:p>
            <a:pPr lvl="1"/>
            <a:r>
              <a:rPr lang="cs-CZ" dirty="0"/>
              <a:t>Diskuze se zástupci sportovních klubů</a:t>
            </a:r>
          </a:p>
          <a:p>
            <a:r>
              <a:rPr lang="cs-CZ" dirty="0"/>
              <a:t>Externí přednášky</a:t>
            </a:r>
          </a:p>
          <a:p>
            <a:pPr lvl="1"/>
            <a:r>
              <a:rPr lang="cs-CZ" dirty="0" err="1"/>
              <a:t>Slask</a:t>
            </a:r>
            <a:r>
              <a:rPr lang="cs-CZ" dirty="0"/>
              <a:t> </a:t>
            </a:r>
            <a:r>
              <a:rPr lang="cs-CZ" dirty="0" err="1"/>
              <a:t>Wroclaw</a:t>
            </a:r>
            <a:r>
              <a:rPr lang="cs-CZ" dirty="0"/>
              <a:t>, </a:t>
            </a:r>
            <a:r>
              <a:rPr lang="cs-CZ" dirty="0" err="1"/>
              <a:t>Virsliga</a:t>
            </a:r>
            <a:r>
              <a:rPr lang="cs-CZ" dirty="0"/>
              <a:t>,….</a:t>
            </a:r>
          </a:p>
        </p:txBody>
      </p:sp>
    </p:spTree>
    <p:extLst>
      <p:ext uri="{BB962C8B-B14F-4D97-AF65-F5344CB8AC3E}">
        <p14:creationId xmlns:p14="http://schemas.microsoft.com/office/powerpoint/2010/main" val="26643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29954-D0B9-46E8-DBE5-BB86BC0F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semestru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473E46-F04B-1AC3-00AA-A92968DFE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Hlavní projekt = 0 – 70 bodů</a:t>
            </a:r>
          </a:p>
          <a:p>
            <a:r>
              <a:rPr lang="cs-CZ" dirty="0"/>
              <a:t>Dílčí projekty   = 3x 0-10 bodů</a:t>
            </a:r>
          </a:p>
          <a:p>
            <a:endParaRPr lang="cs-CZ" dirty="0"/>
          </a:p>
          <a:p>
            <a:r>
              <a:rPr lang="cs-CZ" dirty="0"/>
              <a:t>A = 91 – 100 b.</a:t>
            </a:r>
          </a:p>
          <a:p>
            <a:r>
              <a:rPr lang="cs-CZ" dirty="0"/>
              <a:t>B = 76 – 90 b.</a:t>
            </a:r>
          </a:p>
          <a:p>
            <a:r>
              <a:rPr lang="cs-CZ" dirty="0"/>
              <a:t>C = 61 – 75 b. </a:t>
            </a:r>
          </a:p>
          <a:p>
            <a:r>
              <a:rPr lang="cs-CZ" dirty="0"/>
              <a:t>D = 51 – 60 b.</a:t>
            </a:r>
          </a:p>
          <a:p>
            <a:r>
              <a:rPr lang="cs-CZ" dirty="0"/>
              <a:t>E = 40 – 50 b. </a:t>
            </a:r>
            <a:br>
              <a:rPr lang="cs-CZ" dirty="0"/>
            </a:br>
            <a:r>
              <a:rPr lang="cs-CZ" dirty="0"/>
              <a:t>F </a:t>
            </a:r>
            <a:r>
              <a:rPr lang="cs-CZ"/>
              <a:t>= 40 a méně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985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100</Words>
  <Application>Microsoft Macintosh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Marketing sportu</vt:lpstr>
      <vt:lpstr>Průběh semestru</vt:lpstr>
      <vt:lpstr>Hodnocení semestru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sportu</dc:title>
  <dc:creator>Adam Kyselica</dc:creator>
  <cp:lastModifiedBy>Adam Kyselica</cp:lastModifiedBy>
  <cp:revision>1</cp:revision>
  <dcterms:created xsi:type="dcterms:W3CDTF">2023-09-20T10:48:13Z</dcterms:created>
  <dcterms:modified xsi:type="dcterms:W3CDTF">2023-09-20T10:54:19Z</dcterms:modified>
</cp:coreProperties>
</file>