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F2F4E-8077-43D4-8D04-436492EC42D0}" v="5" dt="2023-02-20T12:17:35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Grün" userId="03b6c2b2-2532-4f1c-baa8-c71d40bcceef" providerId="ADAL" clId="{0D8F2F4E-8077-43D4-8D04-436492EC42D0}"/>
    <pc:docChg chg="modSld">
      <pc:chgData name="Vojtěch Grün" userId="03b6c2b2-2532-4f1c-baa8-c71d40bcceef" providerId="ADAL" clId="{0D8F2F4E-8077-43D4-8D04-436492EC42D0}" dt="2023-02-20T12:17:35.963" v="14"/>
      <pc:docMkLst>
        <pc:docMk/>
      </pc:docMkLst>
      <pc:sldChg chg="addSp modSp mod modAnim">
        <pc:chgData name="Vojtěch Grün" userId="03b6c2b2-2532-4f1c-baa8-c71d40bcceef" providerId="ADAL" clId="{0D8F2F4E-8077-43D4-8D04-436492EC42D0}" dt="2023-02-20T12:17:35.963" v="14"/>
        <pc:sldMkLst>
          <pc:docMk/>
          <pc:sldMk cId="2302200683" sldId="258"/>
        </pc:sldMkLst>
        <pc:picChg chg="add mod">
          <ac:chgData name="Vojtěch Grün" userId="03b6c2b2-2532-4f1c-baa8-c71d40bcceef" providerId="ADAL" clId="{0D8F2F4E-8077-43D4-8D04-436492EC42D0}" dt="2023-02-20T12:17:07.571" v="10" actId="1076"/>
          <ac:picMkLst>
            <pc:docMk/>
            <pc:sldMk cId="2302200683" sldId="258"/>
            <ac:picMk id="4" creationId="{55F6E0CC-823D-4208-294F-4C944AF40CF0}"/>
          </ac:picMkLst>
        </pc:picChg>
        <pc:picChg chg="add mod">
          <ac:chgData name="Vojtěch Grün" userId="03b6c2b2-2532-4f1c-baa8-c71d40bcceef" providerId="ADAL" clId="{0D8F2F4E-8077-43D4-8D04-436492EC42D0}" dt="2023-02-20T12:17:16.399" v="11" actId="1076"/>
          <ac:picMkLst>
            <pc:docMk/>
            <pc:sldMk cId="2302200683" sldId="258"/>
            <ac:picMk id="7" creationId="{91D7C943-1B74-0EF3-E82E-F671AC76083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0607F-71C3-4B6F-9A5A-F721698A0B5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ACC562-9299-4D9D-B487-205D52434093}">
      <dgm:prSet/>
      <dgm:spPr/>
      <dgm:t>
        <a:bodyPr/>
        <a:lstStyle/>
        <a:p>
          <a:r>
            <a:rPr lang="cs-CZ" dirty="0"/>
            <a:t>Svalová hypertrofie</a:t>
          </a:r>
          <a:endParaRPr lang="en-US" dirty="0"/>
        </a:p>
      </dgm:t>
    </dgm:pt>
    <dgm:pt modelId="{53AAFDA9-0642-4D82-A016-37031C374AC1}" type="parTrans" cxnId="{A4F4EDEC-AC11-466B-BCD8-6AA52EB2592C}">
      <dgm:prSet/>
      <dgm:spPr/>
      <dgm:t>
        <a:bodyPr/>
        <a:lstStyle/>
        <a:p>
          <a:endParaRPr lang="en-US"/>
        </a:p>
      </dgm:t>
    </dgm:pt>
    <dgm:pt modelId="{A87629B1-CDF3-4ADB-84AC-1D042948059B}" type="sibTrans" cxnId="{A4F4EDEC-AC11-466B-BCD8-6AA52EB2592C}">
      <dgm:prSet/>
      <dgm:spPr/>
      <dgm:t>
        <a:bodyPr/>
        <a:lstStyle/>
        <a:p>
          <a:endParaRPr lang="en-US"/>
        </a:p>
      </dgm:t>
    </dgm:pt>
    <dgm:pt modelId="{2C8ED9D7-D0CE-4DF3-8CD9-34680867C862}">
      <dgm:prSet/>
      <dgm:spPr/>
      <dgm:t>
        <a:bodyPr/>
        <a:lstStyle/>
        <a:p>
          <a:r>
            <a:rPr lang="cs-CZ" dirty="0"/>
            <a:t>Sarkoplasmatická</a:t>
          </a:r>
          <a:endParaRPr lang="en-US" dirty="0"/>
        </a:p>
      </dgm:t>
    </dgm:pt>
    <dgm:pt modelId="{810C639B-52DF-4D2D-A839-0F21037A2A81}" type="parTrans" cxnId="{E557B6CE-F4DC-4BF9-AE34-D5405470046F}">
      <dgm:prSet/>
      <dgm:spPr/>
      <dgm:t>
        <a:bodyPr/>
        <a:lstStyle/>
        <a:p>
          <a:endParaRPr lang="en-US"/>
        </a:p>
      </dgm:t>
    </dgm:pt>
    <dgm:pt modelId="{97C4CC6A-E39E-40ED-B57C-6922F76B9252}" type="sibTrans" cxnId="{E557B6CE-F4DC-4BF9-AE34-D5405470046F}">
      <dgm:prSet/>
      <dgm:spPr/>
      <dgm:t>
        <a:bodyPr/>
        <a:lstStyle/>
        <a:p>
          <a:endParaRPr lang="en-US"/>
        </a:p>
      </dgm:t>
    </dgm:pt>
    <dgm:pt modelId="{CAA871E5-F371-4E26-8FCE-3516EDC6418C}">
      <dgm:prSet/>
      <dgm:spPr/>
      <dgm:t>
        <a:bodyPr/>
        <a:lstStyle/>
        <a:p>
          <a:r>
            <a:rPr lang="cs-CZ" dirty="0"/>
            <a:t>Svalová síla</a:t>
          </a:r>
          <a:endParaRPr lang="en-US" dirty="0"/>
        </a:p>
      </dgm:t>
    </dgm:pt>
    <dgm:pt modelId="{CA88050A-4638-42CC-8BE0-284D6A82F21E}" type="parTrans" cxnId="{CE548631-C24F-48E3-A85F-8AD10D2848FB}">
      <dgm:prSet/>
      <dgm:spPr/>
      <dgm:t>
        <a:bodyPr/>
        <a:lstStyle/>
        <a:p>
          <a:endParaRPr lang="en-US"/>
        </a:p>
      </dgm:t>
    </dgm:pt>
    <dgm:pt modelId="{78BBC35D-07BD-4269-9029-1C310122EA47}" type="sibTrans" cxnId="{CE548631-C24F-48E3-A85F-8AD10D2848FB}">
      <dgm:prSet/>
      <dgm:spPr/>
      <dgm:t>
        <a:bodyPr/>
        <a:lstStyle/>
        <a:p>
          <a:endParaRPr lang="en-US"/>
        </a:p>
      </dgm:t>
    </dgm:pt>
    <dgm:pt modelId="{60784BCA-C8FA-4470-804D-5C80103FB99D}">
      <dgm:prSet/>
      <dgm:spPr/>
      <dgm:t>
        <a:bodyPr/>
        <a:lstStyle/>
        <a:p>
          <a:r>
            <a:rPr lang="cs-CZ" dirty="0"/>
            <a:t>Maximální</a:t>
          </a:r>
          <a:endParaRPr lang="en-US" dirty="0"/>
        </a:p>
      </dgm:t>
    </dgm:pt>
    <dgm:pt modelId="{63D2BBDD-B3D3-4CA5-A06F-9E9B8C3127E5}" type="parTrans" cxnId="{248C05D7-FFF0-449B-BD0D-803BB21E0F20}">
      <dgm:prSet/>
      <dgm:spPr/>
      <dgm:t>
        <a:bodyPr/>
        <a:lstStyle/>
        <a:p>
          <a:endParaRPr lang="en-US"/>
        </a:p>
      </dgm:t>
    </dgm:pt>
    <dgm:pt modelId="{44F1487C-675A-4B61-B1DB-77D6A42C9D60}" type="sibTrans" cxnId="{248C05D7-FFF0-449B-BD0D-803BB21E0F20}">
      <dgm:prSet/>
      <dgm:spPr/>
      <dgm:t>
        <a:bodyPr/>
        <a:lstStyle/>
        <a:p>
          <a:endParaRPr lang="en-US"/>
        </a:p>
      </dgm:t>
    </dgm:pt>
    <dgm:pt modelId="{3993C058-6DDF-485D-B541-DE127F0432B1}">
      <dgm:prSet/>
      <dgm:spPr/>
      <dgm:t>
        <a:bodyPr/>
        <a:lstStyle/>
        <a:p>
          <a:r>
            <a:rPr lang="cs-CZ" dirty="0"/>
            <a:t>Rychlost</a:t>
          </a:r>
          <a:endParaRPr lang="en-US" dirty="0"/>
        </a:p>
      </dgm:t>
    </dgm:pt>
    <dgm:pt modelId="{62BB4A1C-E0ED-4F81-AD01-BE70F91A1FDC}" type="parTrans" cxnId="{F7E3C238-0F30-43E8-B522-379E47FF4EFD}">
      <dgm:prSet/>
      <dgm:spPr/>
      <dgm:t>
        <a:bodyPr/>
        <a:lstStyle/>
        <a:p>
          <a:endParaRPr lang="en-US"/>
        </a:p>
      </dgm:t>
    </dgm:pt>
    <dgm:pt modelId="{30F49131-7123-4382-858D-74B1BAA7067D}" type="sibTrans" cxnId="{F7E3C238-0F30-43E8-B522-379E47FF4EFD}">
      <dgm:prSet/>
      <dgm:spPr/>
      <dgm:t>
        <a:bodyPr/>
        <a:lstStyle/>
        <a:p>
          <a:endParaRPr lang="en-US"/>
        </a:p>
      </dgm:t>
    </dgm:pt>
    <dgm:pt modelId="{6E6C496A-E210-4C47-961C-A71FC9022062}">
      <dgm:prSet/>
      <dgm:spPr/>
      <dgm:t>
        <a:bodyPr/>
        <a:lstStyle/>
        <a:p>
          <a:r>
            <a:rPr lang="cs-CZ" dirty="0"/>
            <a:t>Akční</a:t>
          </a:r>
          <a:endParaRPr lang="en-US" dirty="0"/>
        </a:p>
      </dgm:t>
    </dgm:pt>
    <dgm:pt modelId="{376670F6-2DC2-4E23-BA60-B1095FE91AF3}" type="parTrans" cxnId="{E10A977C-2552-4E1C-B97C-17D1B9FA3748}">
      <dgm:prSet/>
      <dgm:spPr/>
      <dgm:t>
        <a:bodyPr/>
        <a:lstStyle/>
        <a:p>
          <a:endParaRPr lang="en-US"/>
        </a:p>
      </dgm:t>
    </dgm:pt>
    <dgm:pt modelId="{E366799C-739D-441D-82EC-F53E7B29751A}" type="sibTrans" cxnId="{E10A977C-2552-4E1C-B97C-17D1B9FA3748}">
      <dgm:prSet/>
      <dgm:spPr/>
      <dgm:t>
        <a:bodyPr/>
        <a:lstStyle/>
        <a:p>
          <a:endParaRPr lang="en-US"/>
        </a:p>
      </dgm:t>
    </dgm:pt>
    <dgm:pt modelId="{7B98530C-C6EC-41EF-94E3-E454901B8B82}">
      <dgm:prSet/>
      <dgm:spPr/>
      <dgm:t>
        <a:bodyPr/>
        <a:lstStyle/>
        <a:p>
          <a:r>
            <a:rPr lang="cs-CZ" dirty="0"/>
            <a:t>Anaerobní zdatnost</a:t>
          </a:r>
          <a:endParaRPr lang="en-US" dirty="0"/>
        </a:p>
      </dgm:t>
    </dgm:pt>
    <dgm:pt modelId="{D8D86AE1-8B2E-4410-BAA4-D34CF9C63835}" type="parTrans" cxnId="{B24F5A4C-A114-4BFE-9C09-C3D2376536F4}">
      <dgm:prSet/>
      <dgm:spPr/>
      <dgm:t>
        <a:bodyPr/>
        <a:lstStyle/>
        <a:p>
          <a:endParaRPr lang="en-US"/>
        </a:p>
      </dgm:t>
    </dgm:pt>
    <dgm:pt modelId="{372C1756-BA07-4709-BE72-30F787F39989}" type="sibTrans" cxnId="{B24F5A4C-A114-4BFE-9C09-C3D2376536F4}">
      <dgm:prSet/>
      <dgm:spPr/>
      <dgm:t>
        <a:bodyPr/>
        <a:lstStyle/>
        <a:p>
          <a:endParaRPr lang="en-US"/>
        </a:p>
      </dgm:t>
    </dgm:pt>
    <dgm:pt modelId="{CB709C4C-590A-4CE6-AD05-8A40F7AB4A4D}">
      <dgm:prSet/>
      <dgm:spPr/>
      <dgm:t>
        <a:bodyPr/>
        <a:lstStyle/>
        <a:p>
          <a:r>
            <a:rPr lang="cs-CZ" dirty="0"/>
            <a:t>Aerobní zdatnost</a:t>
          </a:r>
          <a:endParaRPr lang="en-US" dirty="0"/>
        </a:p>
      </dgm:t>
    </dgm:pt>
    <dgm:pt modelId="{BB36D483-08A9-4512-AC56-000D81620400}" type="parTrans" cxnId="{8621D138-71D5-48C0-A4EE-8C0EA8B78A79}">
      <dgm:prSet/>
      <dgm:spPr/>
      <dgm:t>
        <a:bodyPr/>
        <a:lstStyle/>
        <a:p>
          <a:endParaRPr lang="en-US"/>
        </a:p>
      </dgm:t>
    </dgm:pt>
    <dgm:pt modelId="{7DCAB229-7D9A-4F46-B0E0-1632AAF72D39}" type="sibTrans" cxnId="{8621D138-71D5-48C0-A4EE-8C0EA8B78A79}">
      <dgm:prSet/>
      <dgm:spPr/>
      <dgm:t>
        <a:bodyPr/>
        <a:lstStyle/>
        <a:p>
          <a:endParaRPr lang="en-US"/>
        </a:p>
      </dgm:t>
    </dgm:pt>
    <dgm:pt modelId="{3D04E1BE-636B-4BEC-998E-A662F635A9D6}">
      <dgm:prSet/>
      <dgm:spPr/>
      <dgm:t>
        <a:bodyPr/>
        <a:lstStyle/>
        <a:p>
          <a:r>
            <a:rPr lang="cs-CZ" dirty="0"/>
            <a:t>Koordinace a flexibilita</a:t>
          </a:r>
          <a:endParaRPr lang="en-US" dirty="0"/>
        </a:p>
      </dgm:t>
    </dgm:pt>
    <dgm:pt modelId="{247DABCE-7188-408E-A474-48679459C7CC}" type="parTrans" cxnId="{7FB0DFAD-DE7E-47B1-A7F5-140F91F03D90}">
      <dgm:prSet/>
      <dgm:spPr/>
      <dgm:t>
        <a:bodyPr/>
        <a:lstStyle/>
        <a:p>
          <a:endParaRPr lang="en-US"/>
        </a:p>
      </dgm:t>
    </dgm:pt>
    <dgm:pt modelId="{EA777B52-1BB0-46F1-BC06-6B9D186C9BAE}" type="sibTrans" cxnId="{7FB0DFAD-DE7E-47B1-A7F5-140F91F03D90}">
      <dgm:prSet/>
      <dgm:spPr/>
      <dgm:t>
        <a:bodyPr/>
        <a:lstStyle/>
        <a:p>
          <a:endParaRPr lang="en-US"/>
        </a:p>
      </dgm:t>
    </dgm:pt>
    <dgm:pt modelId="{1A0A4458-AED2-4577-8194-18CCC7BF0F24}">
      <dgm:prSet/>
      <dgm:spPr/>
      <dgm:t>
        <a:bodyPr/>
        <a:lstStyle/>
        <a:p>
          <a:r>
            <a:rPr lang="cs-CZ" dirty="0"/>
            <a:t>Myofibrilární</a:t>
          </a:r>
          <a:endParaRPr lang="en-US" dirty="0"/>
        </a:p>
      </dgm:t>
    </dgm:pt>
    <dgm:pt modelId="{7973D6A1-4B94-4CD9-9433-1CA585991B97}" type="parTrans" cxnId="{7A595B2E-D000-4941-886B-C3D29F551574}">
      <dgm:prSet/>
      <dgm:spPr/>
      <dgm:t>
        <a:bodyPr/>
        <a:lstStyle/>
        <a:p>
          <a:endParaRPr lang="cs-CZ"/>
        </a:p>
      </dgm:t>
    </dgm:pt>
    <dgm:pt modelId="{747965A1-EFD5-409D-B8A4-6DBEEB588464}" type="sibTrans" cxnId="{7A595B2E-D000-4941-886B-C3D29F551574}">
      <dgm:prSet/>
      <dgm:spPr/>
      <dgm:t>
        <a:bodyPr/>
        <a:lstStyle/>
        <a:p>
          <a:endParaRPr lang="cs-CZ"/>
        </a:p>
      </dgm:t>
    </dgm:pt>
    <dgm:pt modelId="{255FE67E-00BA-4966-A4CF-03A0AE9B96C7}">
      <dgm:prSet/>
      <dgm:spPr/>
      <dgm:t>
        <a:bodyPr/>
        <a:lstStyle/>
        <a:p>
          <a:r>
            <a:rPr lang="cs-CZ" dirty="0"/>
            <a:t>Silová vytrvalost</a:t>
          </a:r>
          <a:endParaRPr lang="en-US" dirty="0"/>
        </a:p>
      </dgm:t>
    </dgm:pt>
    <dgm:pt modelId="{CC1FD8C3-035B-4785-8E97-D9970889F319}" type="parTrans" cxnId="{15DBF061-C3CF-480D-B880-41BCCD4E91A5}">
      <dgm:prSet/>
      <dgm:spPr/>
      <dgm:t>
        <a:bodyPr/>
        <a:lstStyle/>
        <a:p>
          <a:endParaRPr lang="cs-CZ"/>
        </a:p>
      </dgm:t>
    </dgm:pt>
    <dgm:pt modelId="{BA469081-5BBE-48AD-BB1A-D9644410A017}" type="sibTrans" cxnId="{15DBF061-C3CF-480D-B880-41BCCD4E91A5}">
      <dgm:prSet/>
      <dgm:spPr/>
      <dgm:t>
        <a:bodyPr/>
        <a:lstStyle/>
        <a:p>
          <a:endParaRPr lang="cs-CZ"/>
        </a:p>
      </dgm:t>
    </dgm:pt>
    <dgm:pt modelId="{925DAAF4-C82F-4886-B3DA-10B4805D31DD}">
      <dgm:prSet/>
      <dgm:spPr/>
      <dgm:t>
        <a:bodyPr/>
        <a:lstStyle/>
        <a:p>
          <a:r>
            <a:rPr lang="cs-CZ" dirty="0"/>
            <a:t>Reakční</a:t>
          </a:r>
          <a:endParaRPr lang="en-US" dirty="0"/>
        </a:p>
      </dgm:t>
    </dgm:pt>
    <dgm:pt modelId="{3D65ABD6-77E8-480F-8AFE-F8DA6033E7E2}" type="parTrans" cxnId="{C0F2095C-1B46-4F43-BEA4-6CFCAB6571C2}">
      <dgm:prSet/>
      <dgm:spPr/>
      <dgm:t>
        <a:bodyPr/>
        <a:lstStyle/>
        <a:p>
          <a:endParaRPr lang="cs-CZ"/>
        </a:p>
      </dgm:t>
    </dgm:pt>
    <dgm:pt modelId="{25B5D71F-0A63-4108-BDEC-6193DEEE1310}" type="sibTrans" cxnId="{C0F2095C-1B46-4F43-BEA4-6CFCAB6571C2}">
      <dgm:prSet/>
      <dgm:spPr/>
      <dgm:t>
        <a:bodyPr/>
        <a:lstStyle/>
        <a:p>
          <a:endParaRPr lang="cs-CZ"/>
        </a:p>
      </dgm:t>
    </dgm:pt>
    <dgm:pt modelId="{FD142E8C-9E65-489D-8D93-1970FD2990E0}">
      <dgm:prSet/>
      <dgm:spPr/>
      <dgm:t>
        <a:bodyPr/>
        <a:lstStyle/>
        <a:p>
          <a:r>
            <a:rPr lang="cs-CZ" dirty="0"/>
            <a:t>Dlouhodobá</a:t>
          </a:r>
          <a:endParaRPr lang="en-US" dirty="0"/>
        </a:p>
      </dgm:t>
    </dgm:pt>
    <dgm:pt modelId="{B3DF92F6-CA16-4444-94C9-54941D256828}" type="parTrans" cxnId="{2123FFED-2893-4340-A4F8-21B7B52AFE6A}">
      <dgm:prSet/>
      <dgm:spPr/>
      <dgm:t>
        <a:bodyPr/>
        <a:lstStyle/>
        <a:p>
          <a:endParaRPr lang="cs-CZ"/>
        </a:p>
      </dgm:t>
    </dgm:pt>
    <dgm:pt modelId="{ECFEECF0-DDC0-4D29-9C91-1DAE4B71C19F}" type="sibTrans" cxnId="{2123FFED-2893-4340-A4F8-21B7B52AFE6A}">
      <dgm:prSet/>
      <dgm:spPr/>
      <dgm:t>
        <a:bodyPr/>
        <a:lstStyle/>
        <a:p>
          <a:endParaRPr lang="cs-CZ"/>
        </a:p>
      </dgm:t>
    </dgm:pt>
    <dgm:pt modelId="{AFEB5FF5-7347-4A02-A159-845EDB0E8C85}">
      <dgm:prSet/>
      <dgm:spPr/>
      <dgm:t>
        <a:bodyPr/>
        <a:lstStyle/>
        <a:p>
          <a:r>
            <a:rPr lang="cs-CZ" dirty="0"/>
            <a:t>Krátkodobá</a:t>
          </a:r>
          <a:endParaRPr lang="en-US" dirty="0"/>
        </a:p>
      </dgm:t>
    </dgm:pt>
    <dgm:pt modelId="{E906602A-3652-415B-86E9-5A4161B7295C}" type="parTrans" cxnId="{20354036-43F2-4909-B223-9CC10DE52B33}">
      <dgm:prSet/>
      <dgm:spPr/>
      <dgm:t>
        <a:bodyPr/>
        <a:lstStyle/>
        <a:p>
          <a:endParaRPr lang="cs-CZ"/>
        </a:p>
      </dgm:t>
    </dgm:pt>
    <dgm:pt modelId="{87463A0C-C278-45EF-841F-5745D26CEBED}" type="sibTrans" cxnId="{20354036-43F2-4909-B223-9CC10DE52B33}">
      <dgm:prSet/>
      <dgm:spPr/>
      <dgm:t>
        <a:bodyPr/>
        <a:lstStyle/>
        <a:p>
          <a:endParaRPr lang="cs-CZ"/>
        </a:p>
      </dgm:t>
    </dgm:pt>
    <dgm:pt modelId="{9893622B-5E46-4850-933E-15B1617D100E}">
      <dgm:prSet/>
      <dgm:spPr/>
      <dgm:t>
        <a:bodyPr/>
        <a:lstStyle/>
        <a:p>
          <a:r>
            <a:rPr lang="cs-CZ" dirty="0"/>
            <a:t>Explozivní</a:t>
          </a:r>
          <a:endParaRPr lang="en-US" dirty="0"/>
        </a:p>
      </dgm:t>
    </dgm:pt>
    <dgm:pt modelId="{043D339B-88AA-42F5-9DE6-EB2AD6E0B528}" type="parTrans" cxnId="{A290C739-C0B5-4418-91AB-0705A491350D}">
      <dgm:prSet/>
      <dgm:spPr/>
      <dgm:t>
        <a:bodyPr/>
        <a:lstStyle/>
        <a:p>
          <a:endParaRPr lang="cs-CZ"/>
        </a:p>
      </dgm:t>
    </dgm:pt>
    <dgm:pt modelId="{CD504510-8C06-41D1-866C-35CCBFD1F281}" type="sibTrans" cxnId="{A290C739-C0B5-4418-91AB-0705A491350D}">
      <dgm:prSet/>
      <dgm:spPr/>
      <dgm:t>
        <a:bodyPr/>
        <a:lstStyle/>
        <a:p>
          <a:endParaRPr lang="cs-CZ"/>
        </a:p>
      </dgm:t>
    </dgm:pt>
    <dgm:pt modelId="{79BAD68D-D606-48F2-8C60-84ED249A571F}" type="pres">
      <dgm:prSet presAssocID="{E710607F-71C3-4B6F-9A5A-F721698A0B5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25045B-74BC-412D-9249-32C040BFE196}" type="pres">
      <dgm:prSet presAssocID="{C6ACC562-9299-4D9D-B487-205D52434093}" presName="root" presStyleCnt="0"/>
      <dgm:spPr/>
    </dgm:pt>
    <dgm:pt modelId="{0C4E3A9C-BC45-4073-BC26-927BD7D36C23}" type="pres">
      <dgm:prSet presAssocID="{C6ACC562-9299-4D9D-B487-205D52434093}" presName="rootComposite" presStyleCnt="0"/>
      <dgm:spPr/>
    </dgm:pt>
    <dgm:pt modelId="{D41B9C34-3D19-4E69-8C02-9C96E938BFA1}" type="pres">
      <dgm:prSet presAssocID="{C6ACC562-9299-4D9D-B487-205D52434093}" presName="rootText" presStyleLbl="node1" presStyleIdx="0" presStyleCnt="6"/>
      <dgm:spPr/>
    </dgm:pt>
    <dgm:pt modelId="{67667B7C-F625-455E-BF58-E9AF7905595A}" type="pres">
      <dgm:prSet presAssocID="{C6ACC562-9299-4D9D-B487-205D52434093}" presName="rootConnector" presStyleLbl="node1" presStyleIdx="0" presStyleCnt="6"/>
      <dgm:spPr/>
    </dgm:pt>
    <dgm:pt modelId="{2E354F5D-A21F-4F85-9FE0-597803F1CF3B}" type="pres">
      <dgm:prSet presAssocID="{C6ACC562-9299-4D9D-B487-205D52434093}" presName="childShape" presStyleCnt="0"/>
      <dgm:spPr/>
    </dgm:pt>
    <dgm:pt modelId="{95D863C6-F365-466B-A31F-B90B8CFE6BF6}" type="pres">
      <dgm:prSet presAssocID="{810C639B-52DF-4D2D-A839-0F21037A2A81}" presName="Name13" presStyleLbl="parChTrans1D2" presStyleIdx="0" presStyleCnt="9"/>
      <dgm:spPr/>
    </dgm:pt>
    <dgm:pt modelId="{E154AA78-B388-4A0C-8B08-BC1B46531DB2}" type="pres">
      <dgm:prSet presAssocID="{2C8ED9D7-D0CE-4DF3-8CD9-34680867C862}" presName="childText" presStyleLbl="bgAcc1" presStyleIdx="0" presStyleCnt="9">
        <dgm:presLayoutVars>
          <dgm:bulletEnabled val="1"/>
        </dgm:presLayoutVars>
      </dgm:prSet>
      <dgm:spPr/>
    </dgm:pt>
    <dgm:pt modelId="{EC3A311A-33E7-41F3-A3AE-64807F5F51BF}" type="pres">
      <dgm:prSet presAssocID="{7973D6A1-4B94-4CD9-9433-1CA585991B97}" presName="Name13" presStyleLbl="parChTrans1D2" presStyleIdx="1" presStyleCnt="9"/>
      <dgm:spPr/>
    </dgm:pt>
    <dgm:pt modelId="{B55EB731-9CD7-40A8-B412-A1D69EB56F97}" type="pres">
      <dgm:prSet presAssocID="{1A0A4458-AED2-4577-8194-18CCC7BF0F24}" presName="childText" presStyleLbl="bgAcc1" presStyleIdx="1" presStyleCnt="9">
        <dgm:presLayoutVars>
          <dgm:bulletEnabled val="1"/>
        </dgm:presLayoutVars>
      </dgm:prSet>
      <dgm:spPr/>
    </dgm:pt>
    <dgm:pt modelId="{A3E13BB6-7682-4289-954A-10812761C316}" type="pres">
      <dgm:prSet presAssocID="{CAA871E5-F371-4E26-8FCE-3516EDC6418C}" presName="root" presStyleCnt="0"/>
      <dgm:spPr/>
    </dgm:pt>
    <dgm:pt modelId="{79EAB0D6-32B0-4AB9-AF30-50D7CCC0D12A}" type="pres">
      <dgm:prSet presAssocID="{CAA871E5-F371-4E26-8FCE-3516EDC6418C}" presName="rootComposite" presStyleCnt="0"/>
      <dgm:spPr/>
    </dgm:pt>
    <dgm:pt modelId="{6B527C6F-8049-4457-8A9E-752B0DEE8F31}" type="pres">
      <dgm:prSet presAssocID="{CAA871E5-F371-4E26-8FCE-3516EDC6418C}" presName="rootText" presStyleLbl="node1" presStyleIdx="1" presStyleCnt="6"/>
      <dgm:spPr/>
    </dgm:pt>
    <dgm:pt modelId="{CC9D6652-83AC-446C-8B21-55DE406CB676}" type="pres">
      <dgm:prSet presAssocID="{CAA871E5-F371-4E26-8FCE-3516EDC6418C}" presName="rootConnector" presStyleLbl="node1" presStyleIdx="1" presStyleCnt="6"/>
      <dgm:spPr/>
    </dgm:pt>
    <dgm:pt modelId="{6792B8B0-66C1-4A87-96E2-C4F268ABF326}" type="pres">
      <dgm:prSet presAssocID="{CAA871E5-F371-4E26-8FCE-3516EDC6418C}" presName="childShape" presStyleCnt="0"/>
      <dgm:spPr/>
    </dgm:pt>
    <dgm:pt modelId="{25D460F3-0B3F-426C-92DF-30000BD7F242}" type="pres">
      <dgm:prSet presAssocID="{63D2BBDD-B3D3-4CA5-A06F-9E9B8C3127E5}" presName="Name13" presStyleLbl="parChTrans1D2" presStyleIdx="2" presStyleCnt="9"/>
      <dgm:spPr/>
    </dgm:pt>
    <dgm:pt modelId="{706B20E2-4A7D-4076-8AC6-2BD027811526}" type="pres">
      <dgm:prSet presAssocID="{60784BCA-C8FA-4470-804D-5C80103FB99D}" presName="childText" presStyleLbl="bgAcc1" presStyleIdx="2" presStyleCnt="9">
        <dgm:presLayoutVars>
          <dgm:bulletEnabled val="1"/>
        </dgm:presLayoutVars>
      </dgm:prSet>
      <dgm:spPr/>
    </dgm:pt>
    <dgm:pt modelId="{70C69B30-C35C-49C2-8CB3-F1AAAC784105}" type="pres">
      <dgm:prSet presAssocID="{CC1FD8C3-035B-4785-8E97-D9970889F319}" presName="Name13" presStyleLbl="parChTrans1D2" presStyleIdx="3" presStyleCnt="9"/>
      <dgm:spPr/>
    </dgm:pt>
    <dgm:pt modelId="{8E699814-B02F-40AD-87C7-770E3E311520}" type="pres">
      <dgm:prSet presAssocID="{255FE67E-00BA-4966-A4CF-03A0AE9B96C7}" presName="childText" presStyleLbl="bgAcc1" presStyleIdx="3" presStyleCnt="9">
        <dgm:presLayoutVars>
          <dgm:bulletEnabled val="1"/>
        </dgm:presLayoutVars>
      </dgm:prSet>
      <dgm:spPr/>
    </dgm:pt>
    <dgm:pt modelId="{FAE71BAA-D831-44C2-911B-3F8EEE51F3B4}" type="pres">
      <dgm:prSet presAssocID="{043D339B-88AA-42F5-9DE6-EB2AD6E0B528}" presName="Name13" presStyleLbl="parChTrans1D2" presStyleIdx="4" presStyleCnt="9"/>
      <dgm:spPr/>
    </dgm:pt>
    <dgm:pt modelId="{448C378A-105C-418B-8D6E-0F1802A9396D}" type="pres">
      <dgm:prSet presAssocID="{9893622B-5E46-4850-933E-15B1617D100E}" presName="childText" presStyleLbl="bgAcc1" presStyleIdx="4" presStyleCnt="9">
        <dgm:presLayoutVars>
          <dgm:bulletEnabled val="1"/>
        </dgm:presLayoutVars>
      </dgm:prSet>
      <dgm:spPr/>
    </dgm:pt>
    <dgm:pt modelId="{B55489CD-9B8C-4AAF-A33C-89E7A6C6B7FC}" type="pres">
      <dgm:prSet presAssocID="{3993C058-6DDF-485D-B541-DE127F0432B1}" presName="root" presStyleCnt="0"/>
      <dgm:spPr/>
    </dgm:pt>
    <dgm:pt modelId="{56474CC4-3E3C-4CC2-BD6F-E724F124761D}" type="pres">
      <dgm:prSet presAssocID="{3993C058-6DDF-485D-B541-DE127F0432B1}" presName="rootComposite" presStyleCnt="0"/>
      <dgm:spPr/>
    </dgm:pt>
    <dgm:pt modelId="{18548719-E5CD-4B16-8643-65A76BFB3665}" type="pres">
      <dgm:prSet presAssocID="{3993C058-6DDF-485D-B541-DE127F0432B1}" presName="rootText" presStyleLbl="node1" presStyleIdx="2" presStyleCnt="6"/>
      <dgm:spPr/>
    </dgm:pt>
    <dgm:pt modelId="{464796D1-0C00-4AC3-85DC-5316B43B4F6E}" type="pres">
      <dgm:prSet presAssocID="{3993C058-6DDF-485D-B541-DE127F0432B1}" presName="rootConnector" presStyleLbl="node1" presStyleIdx="2" presStyleCnt="6"/>
      <dgm:spPr/>
    </dgm:pt>
    <dgm:pt modelId="{7758D11C-5C78-4D6D-9368-11FBDFC512F7}" type="pres">
      <dgm:prSet presAssocID="{3993C058-6DDF-485D-B541-DE127F0432B1}" presName="childShape" presStyleCnt="0"/>
      <dgm:spPr/>
    </dgm:pt>
    <dgm:pt modelId="{F9CCDF20-BD4D-41A0-9000-A38F52C86A1C}" type="pres">
      <dgm:prSet presAssocID="{376670F6-2DC2-4E23-BA60-B1095FE91AF3}" presName="Name13" presStyleLbl="parChTrans1D2" presStyleIdx="5" presStyleCnt="9"/>
      <dgm:spPr/>
    </dgm:pt>
    <dgm:pt modelId="{94886D56-168C-4286-8F21-F35154997A84}" type="pres">
      <dgm:prSet presAssocID="{6E6C496A-E210-4C47-961C-A71FC9022062}" presName="childText" presStyleLbl="bgAcc1" presStyleIdx="5" presStyleCnt="9">
        <dgm:presLayoutVars>
          <dgm:bulletEnabled val="1"/>
        </dgm:presLayoutVars>
      </dgm:prSet>
      <dgm:spPr/>
    </dgm:pt>
    <dgm:pt modelId="{6C2DDE4C-A22B-47F9-9124-794AB532A492}" type="pres">
      <dgm:prSet presAssocID="{3D65ABD6-77E8-480F-8AFE-F8DA6033E7E2}" presName="Name13" presStyleLbl="parChTrans1D2" presStyleIdx="6" presStyleCnt="9"/>
      <dgm:spPr/>
    </dgm:pt>
    <dgm:pt modelId="{DD99E303-3C74-4157-A1AE-584F4EDDB0B0}" type="pres">
      <dgm:prSet presAssocID="{925DAAF4-C82F-4886-B3DA-10B4805D31DD}" presName="childText" presStyleLbl="bgAcc1" presStyleIdx="6" presStyleCnt="9">
        <dgm:presLayoutVars>
          <dgm:bulletEnabled val="1"/>
        </dgm:presLayoutVars>
      </dgm:prSet>
      <dgm:spPr/>
    </dgm:pt>
    <dgm:pt modelId="{5FBF4EE4-191D-45C7-B239-6F09786197BA}" type="pres">
      <dgm:prSet presAssocID="{7B98530C-C6EC-41EF-94E3-E454901B8B82}" presName="root" presStyleCnt="0"/>
      <dgm:spPr/>
    </dgm:pt>
    <dgm:pt modelId="{EC24676A-410B-4B61-A805-6631553AC059}" type="pres">
      <dgm:prSet presAssocID="{7B98530C-C6EC-41EF-94E3-E454901B8B82}" presName="rootComposite" presStyleCnt="0"/>
      <dgm:spPr/>
    </dgm:pt>
    <dgm:pt modelId="{5ACA92FF-EF99-4192-99FA-88373DF7EACD}" type="pres">
      <dgm:prSet presAssocID="{7B98530C-C6EC-41EF-94E3-E454901B8B82}" presName="rootText" presStyleLbl="node1" presStyleIdx="3" presStyleCnt="6"/>
      <dgm:spPr/>
    </dgm:pt>
    <dgm:pt modelId="{224EBB14-5AE7-41F7-802E-B9C2B190EB6F}" type="pres">
      <dgm:prSet presAssocID="{7B98530C-C6EC-41EF-94E3-E454901B8B82}" presName="rootConnector" presStyleLbl="node1" presStyleIdx="3" presStyleCnt="6"/>
      <dgm:spPr/>
    </dgm:pt>
    <dgm:pt modelId="{F478D91C-C120-4005-9196-CD2A586A3BDF}" type="pres">
      <dgm:prSet presAssocID="{7B98530C-C6EC-41EF-94E3-E454901B8B82}" presName="childShape" presStyleCnt="0"/>
      <dgm:spPr/>
    </dgm:pt>
    <dgm:pt modelId="{A70AA6CF-F81B-4523-8D7F-64283B79A56C}" type="pres">
      <dgm:prSet presAssocID="{CB709C4C-590A-4CE6-AD05-8A40F7AB4A4D}" presName="root" presStyleCnt="0"/>
      <dgm:spPr/>
    </dgm:pt>
    <dgm:pt modelId="{811A0F15-7236-47E1-B0FD-E92A47899EA9}" type="pres">
      <dgm:prSet presAssocID="{CB709C4C-590A-4CE6-AD05-8A40F7AB4A4D}" presName="rootComposite" presStyleCnt="0"/>
      <dgm:spPr/>
    </dgm:pt>
    <dgm:pt modelId="{114D6A01-1067-40D7-850A-E49E8E699BE4}" type="pres">
      <dgm:prSet presAssocID="{CB709C4C-590A-4CE6-AD05-8A40F7AB4A4D}" presName="rootText" presStyleLbl="node1" presStyleIdx="4" presStyleCnt="6"/>
      <dgm:spPr/>
    </dgm:pt>
    <dgm:pt modelId="{A6A77A72-02B9-4A40-8911-5B909BDF5C7D}" type="pres">
      <dgm:prSet presAssocID="{CB709C4C-590A-4CE6-AD05-8A40F7AB4A4D}" presName="rootConnector" presStyleLbl="node1" presStyleIdx="4" presStyleCnt="6"/>
      <dgm:spPr/>
    </dgm:pt>
    <dgm:pt modelId="{50D3956E-E797-4534-BC80-2195A7F7102D}" type="pres">
      <dgm:prSet presAssocID="{CB709C4C-590A-4CE6-AD05-8A40F7AB4A4D}" presName="childShape" presStyleCnt="0"/>
      <dgm:spPr/>
    </dgm:pt>
    <dgm:pt modelId="{47C19235-76CD-46AD-A4DA-F5273E2B8428}" type="pres">
      <dgm:prSet presAssocID="{B3DF92F6-CA16-4444-94C9-54941D256828}" presName="Name13" presStyleLbl="parChTrans1D2" presStyleIdx="7" presStyleCnt="9"/>
      <dgm:spPr/>
    </dgm:pt>
    <dgm:pt modelId="{8F8562F3-537C-4F2D-B117-402E7B841BDF}" type="pres">
      <dgm:prSet presAssocID="{FD142E8C-9E65-489D-8D93-1970FD2990E0}" presName="childText" presStyleLbl="bgAcc1" presStyleIdx="7" presStyleCnt="9">
        <dgm:presLayoutVars>
          <dgm:bulletEnabled val="1"/>
        </dgm:presLayoutVars>
      </dgm:prSet>
      <dgm:spPr/>
    </dgm:pt>
    <dgm:pt modelId="{7F7627B1-54C6-4B28-9D55-23837A166C33}" type="pres">
      <dgm:prSet presAssocID="{E906602A-3652-415B-86E9-5A4161B7295C}" presName="Name13" presStyleLbl="parChTrans1D2" presStyleIdx="8" presStyleCnt="9"/>
      <dgm:spPr/>
    </dgm:pt>
    <dgm:pt modelId="{2B6B040C-3D7F-48E8-A596-49A56FCB8BE0}" type="pres">
      <dgm:prSet presAssocID="{AFEB5FF5-7347-4A02-A159-845EDB0E8C85}" presName="childText" presStyleLbl="bgAcc1" presStyleIdx="8" presStyleCnt="9">
        <dgm:presLayoutVars>
          <dgm:bulletEnabled val="1"/>
        </dgm:presLayoutVars>
      </dgm:prSet>
      <dgm:spPr/>
    </dgm:pt>
    <dgm:pt modelId="{B20D5035-BBF2-42DE-9DE5-6397F74ED689}" type="pres">
      <dgm:prSet presAssocID="{3D04E1BE-636B-4BEC-998E-A662F635A9D6}" presName="root" presStyleCnt="0"/>
      <dgm:spPr/>
    </dgm:pt>
    <dgm:pt modelId="{48A65D48-CD4B-4771-B4F3-0DC5A3B6E342}" type="pres">
      <dgm:prSet presAssocID="{3D04E1BE-636B-4BEC-998E-A662F635A9D6}" presName="rootComposite" presStyleCnt="0"/>
      <dgm:spPr/>
    </dgm:pt>
    <dgm:pt modelId="{D0082C5A-FF74-4A43-9AE2-EF85BCA70577}" type="pres">
      <dgm:prSet presAssocID="{3D04E1BE-636B-4BEC-998E-A662F635A9D6}" presName="rootText" presStyleLbl="node1" presStyleIdx="5" presStyleCnt="6"/>
      <dgm:spPr/>
    </dgm:pt>
    <dgm:pt modelId="{E69E082A-BABA-4B8F-8D29-297C1DBA0066}" type="pres">
      <dgm:prSet presAssocID="{3D04E1BE-636B-4BEC-998E-A662F635A9D6}" presName="rootConnector" presStyleLbl="node1" presStyleIdx="5" presStyleCnt="6"/>
      <dgm:spPr/>
    </dgm:pt>
    <dgm:pt modelId="{9834153F-D355-4FF9-8354-3AC201EB0962}" type="pres">
      <dgm:prSet presAssocID="{3D04E1BE-636B-4BEC-998E-A662F635A9D6}" presName="childShape" presStyleCnt="0"/>
      <dgm:spPr/>
    </dgm:pt>
  </dgm:ptLst>
  <dgm:cxnLst>
    <dgm:cxn modelId="{D6A86109-BB61-44F6-9A43-32D9A819FED4}" type="presOf" srcId="{043D339B-88AA-42F5-9DE6-EB2AD6E0B528}" destId="{FAE71BAA-D831-44C2-911B-3F8EEE51F3B4}" srcOrd="0" destOrd="0" presId="urn:microsoft.com/office/officeart/2005/8/layout/hierarchy3"/>
    <dgm:cxn modelId="{5576BF0A-5693-442B-9230-DA625492AEA2}" type="presOf" srcId="{3993C058-6DDF-485D-B541-DE127F0432B1}" destId="{18548719-E5CD-4B16-8643-65A76BFB3665}" srcOrd="0" destOrd="0" presId="urn:microsoft.com/office/officeart/2005/8/layout/hierarchy3"/>
    <dgm:cxn modelId="{19CBA50B-5A08-4FB1-9610-5EB7E8780E98}" type="presOf" srcId="{CAA871E5-F371-4E26-8FCE-3516EDC6418C}" destId="{6B527C6F-8049-4457-8A9E-752B0DEE8F31}" srcOrd="0" destOrd="0" presId="urn:microsoft.com/office/officeart/2005/8/layout/hierarchy3"/>
    <dgm:cxn modelId="{DD518B13-D233-434F-AA2A-D7D0B248BCD8}" type="presOf" srcId="{E906602A-3652-415B-86E9-5A4161B7295C}" destId="{7F7627B1-54C6-4B28-9D55-23837A166C33}" srcOrd="0" destOrd="0" presId="urn:microsoft.com/office/officeart/2005/8/layout/hierarchy3"/>
    <dgm:cxn modelId="{C2949615-3F58-42F1-9031-C923AEC86E89}" type="presOf" srcId="{60784BCA-C8FA-4470-804D-5C80103FB99D}" destId="{706B20E2-4A7D-4076-8AC6-2BD027811526}" srcOrd="0" destOrd="0" presId="urn:microsoft.com/office/officeart/2005/8/layout/hierarchy3"/>
    <dgm:cxn modelId="{946D9225-DF69-42BE-9E2F-D95F2C63B1EE}" type="presOf" srcId="{255FE67E-00BA-4966-A4CF-03A0AE9B96C7}" destId="{8E699814-B02F-40AD-87C7-770E3E311520}" srcOrd="0" destOrd="0" presId="urn:microsoft.com/office/officeart/2005/8/layout/hierarchy3"/>
    <dgm:cxn modelId="{7A595B2E-D000-4941-886B-C3D29F551574}" srcId="{C6ACC562-9299-4D9D-B487-205D52434093}" destId="{1A0A4458-AED2-4577-8194-18CCC7BF0F24}" srcOrd="1" destOrd="0" parTransId="{7973D6A1-4B94-4CD9-9433-1CA585991B97}" sibTransId="{747965A1-EFD5-409D-B8A4-6DBEEB588464}"/>
    <dgm:cxn modelId="{CE548631-C24F-48E3-A85F-8AD10D2848FB}" srcId="{E710607F-71C3-4B6F-9A5A-F721698A0B55}" destId="{CAA871E5-F371-4E26-8FCE-3516EDC6418C}" srcOrd="1" destOrd="0" parTransId="{CA88050A-4638-42CC-8BE0-284D6A82F21E}" sibTransId="{78BBC35D-07BD-4269-9029-1C310122EA47}"/>
    <dgm:cxn modelId="{20354036-43F2-4909-B223-9CC10DE52B33}" srcId="{CB709C4C-590A-4CE6-AD05-8A40F7AB4A4D}" destId="{AFEB5FF5-7347-4A02-A159-845EDB0E8C85}" srcOrd="1" destOrd="0" parTransId="{E906602A-3652-415B-86E9-5A4161B7295C}" sibTransId="{87463A0C-C278-45EF-841F-5745D26CEBED}"/>
    <dgm:cxn modelId="{2E827F37-E285-4E95-96E3-382D05070256}" type="presOf" srcId="{C6ACC562-9299-4D9D-B487-205D52434093}" destId="{D41B9C34-3D19-4E69-8C02-9C96E938BFA1}" srcOrd="0" destOrd="0" presId="urn:microsoft.com/office/officeart/2005/8/layout/hierarchy3"/>
    <dgm:cxn modelId="{F7E3C238-0F30-43E8-B522-379E47FF4EFD}" srcId="{E710607F-71C3-4B6F-9A5A-F721698A0B55}" destId="{3993C058-6DDF-485D-B541-DE127F0432B1}" srcOrd="2" destOrd="0" parTransId="{62BB4A1C-E0ED-4F81-AD01-BE70F91A1FDC}" sibTransId="{30F49131-7123-4382-858D-74B1BAA7067D}"/>
    <dgm:cxn modelId="{8621D138-71D5-48C0-A4EE-8C0EA8B78A79}" srcId="{E710607F-71C3-4B6F-9A5A-F721698A0B55}" destId="{CB709C4C-590A-4CE6-AD05-8A40F7AB4A4D}" srcOrd="4" destOrd="0" parTransId="{BB36D483-08A9-4512-AC56-000D81620400}" sibTransId="{7DCAB229-7D9A-4F46-B0E0-1632AAF72D39}"/>
    <dgm:cxn modelId="{A290C739-C0B5-4418-91AB-0705A491350D}" srcId="{CAA871E5-F371-4E26-8FCE-3516EDC6418C}" destId="{9893622B-5E46-4850-933E-15B1617D100E}" srcOrd="2" destOrd="0" parTransId="{043D339B-88AA-42F5-9DE6-EB2AD6E0B528}" sibTransId="{CD504510-8C06-41D1-866C-35CCBFD1F281}"/>
    <dgm:cxn modelId="{C0F2095C-1B46-4F43-BEA4-6CFCAB6571C2}" srcId="{3993C058-6DDF-485D-B541-DE127F0432B1}" destId="{925DAAF4-C82F-4886-B3DA-10B4805D31DD}" srcOrd="1" destOrd="0" parTransId="{3D65ABD6-77E8-480F-8AFE-F8DA6033E7E2}" sibTransId="{25B5D71F-0A63-4108-BDEC-6193DEEE1310}"/>
    <dgm:cxn modelId="{15DBF061-C3CF-480D-B880-41BCCD4E91A5}" srcId="{CAA871E5-F371-4E26-8FCE-3516EDC6418C}" destId="{255FE67E-00BA-4966-A4CF-03A0AE9B96C7}" srcOrd="1" destOrd="0" parTransId="{CC1FD8C3-035B-4785-8E97-D9970889F319}" sibTransId="{BA469081-5BBE-48AD-BB1A-D9644410A017}"/>
    <dgm:cxn modelId="{D0665C42-93B6-45FB-B368-5AA2D3ED1CC5}" type="presOf" srcId="{AFEB5FF5-7347-4A02-A159-845EDB0E8C85}" destId="{2B6B040C-3D7F-48E8-A596-49A56FCB8BE0}" srcOrd="0" destOrd="0" presId="urn:microsoft.com/office/officeart/2005/8/layout/hierarchy3"/>
    <dgm:cxn modelId="{6D958D63-9D21-4C14-B655-41686AF38201}" type="presOf" srcId="{376670F6-2DC2-4E23-BA60-B1095FE91AF3}" destId="{F9CCDF20-BD4D-41A0-9000-A38F52C86A1C}" srcOrd="0" destOrd="0" presId="urn:microsoft.com/office/officeart/2005/8/layout/hierarchy3"/>
    <dgm:cxn modelId="{41CBC964-C208-4A82-893F-EA820BF41920}" type="presOf" srcId="{6E6C496A-E210-4C47-961C-A71FC9022062}" destId="{94886D56-168C-4286-8F21-F35154997A84}" srcOrd="0" destOrd="0" presId="urn:microsoft.com/office/officeart/2005/8/layout/hierarchy3"/>
    <dgm:cxn modelId="{9AB98649-1AAC-4991-8213-62235BD3FC5F}" type="presOf" srcId="{925DAAF4-C82F-4886-B3DA-10B4805D31DD}" destId="{DD99E303-3C74-4157-A1AE-584F4EDDB0B0}" srcOrd="0" destOrd="0" presId="urn:microsoft.com/office/officeart/2005/8/layout/hierarchy3"/>
    <dgm:cxn modelId="{0353146A-115B-4CD2-9208-B8DB2706DB8A}" type="presOf" srcId="{C6ACC562-9299-4D9D-B487-205D52434093}" destId="{67667B7C-F625-455E-BF58-E9AF7905595A}" srcOrd="1" destOrd="0" presId="urn:microsoft.com/office/officeart/2005/8/layout/hierarchy3"/>
    <dgm:cxn modelId="{B24F5A4C-A114-4BFE-9C09-C3D2376536F4}" srcId="{E710607F-71C3-4B6F-9A5A-F721698A0B55}" destId="{7B98530C-C6EC-41EF-94E3-E454901B8B82}" srcOrd="3" destOrd="0" parTransId="{D8D86AE1-8B2E-4410-BAA4-D34CF9C63835}" sibTransId="{372C1756-BA07-4709-BE72-30F787F39989}"/>
    <dgm:cxn modelId="{70B9C74D-78BA-420F-8A13-9728819CD767}" type="presOf" srcId="{3D04E1BE-636B-4BEC-998E-A662F635A9D6}" destId="{D0082C5A-FF74-4A43-9AE2-EF85BCA70577}" srcOrd="0" destOrd="0" presId="urn:microsoft.com/office/officeart/2005/8/layout/hierarchy3"/>
    <dgm:cxn modelId="{52E4C24F-107D-413C-BB75-27DDCB5D8D3D}" type="presOf" srcId="{CB709C4C-590A-4CE6-AD05-8A40F7AB4A4D}" destId="{A6A77A72-02B9-4A40-8911-5B909BDF5C7D}" srcOrd="1" destOrd="0" presId="urn:microsoft.com/office/officeart/2005/8/layout/hierarchy3"/>
    <dgm:cxn modelId="{CC6B6970-4C66-4FF8-B9AB-2CE5FA98BA53}" type="presOf" srcId="{3D04E1BE-636B-4BEC-998E-A662F635A9D6}" destId="{E69E082A-BABA-4B8F-8D29-297C1DBA0066}" srcOrd="1" destOrd="0" presId="urn:microsoft.com/office/officeart/2005/8/layout/hierarchy3"/>
    <dgm:cxn modelId="{6A86FB51-2C8B-42C6-8EDF-443B7ACAC591}" type="presOf" srcId="{7973D6A1-4B94-4CD9-9433-1CA585991B97}" destId="{EC3A311A-33E7-41F3-A3AE-64807F5F51BF}" srcOrd="0" destOrd="0" presId="urn:microsoft.com/office/officeart/2005/8/layout/hierarchy3"/>
    <dgm:cxn modelId="{FBED3C7A-5669-4226-8F79-9F2DB281AEB8}" type="presOf" srcId="{CC1FD8C3-035B-4785-8E97-D9970889F319}" destId="{70C69B30-C35C-49C2-8CB3-F1AAAC784105}" srcOrd="0" destOrd="0" presId="urn:microsoft.com/office/officeart/2005/8/layout/hierarchy3"/>
    <dgm:cxn modelId="{E10A977C-2552-4E1C-B97C-17D1B9FA3748}" srcId="{3993C058-6DDF-485D-B541-DE127F0432B1}" destId="{6E6C496A-E210-4C47-961C-A71FC9022062}" srcOrd="0" destOrd="0" parTransId="{376670F6-2DC2-4E23-BA60-B1095FE91AF3}" sibTransId="{E366799C-739D-441D-82EC-F53E7B29751A}"/>
    <dgm:cxn modelId="{C5A41F8A-2634-4607-B7FF-61E07F3C8F9E}" type="presOf" srcId="{E710607F-71C3-4B6F-9A5A-F721698A0B55}" destId="{79BAD68D-D606-48F2-8C60-84ED249A571F}" srcOrd="0" destOrd="0" presId="urn:microsoft.com/office/officeart/2005/8/layout/hierarchy3"/>
    <dgm:cxn modelId="{1F91F78A-24D0-40D7-8F16-171F9E81793D}" type="presOf" srcId="{63D2BBDD-B3D3-4CA5-A06F-9E9B8C3127E5}" destId="{25D460F3-0B3F-426C-92DF-30000BD7F242}" srcOrd="0" destOrd="0" presId="urn:microsoft.com/office/officeart/2005/8/layout/hierarchy3"/>
    <dgm:cxn modelId="{05B2F99B-6FD7-4E7F-BF33-4A93804281EA}" type="presOf" srcId="{3993C058-6DDF-485D-B541-DE127F0432B1}" destId="{464796D1-0C00-4AC3-85DC-5316B43B4F6E}" srcOrd="1" destOrd="0" presId="urn:microsoft.com/office/officeart/2005/8/layout/hierarchy3"/>
    <dgm:cxn modelId="{71D468A2-0F76-4227-A95D-1D0C17FC3E50}" type="presOf" srcId="{2C8ED9D7-D0CE-4DF3-8CD9-34680867C862}" destId="{E154AA78-B388-4A0C-8B08-BC1B46531DB2}" srcOrd="0" destOrd="0" presId="urn:microsoft.com/office/officeart/2005/8/layout/hierarchy3"/>
    <dgm:cxn modelId="{7FB0DFAD-DE7E-47B1-A7F5-140F91F03D90}" srcId="{E710607F-71C3-4B6F-9A5A-F721698A0B55}" destId="{3D04E1BE-636B-4BEC-998E-A662F635A9D6}" srcOrd="5" destOrd="0" parTransId="{247DABCE-7188-408E-A474-48679459C7CC}" sibTransId="{EA777B52-1BB0-46F1-BC06-6B9D186C9BAE}"/>
    <dgm:cxn modelId="{B10979B0-9959-48C9-AFEA-706A6EA372D7}" type="presOf" srcId="{B3DF92F6-CA16-4444-94C9-54941D256828}" destId="{47C19235-76CD-46AD-A4DA-F5273E2B8428}" srcOrd="0" destOrd="0" presId="urn:microsoft.com/office/officeart/2005/8/layout/hierarchy3"/>
    <dgm:cxn modelId="{72DBAEB4-B720-4528-87C3-BC446AFF15AF}" type="presOf" srcId="{810C639B-52DF-4D2D-A839-0F21037A2A81}" destId="{95D863C6-F365-466B-A31F-B90B8CFE6BF6}" srcOrd="0" destOrd="0" presId="urn:microsoft.com/office/officeart/2005/8/layout/hierarchy3"/>
    <dgm:cxn modelId="{94A06EC2-4E21-4A54-B23C-C427D80F8ADF}" type="presOf" srcId="{9893622B-5E46-4850-933E-15B1617D100E}" destId="{448C378A-105C-418B-8D6E-0F1802A9396D}" srcOrd="0" destOrd="0" presId="urn:microsoft.com/office/officeart/2005/8/layout/hierarchy3"/>
    <dgm:cxn modelId="{0A0BB5C6-0534-426A-85F0-3F691BDF3601}" type="presOf" srcId="{CAA871E5-F371-4E26-8FCE-3516EDC6418C}" destId="{CC9D6652-83AC-446C-8B21-55DE406CB676}" srcOrd="1" destOrd="0" presId="urn:microsoft.com/office/officeart/2005/8/layout/hierarchy3"/>
    <dgm:cxn modelId="{3E9452CB-1CA1-4F98-8383-CDCB15B33BC5}" type="presOf" srcId="{7B98530C-C6EC-41EF-94E3-E454901B8B82}" destId="{5ACA92FF-EF99-4192-99FA-88373DF7EACD}" srcOrd="0" destOrd="0" presId="urn:microsoft.com/office/officeart/2005/8/layout/hierarchy3"/>
    <dgm:cxn modelId="{E557B6CE-F4DC-4BF9-AE34-D5405470046F}" srcId="{C6ACC562-9299-4D9D-B487-205D52434093}" destId="{2C8ED9D7-D0CE-4DF3-8CD9-34680867C862}" srcOrd="0" destOrd="0" parTransId="{810C639B-52DF-4D2D-A839-0F21037A2A81}" sibTransId="{97C4CC6A-E39E-40ED-B57C-6922F76B9252}"/>
    <dgm:cxn modelId="{248C05D7-FFF0-449B-BD0D-803BB21E0F20}" srcId="{CAA871E5-F371-4E26-8FCE-3516EDC6418C}" destId="{60784BCA-C8FA-4470-804D-5C80103FB99D}" srcOrd="0" destOrd="0" parTransId="{63D2BBDD-B3D3-4CA5-A06F-9E9B8C3127E5}" sibTransId="{44F1487C-675A-4B61-B1DB-77D6A42C9D60}"/>
    <dgm:cxn modelId="{868AFADC-8265-4BA6-BF2F-BACC37FC0B0C}" type="presOf" srcId="{1A0A4458-AED2-4577-8194-18CCC7BF0F24}" destId="{B55EB731-9CD7-40A8-B412-A1D69EB56F97}" srcOrd="0" destOrd="0" presId="urn:microsoft.com/office/officeart/2005/8/layout/hierarchy3"/>
    <dgm:cxn modelId="{98F310E8-7F8F-4784-8AB7-7694ADA578CC}" type="presOf" srcId="{3D65ABD6-77E8-480F-8AFE-F8DA6033E7E2}" destId="{6C2DDE4C-A22B-47F9-9124-794AB532A492}" srcOrd="0" destOrd="0" presId="urn:microsoft.com/office/officeart/2005/8/layout/hierarchy3"/>
    <dgm:cxn modelId="{C91D8FE9-4FE0-4464-B7C1-21C506E37B6A}" type="presOf" srcId="{CB709C4C-590A-4CE6-AD05-8A40F7AB4A4D}" destId="{114D6A01-1067-40D7-850A-E49E8E699BE4}" srcOrd="0" destOrd="0" presId="urn:microsoft.com/office/officeart/2005/8/layout/hierarchy3"/>
    <dgm:cxn modelId="{A4F4EDEC-AC11-466B-BCD8-6AA52EB2592C}" srcId="{E710607F-71C3-4B6F-9A5A-F721698A0B55}" destId="{C6ACC562-9299-4D9D-B487-205D52434093}" srcOrd="0" destOrd="0" parTransId="{53AAFDA9-0642-4D82-A016-37031C374AC1}" sibTransId="{A87629B1-CDF3-4ADB-84AC-1D042948059B}"/>
    <dgm:cxn modelId="{2123FFED-2893-4340-A4F8-21B7B52AFE6A}" srcId="{CB709C4C-590A-4CE6-AD05-8A40F7AB4A4D}" destId="{FD142E8C-9E65-489D-8D93-1970FD2990E0}" srcOrd="0" destOrd="0" parTransId="{B3DF92F6-CA16-4444-94C9-54941D256828}" sibTransId="{ECFEECF0-DDC0-4D29-9C91-1DAE4B71C19F}"/>
    <dgm:cxn modelId="{E4E3DFF5-EE6D-4C98-ADA8-0DE6E7BB7791}" type="presOf" srcId="{7B98530C-C6EC-41EF-94E3-E454901B8B82}" destId="{224EBB14-5AE7-41F7-802E-B9C2B190EB6F}" srcOrd="1" destOrd="0" presId="urn:microsoft.com/office/officeart/2005/8/layout/hierarchy3"/>
    <dgm:cxn modelId="{9A1FFCFF-CA44-463B-B98E-6FF731C76BCC}" type="presOf" srcId="{FD142E8C-9E65-489D-8D93-1970FD2990E0}" destId="{8F8562F3-537C-4F2D-B117-402E7B841BDF}" srcOrd="0" destOrd="0" presId="urn:microsoft.com/office/officeart/2005/8/layout/hierarchy3"/>
    <dgm:cxn modelId="{C6E26F63-91F9-49AD-A40D-5165BFC1CC69}" type="presParOf" srcId="{79BAD68D-D606-48F2-8C60-84ED249A571F}" destId="{8F25045B-74BC-412D-9249-32C040BFE196}" srcOrd="0" destOrd="0" presId="urn:microsoft.com/office/officeart/2005/8/layout/hierarchy3"/>
    <dgm:cxn modelId="{ADF20EA0-845D-4F1B-AF2F-9C1D1017C2A7}" type="presParOf" srcId="{8F25045B-74BC-412D-9249-32C040BFE196}" destId="{0C4E3A9C-BC45-4073-BC26-927BD7D36C23}" srcOrd="0" destOrd="0" presId="urn:microsoft.com/office/officeart/2005/8/layout/hierarchy3"/>
    <dgm:cxn modelId="{232DB257-6FCC-4EC6-925B-E2FAF6894C80}" type="presParOf" srcId="{0C4E3A9C-BC45-4073-BC26-927BD7D36C23}" destId="{D41B9C34-3D19-4E69-8C02-9C96E938BFA1}" srcOrd="0" destOrd="0" presId="urn:microsoft.com/office/officeart/2005/8/layout/hierarchy3"/>
    <dgm:cxn modelId="{BADF65BE-CC19-4818-8B4F-DAFB1E60E281}" type="presParOf" srcId="{0C4E3A9C-BC45-4073-BC26-927BD7D36C23}" destId="{67667B7C-F625-455E-BF58-E9AF7905595A}" srcOrd="1" destOrd="0" presId="urn:microsoft.com/office/officeart/2005/8/layout/hierarchy3"/>
    <dgm:cxn modelId="{349BACA6-53F5-419D-BCA7-1E7AC3C4AC2D}" type="presParOf" srcId="{8F25045B-74BC-412D-9249-32C040BFE196}" destId="{2E354F5D-A21F-4F85-9FE0-597803F1CF3B}" srcOrd="1" destOrd="0" presId="urn:microsoft.com/office/officeart/2005/8/layout/hierarchy3"/>
    <dgm:cxn modelId="{87985DEB-BA9C-4243-8B0E-A112512C70ED}" type="presParOf" srcId="{2E354F5D-A21F-4F85-9FE0-597803F1CF3B}" destId="{95D863C6-F365-466B-A31F-B90B8CFE6BF6}" srcOrd="0" destOrd="0" presId="urn:microsoft.com/office/officeart/2005/8/layout/hierarchy3"/>
    <dgm:cxn modelId="{FD03A445-075C-42A0-AFF0-50D77519D208}" type="presParOf" srcId="{2E354F5D-A21F-4F85-9FE0-597803F1CF3B}" destId="{E154AA78-B388-4A0C-8B08-BC1B46531DB2}" srcOrd="1" destOrd="0" presId="urn:microsoft.com/office/officeart/2005/8/layout/hierarchy3"/>
    <dgm:cxn modelId="{F54F2E80-4782-415A-AAC6-3845A0BF3809}" type="presParOf" srcId="{2E354F5D-A21F-4F85-9FE0-597803F1CF3B}" destId="{EC3A311A-33E7-41F3-A3AE-64807F5F51BF}" srcOrd="2" destOrd="0" presId="urn:microsoft.com/office/officeart/2005/8/layout/hierarchy3"/>
    <dgm:cxn modelId="{A9ED71C5-0EA6-42D9-B19B-4BC190C60DE6}" type="presParOf" srcId="{2E354F5D-A21F-4F85-9FE0-597803F1CF3B}" destId="{B55EB731-9CD7-40A8-B412-A1D69EB56F97}" srcOrd="3" destOrd="0" presId="urn:microsoft.com/office/officeart/2005/8/layout/hierarchy3"/>
    <dgm:cxn modelId="{BEB0B47D-6C4F-43CC-BF97-D0D93ECEFB90}" type="presParOf" srcId="{79BAD68D-D606-48F2-8C60-84ED249A571F}" destId="{A3E13BB6-7682-4289-954A-10812761C316}" srcOrd="1" destOrd="0" presId="urn:microsoft.com/office/officeart/2005/8/layout/hierarchy3"/>
    <dgm:cxn modelId="{BA0F76BC-F5A5-462C-83BC-71AEA92B84D0}" type="presParOf" srcId="{A3E13BB6-7682-4289-954A-10812761C316}" destId="{79EAB0D6-32B0-4AB9-AF30-50D7CCC0D12A}" srcOrd="0" destOrd="0" presId="urn:microsoft.com/office/officeart/2005/8/layout/hierarchy3"/>
    <dgm:cxn modelId="{2F0BB163-ABDB-4AA5-94D6-E705C0CE8FE2}" type="presParOf" srcId="{79EAB0D6-32B0-4AB9-AF30-50D7CCC0D12A}" destId="{6B527C6F-8049-4457-8A9E-752B0DEE8F31}" srcOrd="0" destOrd="0" presId="urn:microsoft.com/office/officeart/2005/8/layout/hierarchy3"/>
    <dgm:cxn modelId="{40BCAE8E-B501-4784-B890-F52F1E3168FB}" type="presParOf" srcId="{79EAB0D6-32B0-4AB9-AF30-50D7CCC0D12A}" destId="{CC9D6652-83AC-446C-8B21-55DE406CB676}" srcOrd="1" destOrd="0" presId="urn:microsoft.com/office/officeart/2005/8/layout/hierarchy3"/>
    <dgm:cxn modelId="{D141EF04-5B25-4FCC-BD94-BCE72A1EC232}" type="presParOf" srcId="{A3E13BB6-7682-4289-954A-10812761C316}" destId="{6792B8B0-66C1-4A87-96E2-C4F268ABF326}" srcOrd="1" destOrd="0" presId="urn:microsoft.com/office/officeart/2005/8/layout/hierarchy3"/>
    <dgm:cxn modelId="{412FC5C2-B36F-48E1-895A-73AF1825A0E8}" type="presParOf" srcId="{6792B8B0-66C1-4A87-96E2-C4F268ABF326}" destId="{25D460F3-0B3F-426C-92DF-30000BD7F242}" srcOrd="0" destOrd="0" presId="urn:microsoft.com/office/officeart/2005/8/layout/hierarchy3"/>
    <dgm:cxn modelId="{D23012FA-DD0B-403C-8BA0-463FE0AA537D}" type="presParOf" srcId="{6792B8B0-66C1-4A87-96E2-C4F268ABF326}" destId="{706B20E2-4A7D-4076-8AC6-2BD027811526}" srcOrd="1" destOrd="0" presId="urn:microsoft.com/office/officeart/2005/8/layout/hierarchy3"/>
    <dgm:cxn modelId="{B2A68187-E5E2-49D8-AC95-EA5E82F81314}" type="presParOf" srcId="{6792B8B0-66C1-4A87-96E2-C4F268ABF326}" destId="{70C69B30-C35C-49C2-8CB3-F1AAAC784105}" srcOrd="2" destOrd="0" presId="urn:microsoft.com/office/officeart/2005/8/layout/hierarchy3"/>
    <dgm:cxn modelId="{8E98573C-6AA3-4A78-B6AC-3F1972E0A8AB}" type="presParOf" srcId="{6792B8B0-66C1-4A87-96E2-C4F268ABF326}" destId="{8E699814-B02F-40AD-87C7-770E3E311520}" srcOrd="3" destOrd="0" presId="urn:microsoft.com/office/officeart/2005/8/layout/hierarchy3"/>
    <dgm:cxn modelId="{5A912825-2D51-42A2-A050-B2D2D79F5C00}" type="presParOf" srcId="{6792B8B0-66C1-4A87-96E2-C4F268ABF326}" destId="{FAE71BAA-D831-44C2-911B-3F8EEE51F3B4}" srcOrd="4" destOrd="0" presId="urn:microsoft.com/office/officeart/2005/8/layout/hierarchy3"/>
    <dgm:cxn modelId="{3B12CE96-2EA4-4B85-B14F-3476107CA4B7}" type="presParOf" srcId="{6792B8B0-66C1-4A87-96E2-C4F268ABF326}" destId="{448C378A-105C-418B-8D6E-0F1802A9396D}" srcOrd="5" destOrd="0" presId="urn:microsoft.com/office/officeart/2005/8/layout/hierarchy3"/>
    <dgm:cxn modelId="{B5F3544A-8100-49CF-922C-B08EBA710573}" type="presParOf" srcId="{79BAD68D-D606-48F2-8C60-84ED249A571F}" destId="{B55489CD-9B8C-4AAF-A33C-89E7A6C6B7FC}" srcOrd="2" destOrd="0" presId="urn:microsoft.com/office/officeart/2005/8/layout/hierarchy3"/>
    <dgm:cxn modelId="{3D4F6622-6DEB-4BEC-ADAE-A35B895DF75B}" type="presParOf" srcId="{B55489CD-9B8C-4AAF-A33C-89E7A6C6B7FC}" destId="{56474CC4-3E3C-4CC2-BD6F-E724F124761D}" srcOrd="0" destOrd="0" presId="urn:microsoft.com/office/officeart/2005/8/layout/hierarchy3"/>
    <dgm:cxn modelId="{5F1B3F07-D5CA-4706-89A4-862FF4F9857B}" type="presParOf" srcId="{56474CC4-3E3C-4CC2-BD6F-E724F124761D}" destId="{18548719-E5CD-4B16-8643-65A76BFB3665}" srcOrd="0" destOrd="0" presId="urn:microsoft.com/office/officeart/2005/8/layout/hierarchy3"/>
    <dgm:cxn modelId="{C0AD6F5E-A9A2-4862-BDC4-2CCFFD2C8A60}" type="presParOf" srcId="{56474CC4-3E3C-4CC2-BD6F-E724F124761D}" destId="{464796D1-0C00-4AC3-85DC-5316B43B4F6E}" srcOrd="1" destOrd="0" presId="urn:microsoft.com/office/officeart/2005/8/layout/hierarchy3"/>
    <dgm:cxn modelId="{E1FB9C4D-A76B-4B12-9092-DDD14D3F96F0}" type="presParOf" srcId="{B55489CD-9B8C-4AAF-A33C-89E7A6C6B7FC}" destId="{7758D11C-5C78-4D6D-9368-11FBDFC512F7}" srcOrd="1" destOrd="0" presId="urn:microsoft.com/office/officeart/2005/8/layout/hierarchy3"/>
    <dgm:cxn modelId="{56B2227C-8D93-4A7A-8C6A-FCECFEAFE5E3}" type="presParOf" srcId="{7758D11C-5C78-4D6D-9368-11FBDFC512F7}" destId="{F9CCDF20-BD4D-41A0-9000-A38F52C86A1C}" srcOrd="0" destOrd="0" presId="urn:microsoft.com/office/officeart/2005/8/layout/hierarchy3"/>
    <dgm:cxn modelId="{A689F7FA-6754-4E19-B108-9ABAA5EBF211}" type="presParOf" srcId="{7758D11C-5C78-4D6D-9368-11FBDFC512F7}" destId="{94886D56-168C-4286-8F21-F35154997A84}" srcOrd="1" destOrd="0" presId="urn:microsoft.com/office/officeart/2005/8/layout/hierarchy3"/>
    <dgm:cxn modelId="{DC35DA02-73FD-4FA5-9A14-6110FAB63772}" type="presParOf" srcId="{7758D11C-5C78-4D6D-9368-11FBDFC512F7}" destId="{6C2DDE4C-A22B-47F9-9124-794AB532A492}" srcOrd="2" destOrd="0" presId="urn:microsoft.com/office/officeart/2005/8/layout/hierarchy3"/>
    <dgm:cxn modelId="{255379EA-36E5-48B2-986B-E7131E6693FF}" type="presParOf" srcId="{7758D11C-5C78-4D6D-9368-11FBDFC512F7}" destId="{DD99E303-3C74-4157-A1AE-584F4EDDB0B0}" srcOrd="3" destOrd="0" presId="urn:microsoft.com/office/officeart/2005/8/layout/hierarchy3"/>
    <dgm:cxn modelId="{9734B034-866C-4B57-ABDE-8AA3AC56E91E}" type="presParOf" srcId="{79BAD68D-D606-48F2-8C60-84ED249A571F}" destId="{5FBF4EE4-191D-45C7-B239-6F09786197BA}" srcOrd="3" destOrd="0" presId="urn:microsoft.com/office/officeart/2005/8/layout/hierarchy3"/>
    <dgm:cxn modelId="{73808A93-C19A-46FF-8C2D-9C44E7BDEA85}" type="presParOf" srcId="{5FBF4EE4-191D-45C7-B239-6F09786197BA}" destId="{EC24676A-410B-4B61-A805-6631553AC059}" srcOrd="0" destOrd="0" presId="urn:microsoft.com/office/officeart/2005/8/layout/hierarchy3"/>
    <dgm:cxn modelId="{DF61BF7E-275F-40B8-ABE7-08C585E66B5B}" type="presParOf" srcId="{EC24676A-410B-4B61-A805-6631553AC059}" destId="{5ACA92FF-EF99-4192-99FA-88373DF7EACD}" srcOrd="0" destOrd="0" presId="urn:microsoft.com/office/officeart/2005/8/layout/hierarchy3"/>
    <dgm:cxn modelId="{B411A3B0-1C4D-4589-9B81-AEE76D18BE16}" type="presParOf" srcId="{EC24676A-410B-4B61-A805-6631553AC059}" destId="{224EBB14-5AE7-41F7-802E-B9C2B190EB6F}" srcOrd="1" destOrd="0" presId="urn:microsoft.com/office/officeart/2005/8/layout/hierarchy3"/>
    <dgm:cxn modelId="{485D1E82-057E-4D3F-9A53-AA741A53439A}" type="presParOf" srcId="{5FBF4EE4-191D-45C7-B239-6F09786197BA}" destId="{F478D91C-C120-4005-9196-CD2A586A3BDF}" srcOrd="1" destOrd="0" presId="urn:microsoft.com/office/officeart/2005/8/layout/hierarchy3"/>
    <dgm:cxn modelId="{29F2E9DF-0A89-490D-8FF7-F1118A44DCC7}" type="presParOf" srcId="{79BAD68D-D606-48F2-8C60-84ED249A571F}" destId="{A70AA6CF-F81B-4523-8D7F-64283B79A56C}" srcOrd="4" destOrd="0" presId="urn:microsoft.com/office/officeart/2005/8/layout/hierarchy3"/>
    <dgm:cxn modelId="{6FC5BF04-3BE9-42B9-B2BB-FC49D80505F3}" type="presParOf" srcId="{A70AA6CF-F81B-4523-8D7F-64283B79A56C}" destId="{811A0F15-7236-47E1-B0FD-E92A47899EA9}" srcOrd="0" destOrd="0" presId="urn:microsoft.com/office/officeart/2005/8/layout/hierarchy3"/>
    <dgm:cxn modelId="{F9990016-18B5-454A-8393-6BD5128E0741}" type="presParOf" srcId="{811A0F15-7236-47E1-B0FD-E92A47899EA9}" destId="{114D6A01-1067-40D7-850A-E49E8E699BE4}" srcOrd="0" destOrd="0" presId="urn:microsoft.com/office/officeart/2005/8/layout/hierarchy3"/>
    <dgm:cxn modelId="{55D2A163-2746-49F8-91E8-DADBE3BC4386}" type="presParOf" srcId="{811A0F15-7236-47E1-B0FD-E92A47899EA9}" destId="{A6A77A72-02B9-4A40-8911-5B909BDF5C7D}" srcOrd="1" destOrd="0" presId="urn:microsoft.com/office/officeart/2005/8/layout/hierarchy3"/>
    <dgm:cxn modelId="{D651FA43-933A-43F9-832B-1AE6C2EEE396}" type="presParOf" srcId="{A70AA6CF-F81B-4523-8D7F-64283B79A56C}" destId="{50D3956E-E797-4534-BC80-2195A7F7102D}" srcOrd="1" destOrd="0" presId="urn:microsoft.com/office/officeart/2005/8/layout/hierarchy3"/>
    <dgm:cxn modelId="{AC6AD4C7-B3BC-47EC-B6AA-677906ADE569}" type="presParOf" srcId="{50D3956E-E797-4534-BC80-2195A7F7102D}" destId="{47C19235-76CD-46AD-A4DA-F5273E2B8428}" srcOrd="0" destOrd="0" presId="urn:microsoft.com/office/officeart/2005/8/layout/hierarchy3"/>
    <dgm:cxn modelId="{17B056BE-D054-4F09-992F-9CCD617E15A7}" type="presParOf" srcId="{50D3956E-E797-4534-BC80-2195A7F7102D}" destId="{8F8562F3-537C-4F2D-B117-402E7B841BDF}" srcOrd="1" destOrd="0" presId="urn:microsoft.com/office/officeart/2005/8/layout/hierarchy3"/>
    <dgm:cxn modelId="{E00138A7-85CE-49D9-B253-886A46AEB3E3}" type="presParOf" srcId="{50D3956E-E797-4534-BC80-2195A7F7102D}" destId="{7F7627B1-54C6-4B28-9D55-23837A166C33}" srcOrd="2" destOrd="0" presId="urn:microsoft.com/office/officeart/2005/8/layout/hierarchy3"/>
    <dgm:cxn modelId="{B5AFF851-C269-4782-9029-8F8E1F5FB630}" type="presParOf" srcId="{50D3956E-E797-4534-BC80-2195A7F7102D}" destId="{2B6B040C-3D7F-48E8-A596-49A56FCB8BE0}" srcOrd="3" destOrd="0" presId="urn:microsoft.com/office/officeart/2005/8/layout/hierarchy3"/>
    <dgm:cxn modelId="{8D00B37C-7E76-4A91-B017-AD939E8BC717}" type="presParOf" srcId="{79BAD68D-D606-48F2-8C60-84ED249A571F}" destId="{B20D5035-BBF2-42DE-9DE5-6397F74ED689}" srcOrd="5" destOrd="0" presId="urn:microsoft.com/office/officeart/2005/8/layout/hierarchy3"/>
    <dgm:cxn modelId="{7BE1E563-2B4A-4D54-A8C8-5FDCC8A1B73B}" type="presParOf" srcId="{B20D5035-BBF2-42DE-9DE5-6397F74ED689}" destId="{48A65D48-CD4B-4771-B4F3-0DC5A3B6E342}" srcOrd="0" destOrd="0" presId="urn:microsoft.com/office/officeart/2005/8/layout/hierarchy3"/>
    <dgm:cxn modelId="{1209CAE4-54E4-4303-9774-DB3942FCE975}" type="presParOf" srcId="{48A65D48-CD4B-4771-B4F3-0DC5A3B6E342}" destId="{D0082C5A-FF74-4A43-9AE2-EF85BCA70577}" srcOrd="0" destOrd="0" presId="urn:microsoft.com/office/officeart/2005/8/layout/hierarchy3"/>
    <dgm:cxn modelId="{DF1E1F6C-A5B6-4965-9091-59FC51885173}" type="presParOf" srcId="{48A65D48-CD4B-4771-B4F3-0DC5A3B6E342}" destId="{E69E082A-BABA-4B8F-8D29-297C1DBA0066}" srcOrd="1" destOrd="0" presId="urn:microsoft.com/office/officeart/2005/8/layout/hierarchy3"/>
    <dgm:cxn modelId="{A8FFD031-2C72-4907-B81D-E65900A21B56}" type="presParOf" srcId="{B20D5035-BBF2-42DE-9DE5-6397F74ED689}" destId="{9834153F-D355-4FF9-8354-3AC201EB096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A19073-6B58-456E-A23B-CBD111B0E053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6E7C166-FF2A-4756-ADBF-06E4A16E58D0}">
      <dgm:prSet/>
      <dgm:spPr/>
      <dgm:t>
        <a:bodyPr/>
        <a:lstStyle/>
        <a:p>
          <a:r>
            <a:rPr lang="cs-CZ" dirty="0"/>
            <a:t>Začátečník</a:t>
          </a:r>
          <a:endParaRPr lang="en-US" dirty="0"/>
        </a:p>
      </dgm:t>
    </dgm:pt>
    <dgm:pt modelId="{97E5F87A-D08E-48D3-8CCE-ECCDE12DE817}" type="parTrans" cxnId="{E45E4BF8-9877-4593-8C4E-8434C87D70B0}">
      <dgm:prSet/>
      <dgm:spPr/>
      <dgm:t>
        <a:bodyPr/>
        <a:lstStyle/>
        <a:p>
          <a:endParaRPr lang="en-US"/>
        </a:p>
      </dgm:t>
    </dgm:pt>
    <dgm:pt modelId="{0DB6B35F-A23B-48E0-B2BD-C4107F7D8A39}" type="sibTrans" cxnId="{E45E4BF8-9877-4593-8C4E-8434C87D70B0}">
      <dgm:prSet/>
      <dgm:spPr/>
      <dgm:t>
        <a:bodyPr/>
        <a:lstStyle/>
        <a:p>
          <a:endParaRPr lang="en-US"/>
        </a:p>
      </dgm:t>
    </dgm:pt>
    <dgm:pt modelId="{F8506730-6667-4709-9F12-B79E275A45C6}">
      <dgm:prSet/>
      <dgm:spPr/>
      <dgm:t>
        <a:bodyPr/>
        <a:lstStyle/>
        <a:p>
          <a:r>
            <a:rPr lang="cs-CZ" dirty="0"/>
            <a:t>Pokročilý</a:t>
          </a:r>
          <a:endParaRPr lang="en-US" dirty="0"/>
        </a:p>
      </dgm:t>
    </dgm:pt>
    <dgm:pt modelId="{588DC824-9B74-4702-B59D-90CDEB12835D}" type="parTrans" cxnId="{09CE92C6-5891-4502-9877-87C9075DA14E}">
      <dgm:prSet/>
      <dgm:spPr/>
      <dgm:t>
        <a:bodyPr/>
        <a:lstStyle/>
        <a:p>
          <a:endParaRPr lang="en-US"/>
        </a:p>
      </dgm:t>
    </dgm:pt>
    <dgm:pt modelId="{D7D25A6E-B0DC-4E30-B468-B365139A447D}" type="sibTrans" cxnId="{09CE92C6-5891-4502-9877-87C9075DA14E}">
      <dgm:prSet/>
      <dgm:spPr/>
      <dgm:t>
        <a:bodyPr/>
        <a:lstStyle/>
        <a:p>
          <a:endParaRPr lang="en-US"/>
        </a:p>
      </dgm:t>
    </dgm:pt>
    <dgm:pt modelId="{AF748047-E0BF-40FD-89A3-999CABAA7A2C}">
      <dgm:prSet/>
      <dgm:spPr/>
      <dgm:t>
        <a:bodyPr/>
        <a:lstStyle/>
        <a:p>
          <a:r>
            <a:rPr lang="cs-CZ" dirty="0"/>
            <a:t>Pohybová historie</a:t>
          </a:r>
          <a:endParaRPr lang="en-US" dirty="0"/>
        </a:p>
      </dgm:t>
    </dgm:pt>
    <dgm:pt modelId="{CE39C997-0634-4B63-BE18-59E020D1B68D}" type="parTrans" cxnId="{78DC0797-60BE-43BE-8698-A353C2D30053}">
      <dgm:prSet/>
      <dgm:spPr/>
      <dgm:t>
        <a:bodyPr/>
        <a:lstStyle/>
        <a:p>
          <a:endParaRPr lang="en-US"/>
        </a:p>
      </dgm:t>
    </dgm:pt>
    <dgm:pt modelId="{DBBC137C-0C00-4EE8-A495-6AA041CF9A0F}" type="sibTrans" cxnId="{78DC0797-60BE-43BE-8698-A353C2D30053}">
      <dgm:prSet/>
      <dgm:spPr/>
      <dgm:t>
        <a:bodyPr/>
        <a:lstStyle/>
        <a:p>
          <a:endParaRPr lang="en-US"/>
        </a:p>
      </dgm:t>
    </dgm:pt>
    <dgm:pt modelId="{E947DF57-F373-41A9-9536-FDA87D3F61B8}" type="pres">
      <dgm:prSet presAssocID="{45A19073-6B58-456E-A23B-CBD111B0E0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4122018-89CF-407A-AAE3-8579EBFB5B87}" type="pres">
      <dgm:prSet presAssocID="{46E7C166-FF2A-4756-ADBF-06E4A16E58D0}" presName="hierRoot1" presStyleCnt="0"/>
      <dgm:spPr/>
    </dgm:pt>
    <dgm:pt modelId="{FD437A7B-7529-4AFA-8536-8A224B4BA9F3}" type="pres">
      <dgm:prSet presAssocID="{46E7C166-FF2A-4756-ADBF-06E4A16E58D0}" presName="composite" presStyleCnt="0"/>
      <dgm:spPr/>
    </dgm:pt>
    <dgm:pt modelId="{A08855DF-B9CE-48E5-8844-4E1DFDF2A997}" type="pres">
      <dgm:prSet presAssocID="{46E7C166-FF2A-4756-ADBF-06E4A16E58D0}" presName="background" presStyleLbl="node0" presStyleIdx="0" presStyleCnt="3"/>
      <dgm:spPr/>
    </dgm:pt>
    <dgm:pt modelId="{476BEC9F-68E3-4033-B04B-CCD57EC7D820}" type="pres">
      <dgm:prSet presAssocID="{46E7C166-FF2A-4756-ADBF-06E4A16E58D0}" presName="text" presStyleLbl="fgAcc0" presStyleIdx="0" presStyleCnt="3">
        <dgm:presLayoutVars>
          <dgm:chPref val="3"/>
        </dgm:presLayoutVars>
      </dgm:prSet>
      <dgm:spPr/>
    </dgm:pt>
    <dgm:pt modelId="{1B67CE2C-40B2-422C-807B-A0A9A2443913}" type="pres">
      <dgm:prSet presAssocID="{46E7C166-FF2A-4756-ADBF-06E4A16E58D0}" presName="hierChild2" presStyleCnt="0"/>
      <dgm:spPr/>
    </dgm:pt>
    <dgm:pt modelId="{7BB7C0A6-A47F-4A20-BC9F-6B2B92824E7F}" type="pres">
      <dgm:prSet presAssocID="{F8506730-6667-4709-9F12-B79E275A45C6}" presName="hierRoot1" presStyleCnt="0"/>
      <dgm:spPr/>
    </dgm:pt>
    <dgm:pt modelId="{EC14052B-C525-4CEF-B3BA-AC5B9689159E}" type="pres">
      <dgm:prSet presAssocID="{F8506730-6667-4709-9F12-B79E275A45C6}" presName="composite" presStyleCnt="0"/>
      <dgm:spPr/>
    </dgm:pt>
    <dgm:pt modelId="{6744FD92-DD88-470D-8A19-15E6ABC27BFF}" type="pres">
      <dgm:prSet presAssocID="{F8506730-6667-4709-9F12-B79E275A45C6}" presName="background" presStyleLbl="node0" presStyleIdx="1" presStyleCnt="3"/>
      <dgm:spPr/>
    </dgm:pt>
    <dgm:pt modelId="{565991FE-D6F7-4E4F-B06B-975E11A043E0}" type="pres">
      <dgm:prSet presAssocID="{F8506730-6667-4709-9F12-B79E275A45C6}" presName="text" presStyleLbl="fgAcc0" presStyleIdx="1" presStyleCnt="3">
        <dgm:presLayoutVars>
          <dgm:chPref val="3"/>
        </dgm:presLayoutVars>
      </dgm:prSet>
      <dgm:spPr/>
    </dgm:pt>
    <dgm:pt modelId="{ED131B40-02E1-4BDB-A5CE-73C3E7DA08A3}" type="pres">
      <dgm:prSet presAssocID="{F8506730-6667-4709-9F12-B79E275A45C6}" presName="hierChild2" presStyleCnt="0"/>
      <dgm:spPr/>
    </dgm:pt>
    <dgm:pt modelId="{85A7293F-4731-4DF9-BD40-D709D0926219}" type="pres">
      <dgm:prSet presAssocID="{AF748047-E0BF-40FD-89A3-999CABAA7A2C}" presName="hierRoot1" presStyleCnt="0"/>
      <dgm:spPr/>
    </dgm:pt>
    <dgm:pt modelId="{BEFF709E-F4FE-42B1-96AA-CA1B967EDA6C}" type="pres">
      <dgm:prSet presAssocID="{AF748047-E0BF-40FD-89A3-999CABAA7A2C}" presName="composite" presStyleCnt="0"/>
      <dgm:spPr/>
    </dgm:pt>
    <dgm:pt modelId="{38F095E3-9B23-4FFC-9B0D-6B818F5B395B}" type="pres">
      <dgm:prSet presAssocID="{AF748047-E0BF-40FD-89A3-999CABAA7A2C}" presName="background" presStyleLbl="node0" presStyleIdx="2" presStyleCnt="3"/>
      <dgm:spPr/>
    </dgm:pt>
    <dgm:pt modelId="{3AA5729E-D4B1-4C84-901E-88477553914C}" type="pres">
      <dgm:prSet presAssocID="{AF748047-E0BF-40FD-89A3-999CABAA7A2C}" presName="text" presStyleLbl="fgAcc0" presStyleIdx="2" presStyleCnt="3">
        <dgm:presLayoutVars>
          <dgm:chPref val="3"/>
        </dgm:presLayoutVars>
      </dgm:prSet>
      <dgm:spPr/>
    </dgm:pt>
    <dgm:pt modelId="{7553BFD3-8AEE-4BBE-B0F0-721056F5B9A0}" type="pres">
      <dgm:prSet presAssocID="{AF748047-E0BF-40FD-89A3-999CABAA7A2C}" presName="hierChild2" presStyleCnt="0"/>
      <dgm:spPr/>
    </dgm:pt>
  </dgm:ptLst>
  <dgm:cxnLst>
    <dgm:cxn modelId="{6B2BAE1C-5D18-47F6-ABB0-13AC371F05E2}" type="presOf" srcId="{45A19073-6B58-456E-A23B-CBD111B0E053}" destId="{E947DF57-F373-41A9-9536-FDA87D3F61B8}" srcOrd="0" destOrd="0" presId="urn:microsoft.com/office/officeart/2005/8/layout/hierarchy1"/>
    <dgm:cxn modelId="{FDE89B77-F9A8-4F33-A184-6E1688904131}" type="presOf" srcId="{AF748047-E0BF-40FD-89A3-999CABAA7A2C}" destId="{3AA5729E-D4B1-4C84-901E-88477553914C}" srcOrd="0" destOrd="0" presId="urn:microsoft.com/office/officeart/2005/8/layout/hierarchy1"/>
    <dgm:cxn modelId="{78DC0797-60BE-43BE-8698-A353C2D30053}" srcId="{45A19073-6B58-456E-A23B-CBD111B0E053}" destId="{AF748047-E0BF-40FD-89A3-999CABAA7A2C}" srcOrd="2" destOrd="0" parTransId="{CE39C997-0634-4B63-BE18-59E020D1B68D}" sibTransId="{DBBC137C-0C00-4EE8-A495-6AA041CF9A0F}"/>
    <dgm:cxn modelId="{0E3015A4-5B41-4630-B7EF-9682193871CE}" type="presOf" srcId="{F8506730-6667-4709-9F12-B79E275A45C6}" destId="{565991FE-D6F7-4E4F-B06B-975E11A043E0}" srcOrd="0" destOrd="0" presId="urn:microsoft.com/office/officeart/2005/8/layout/hierarchy1"/>
    <dgm:cxn modelId="{09CE92C6-5891-4502-9877-87C9075DA14E}" srcId="{45A19073-6B58-456E-A23B-CBD111B0E053}" destId="{F8506730-6667-4709-9F12-B79E275A45C6}" srcOrd="1" destOrd="0" parTransId="{588DC824-9B74-4702-B59D-90CDEB12835D}" sibTransId="{D7D25A6E-B0DC-4E30-B468-B365139A447D}"/>
    <dgm:cxn modelId="{CBA3C2F2-2513-4BB1-B45B-4D31DB366089}" type="presOf" srcId="{46E7C166-FF2A-4756-ADBF-06E4A16E58D0}" destId="{476BEC9F-68E3-4033-B04B-CCD57EC7D820}" srcOrd="0" destOrd="0" presId="urn:microsoft.com/office/officeart/2005/8/layout/hierarchy1"/>
    <dgm:cxn modelId="{E45E4BF8-9877-4593-8C4E-8434C87D70B0}" srcId="{45A19073-6B58-456E-A23B-CBD111B0E053}" destId="{46E7C166-FF2A-4756-ADBF-06E4A16E58D0}" srcOrd="0" destOrd="0" parTransId="{97E5F87A-D08E-48D3-8CCE-ECCDE12DE817}" sibTransId="{0DB6B35F-A23B-48E0-B2BD-C4107F7D8A39}"/>
    <dgm:cxn modelId="{34D2081C-51D2-45B0-8ADE-273A7E761839}" type="presParOf" srcId="{E947DF57-F373-41A9-9536-FDA87D3F61B8}" destId="{A4122018-89CF-407A-AAE3-8579EBFB5B87}" srcOrd="0" destOrd="0" presId="urn:microsoft.com/office/officeart/2005/8/layout/hierarchy1"/>
    <dgm:cxn modelId="{EAE486B9-AB23-477A-9090-16E16EA1D0A0}" type="presParOf" srcId="{A4122018-89CF-407A-AAE3-8579EBFB5B87}" destId="{FD437A7B-7529-4AFA-8536-8A224B4BA9F3}" srcOrd="0" destOrd="0" presId="urn:microsoft.com/office/officeart/2005/8/layout/hierarchy1"/>
    <dgm:cxn modelId="{CD25187D-E9D2-49F1-B416-EE06CB6D48B6}" type="presParOf" srcId="{FD437A7B-7529-4AFA-8536-8A224B4BA9F3}" destId="{A08855DF-B9CE-48E5-8844-4E1DFDF2A997}" srcOrd="0" destOrd="0" presId="urn:microsoft.com/office/officeart/2005/8/layout/hierarchy1"/>
    <dgm:cxn modelId="{1BA888AA-C109-4B2C-BBC6-FAA6209D3E79}" type="presParOf" srcId="{FD437A7B-7529-4AFA-8536-8A224B4BA9F3}" destId="{476BEC9F-68E3-4033-B04B-CCD57EC7D820}" srcOrd="1" destOrd="0" presId="urn:microsoft.com/office/officeart/2005/8/layout/hierarchy1"/>
    <dgm:cxn modelId="{C1650CE7-5C33-4CDA-A05F-1C64601B72E5}" type="presParOf" srcId="{A4122018-89CF-407A-AAE3-8579EBFB5B87}" destId="{1B67CE2C-40B2-422C-807B-A0A9A2443913}" srcOrd="1" destOrd="0" presId="urn:microsoft.com/office/officeart/2005/8/layout/hierarchy1"/>
    <dgm:cxn modelId="{BDDC7E16-0083-42D9-B13D-DFCEC4832F61}" type="presParOf" srcId="{E947DF57-F373-41A9-9536-FDA87D3F61B8}" destId="{7BB7C0A6-A47F-4A20-BC9F-6B2B92824E7F}" srcOrd="1" destOrd="0" presId="urn:microsoft.com/office/officeart/2005/8/layout/hierarchy1"/>
    <dgm:cxn modelId="{B5D0E88F-E9C4-49E5-BD9C-C490C0394722}" type="presParOf" srcId="{7BB7C0A6-A47F-4A20-BC9F-6B2B92824E7F}" destId="{EC14052B-C525-4CEF-B3BA-AC5B9689159E}" srcOrd="0" destOrd="0" presId="urn:microsoft.com/office/officeart/2005/8/layout/hierarchy1"/>
    <dgm:cxn modelId="{28C8FA3C-203E-4DDD-8E96-AEF6357A2935}" type="presParOf" srcId="{EC14052B-C525-4CEF-B3BA-AC5B9689159E}" destId="{6744FD92-DD88-470D-8A19-15E6ABC27BFF}" srcOrd="0" destOrd="0" presId="urn:microsoft.com/office/officeart/2005/8/layout/hierarchy1"/>
    <dgm:cxn modelId="{0C67E94E-B8FC-4A7D-BF36-8F920E34F9BD}" type="presParOf" srcId="{EC14052B-C525-4CEF-B3BA-AC5B9689159E}" destId="{565991FE-D6F7-4E4F-B06B-975E11A043E0}" srcOrd="1" destOrd="0" presId="urn:microsoft.com/office/officeart/2005/8/layout/hierarchy1"/>
    <dgm:cxn modelId="{6B8B855B-6E9A-4B61-94E9-C906368409EC}" type="presParOf" srcId="{7BB7C0A6-A47F-4A20-BC9F-6B2B92824E7F}" destId="{ED131B40-02E1-4BDB-A5CE-73C3E7DA08A3}" srcOrd="1" destOrd="0" presId="urn:microsoft.com/office/officeart/2005/8/layout/hierarchy1"/>
    <dgm:cxn modelId="{40DDF91C-0757-4E52-A881-2B5AC6E153C0}" type="presParOf" srcId="{E947DF57-F373-41A9-9536-FDA87D3F61B8}" destId="{85A7293F-4731-4DF9-BD40-D709D0926219}" srcOrd="2" destOrd="0" presId="urn:microsoft.com/office/officeart/2005/8/layout/hierarchy1"/>
    <dgm:cxn modelId="{DC727D53-B38A-4DAB-888E-372E999B0D73}" type="presParOf" srcId="{85A7293F-4731-4DF9-BD40-D709D0926219}" destId="{BEFF709E-F4FE-42B1-96AA-CA1B967EDA6C}" srcOrd="0" destOrd="0" presId="urn:microsoft.com/office/officeart/2005/8/layout/hierarchy1"/>
    <dgm:cxn modelId="{90C68081-07FE-49DB-9F51-E796644862DB}" type="presParOf" srcId="{BEFF709E-F4FE-42B1-96AA-CA1B967EDA6C}" destId="{38F095E3-9B23-4FFC-9B0D-6B818F5B395B}" srcOrd="0" destOrd="0" presId="urn:microsoft.com/office/officeart/2005/8/layout/hierarchy1"/>
    <dgm:cxn modelId="{E39BB59E-0A55-46BD-AAB2-6BCB1AAECB3D}" type="presParOf" srcId="{BEFF709E-F4FE-42B1-96AA-CA1B967EDA6C}" destId="{3AA5729E-D4B1-4C84-901E-88477553914C}" srcOrd="1" destOrd="0" presId="urn:microsoft.com/office/officeart/2005/8/layout/hierarchy1"/>
    <dgm:cxn modelId="{598947B8-401F-498B-804B-9292A4A21CC4}" type="presParOf" srcId="{85A7293F-4731-4DF9-BD40-D709D0926219}" destId="{7553BFD3-8AEE-4BBE-B0F0-721056F5B9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BB6AE-76C3-4726-989A-E08D31885E9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66A5440-8EFA-46CB-9644-8860B44AF122}">
      <dgm:prSet/>
      <dgm:spPr/>
      <dgm:t>
        <a:bodyPr/>
        <a:lstStyle/>
        <a:p>
          <a:r>
            <a:rPr lang="cs-CZ" dirty="0"/>
            <a:t>Rozvoj maximální síly</a:t>
          </a:r>
          <a:endParaRPr lang="en-US" dirty="0"/>
        </a:p>
      </dgm:t>
    </dgm:pt>
    <dgm:pt modelId="{5E5A3C73-02BB-4D7C-BF88-59C9749508DC}" type="parTrans" cxnId="{BD8030BF-8230-4661-8887-09F8A9BFCEDA}">
      <dgm:prSet/>
      <dgm:spPr/>
      <dgm:t>
        <a:bodyPr/>
        <a:lstStyle/>
        <a:p>
          <a:endParaRPr lang="en-US"/>
        </a:p>
      </dgm:t>
    </dgm:pt>
    <dgm:pt modelId="{0241A28E-8164-45A0-AB6C-9E6EB0724ACF}" type="sibTrans" cxnId="{BD8030BF-8230-4661-8887-09F8A9BFCEDA}">
      <dgm:prSet/>
      <dgm:spPr/>
      <dgm:t>
        <a:bodyPr/>
        <a:lstStyle/>
        <a:p>
          <a:endParaRPr lang="en-US"/>
        </a:p>
      </dgm:t>
    </dgm:pt>
    <dgm:pt modelId="{F069BEF0-9225-4553-89EE-1D0965B59C7A}">
      <dgm:prSet/>
      <dgm:spPr/>
      <dgm:t>
        <a:bodyPr/>
        <a:lstStyle/>
        <a:p>
          <a:r>
            <a:rPr lang="cs-CZ" dirty="0"/>
            <a:t>Pokročilí: 80-100 % 1RM, několik sérií, 1-12 opak., 4-6x týdně, pomalé - rychlé provedení</a:t>
          </a:r>
          <a:endParaRPr lang="en-US" dirty="0"/>
        </a:p>
      </dgm:t>
    </dgm:pt>
    <dgm:pt modelId="{C2A21BBB-1A51-46CE-BB50-A483D7743002}" type="parTrans" cxnId="{BE5A0C7D-8B1F-435A-B59B-662FB0287BCC}">
      <dgm:prSet/>
      <dgm:spPr/>
      <dgm:t>
        <a:bodyPr/>
        <a:lstStyle/>
        <a:p>
          <a:endParaRPr lang="en-US"/>
        </a:p>
      </dgm:t>
    </dgm:pt>
    <dgm:pt modelId="{BE44E0FE-53D8-44E8-8241-50D9D79BC843}" type="sibTrans" cxnId="{BE5A0C7D-8B1F-435A-B59B-662FB0287BCC}">
      <dgm:prSet/>
      <dgm:spPr/>
      <dgm:t>
        <a:bodyPr/>
        <a:lstStyle/>
        <a:p>
          <a:endParaRPr lang="en-US"/>
        </a:p>
      </dgm:t>
    </dgm:pt>
    <dgm:pt modelId="{E3B6C820-0B0E-4F17-9E9E-0BFE489000E8}">
      <dgm:prSet/>
      <dgm:spPr/>
      <dgm:t>
        <a:bodyPr/>
        <a:lstStyle/>
        <a:p>
          <a:r>
            <a:rPr lang="cs-CZ" dirty="0" err="1"/>
            <a:t>Začát</a:t>
          </a:r>
          <a:r>
            <a:rPr lang="cs-CZ" dirty="0"/>
            <a:t>.: 60-70 % 1RM, 1-3 série, 8-12 opak., 2-3x týdně, pomalé/středně rychlé provedení</a:t>
          </a:r>
          <a:endParaRPr lang="en-US" dirty="0"/>
        </a:p>
      </dgm:t>
    </dgm:pt>
    <dgm:pt modelId="{75CC14E3-3C12-4AEF-8ED2-CF9FDA9683CD}" type="parTrans" cxnId="{5D461A33-2456-4AC2-B532-8B002C28A051}">
      <dgm:prSet/>
      <dgm:spPr/>
      <dgm:t>
        <a:bodyPr/>
        <a:lstStyle/>
        <a:p>
          <a:endParaRPr lang="en-US"/>
        </a:p>
      </dgm:t>
    </dgm:pt>
    <dgm:pt modelId="{C57A1C8B-A318-4ED7-BCF8-025A1DEF33D4}" type="sibTrans" cxnId="{5D461A33-2456-4AC2-B532-8B002C28A051}">
      <dgm:prSet/>
      <dgm:spPr/>
      <dgm:t>
        <a:bodyPr/>
        <a:lstStyle/>
        <a:p>
          <a:endParaRPr lang="en-US"/>
        </a:p>
      </dgm:t>
    </dgm:pt>
    <dgm:pt modelId="{955839E6-F6B9-4FA5-A87C-5C6867185EC5}">
      <dgm:prSet/>
      <dgm:spPr/>
      <dgm:t>
        <a:bodyPr/>
        <a:lstStyle/>
        <a:p>
          <a:r>
            <a:rPr lang="cs-CZ"/>
            <a:t>Rozvoj svalové hypertrofie</a:t>
          </a:r>
          <a:endParaRPr lang="en-US"/>
        </a:p>
      </dgm:t>
    </dgm:pt>
    <dgm:pt modelId="{3A13925E-1C46-4344-90D3-85FA1705A83F}" type="parTrans" cxnId="{A7E7C7D9-ECA8-4F8C-9300-7B455EBCE525}">
      <dgm:prSet/>
      <dgm:spPr/>
      <dgm:t>
        <a:bodyPr/>
        <a:lstStyle/>
        <a:p>
          <a:endParaRPr lang="en-US"/>
        </a:p>
      </dgm:t>
    </dgm:pt>
    <dgm:pt modelId="{72F12D06-9560-445F-AD86-C9A269C41191}" type="sibTrans" cxnId="{A7E7C7D9-ECA8-4F8C-9300-7B455EBCE525}">
      <dgm:prSet/>
      <dgm:spPr/>
      <dgm:t>
        <a:bodyPr/>
        <a:lstStyle/>
        <a:p>
          <a:endParaRPr lang="en-US"/>
        </a:p>
      </dgm:t>
    </dgm:pt>
    <dgm:pt modelId="{AF8B30EA-623C-440E-A007-39152A11CF28}">
      <dgm:prSet/>
      <dgm:spPr/>
      <dgm:t>
        <a:bodyPr/>
        <a:lstStyle/>
        <a:p>
          <a:r>
            <a:rPr lang="cs-CZ"/>
            <a:t>Pokročilí: 70-100 % (</a:t>
          </a:r>
          <a:r>
            <a:rPr lang="cs-CZ" b="1"/>
            <a:t>70-85 %</a:t>
          </a:r>
          <a:r>
            <a:rPr lang="cs-CZ"/>
            <a:t>) 1RM, 3-6 sérií, 1-12 opak., 4-6x týdně, pomalu/středně rychlé provedení</a:t>
          </a:r>
          <a:endParaRPr lang="en-US"/>
        </a:p>
      </dgm:t>
    </dgm:pt>
    <dgm:pt modelId="{0D991091-A5B1-48BC-9831-C127A733E5B5}" type="parTrans" cxnId="{BB6A3FDE-C7B2-4649-B4B0-2A082A26FA0B}">
      <dgm:prSet/>
      <dgm:spPr/>
      <dgm:t>
        <a:bodyPr/>
        <a:lstStyle/>
        <a:p>
          <a:endParaRPr lang="en-US"/>
        </a:p>
      </dgm:t>
    </dgm:pt>
    <dgm:pt modelId="{4F854BFA-162A-4787-A4E0-899DBC41AEEE}" type="sibTrans" cxnId="{BB6A3FDE-C7B2-4649-B4B0-2A082A26FA0B}">
      <dgm:prSet/>
      <dgm:spPr/>
      <dgm:t>
        <a:bodyPr/>
        <a:lstStyle/>
        <a:p>
          <a:endParaRPr lang="en-US"/>
        </a:p>
      </dgm:t>
    </dgm:pt>
    <dgm:pt modelId="{4BADE56A-C09A-4C8E-BB1F-520EE2B54B3F}">
      <dgm:prSet/>
      <dgm:spPr/>
      <dgm:t>
        <a:bodyPr/>
        <a:lstStyle/>
        <a:p>
          <a:r>
            <a:rPr lang="cs-CZ"/>
            <a:t>Začát.: 70-85 % 1RM, 1-3 série, 8-12 opak, 2-3x týdně, pomalu/středně rychlé provedení</a:t>
          </a:r>
          <a:endParaRPr lang="en-US"/>
        </a:p>
      </dgm:t>
    </dgm:pt>
    <dgm:pt modelId="{38986B01-E70E-4BC1-B0A1-BBCED6E6AFDA}" type="parTrans" cxnId="{6BA65B87-6E42-4FCF-B86A-ADE40A3AC8F1}">
      <dgm:prSet/>
      <dgm:spPr/>
      <dgm:t>
        <a:bodyPr/>
        <a:lstStyle/>
        <a:p>
          <a:endParaRPr lang="en-US"/>
        </a:p>
      </dgm:t>
    </dgm:pt>
    <dgm:pt modelId="{ED16293B-3D66-4E0E-B0FF-EEFEB92D2369}" type="sibTrans" cxnId="{6BA65B87-6E42-4FCF-B86A-ADE40A3AC8F1}">
      <dgm:prSet/>
      <dgm:spPr/>
      <dgm:t>
        <a:bodyPr/>
        <a:lstStyle/>
        <a:p>
          <a:endParaRPr lang="en-US"/>
        </a:p>
      </dgm:t>
    </dgm:pt>
    <dgm:pt modelId="{B6B66B90-ED13-4D41-9E67-0A35502E4AC6}" type="pres">
      <dgm:prSet presAssocID="{D09BB6AE-76C3-4726-989A-E08D31885E96}" presName="linear" presStyleCnt="0">
        <dgm:presLayoutVars>
          <dgm:dir/>
          <dgm:animLvl val="lvl"/>
          <dgm:resizeHandles val="exact"/>
        </dgm:presLayoutVars>
      </dgm:prSet>
      <dgm:spPr/>
    </dgm:pt>
    <dgm:pt modelId="{45A1EB9E-7C7D-46D1-A064-A7C23EB30843}" type="pres">
      <dgm:prSet presAssocID="{666A5440-8EFA-46CB-9644-8860B44AF122}" presName="parentLin" presStyleCnt="0"/>
      <dgm:spPr/>
    </dgm:pt>
    <dgm:pt modelId="{A118445B-C881-4806-A7DD-FA44F7D9DA7C}" type="pres">
      <dgm:prSet presAssocID="{666A5440-8EFA-46CB-9644-8860B44AF122}" presName="parentLeftMargin" presStyleLbl="node1" presStyleIdx="0" presStyleCnt="2"/>
      <dgm:spPr/>
    </dgm:pt>
    <dgm:pt modelId="{5280A51D-EDB0-4E06-9273-FAD2539941FB}" type="pres">
      <dgm:prSet presAssocID="{666A5440-8EFA-46CB-9644-8860B44AF12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024D5CF-0463-4515-950B-B92A23EC450C}" type="pres">
      <dgm:prSet presAssocID="{666A5440-8EFA-46CB-9644-8860B44AF122}" presName="negativeSpace" presStyleCnt="0"/>
      <dgm:spPr/>
    </dgm:pt>
    <dgm:pt modelId="{727FC765-3675-42AB-9510-4F29AEEBE718}" type="pres">
      <dgm:prSet presAssocID="{666A5440-8EFA-46CB-9644-8860B44AF122}" presName="childText" presStyleLbl="conFgAcc1" presStyleIdx="0" presStyleCnt="2">
        <dgm:presLayoutVars>
          <dgm:bulletEnabled val="1"/>
        </dgm:presLayoutVars>
      </dgm:prSet>
      <dgm:spPr/>
    </dgm:pt>
    <dgm:pt modelId="{05E4F1B5-8220-4FF7-B2B5-82E3CC6AD0D9}" type="pres">
      <dgm:prSet presAssocID="{0241A28E-8164-45A0-AB6C-9E6EB0724ACF}" presName="spaceBetweenRectangles" presStyleCnt="0"/>
      <dgm:spPr/>
    </dgm:pt>
    <dgm:pt modelId="{C7BFF2C7-CBDC-4DE1-AE29-8FCB6680DAF2}" type="pres">
      <dgm:prSet presAssocID="{955839E6-F6B9-4FA5-A87C-5C6867185EC5}" presName="parentLin" presStyleCnt="0"/>
      <dgm:spPr/>
    </dgm:pt>
    <dgm:pt modelId="{31BF81E2-E0B9-4AE4-80A3-AFA2E3B85FFB}" type="pres">
      <dgm:prSet presAssocID="{955839E6-F6B9-4FA5-A87C-5C6867185EC5}" presName="parentLeftMargin" presStyleLbl="node1" presStyleIdx="0" presStyleCnt="2"/>
      <dgm:spPr/>
    </dgm:pt>
    <dgm:pt modelId="{D4DE1705-FB58-4E93-BAE5-3A101AF52266}" type="pres">
      <dgm:prSet presAssocID="{955839E6-F6B9-4FA5-A87C-5C6867185EC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773D43E-C8FA-44CF-99F0-387B0E38EDA5}" type="pres">
      <dgm:prSet presAssocID="{955839E6-F6B9-4FA5-A87C-5C6867185EC5}" presName="negativeSpace" presStyleCnt="0"/>
      <dgm:spPr/>
    </dgm:pt>
    <dgm:pt modelId="{8F98E01A-BFE3-4721-BE2E-0A14BAE2EF62}" type="pres">
      <dgm:prSet presAssocID="{955839E6-F6B9-4FA5-A87C-5C6867185EC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AD99203-A26D-4914-A862-E32A8B75F724}" type="presOf" srcId="{4BADE56A-C09A-4C8E-BB1F-520EE2B54B3F}" destId="{8F98E01A-BFE3-4721-BE2E-0A14BAE2EF62}" srcOrd="0" destOrd="1" presId="urn:microsoft.com/office/officeart/2005/8/layout/list1"/>
    <dgm:cxn modelId="{5D461A33-2456-4AC2-B532-8B002C28A051}" srcId="{666A5440-8EFA-46CB-9644-8860B44AF122}" destId="{E3B6C820-0B0E-4F17-9E9E-0BFE489000E8}" srcOrd="1" destOrd="0" parTransId="{75CC14E3-3C12-4AEF-8ED2-CF9FDA9683CD}" sibTransId="{C57A1C8B-A318-4ED7-BCF8-025A1DEF33D4}"/>
    <dgm:cxn modelId="{C3DFD164-035F-46D3-836B-EAFFC7672792}" type="presOf" srcId="{955839E6-F6B9-4FA5-A87C-5C6867185EC5}" destId="{D4DE1705-FB58-4E93-BAE5-3A101AF52266}" srcOrd="1" destOrd="0" presId="urn:microsoft.com/office/officeart/2005/8/layout/list1"/>
    <dgm:cxn modelId="{35F56250-2C70-4A23-97BC-43B239A354FC}" type="presOf" srcId="{D09BB6AE-76C3-4726-989A-E08D31885E96}" destId="{B6B66B90-ED13-4D41-9E67-0A35502E4AC6}" srcOrd="0" destOrd="0" presId="urn:microsoft.com/office/officeart/2005/8/layout/list1"/>
    <dgm:cxn modelId="{53FE4950-281B-47EB-B86E-19F8E3C1EC3F}" type="presOf" srcId="{AF8B30EA-623C-440E-A007-39152A11CF28}" destId="{8F98E01A-BFE3-4721-BE2E-0A14BAE2EF62}" srcOrd="0" destOrd="0" presId="urn:microsoft.com/office/officeart/2005/8/layout/list1"/>
    <dgm:cxn modelId="{AB792378-8E9D-48A3-A477-906D81ED7D1F}" type="presOf" srcId="{666A5440-8EFA-46CB-9644-8860B44AF122}" destId="{5280A51D-EDB0-4E06-9273-FAD2539941FB}" srcOrd="1" destOrd="0" presId="urn:microsoft.com/office/officeart/2005/8/layout/list1"/>
    <dgm:cxn modelId="{BE5A0C7D-8B1F-435A-B59B-662FB0287BCC}" srcId="{666A5440-8EFA-46CB-9644-8860B44AF122}" destId="{F069BEF0-9225-4553-89EE-1D0965B59C7A}" srcOrd="0" destOrd="0" parTransId="{C2A21BBB-1A51-46CE-BB50-A483D7743002}" sibTransId="{BE44E0FE-53D8-44E8-8241-50D9D79BC843}"/>
    <dgm:cxn modelId="{6BA65B87-6E42-4FCF-B86A-ADE40A3AC8F1}" srcId="{955839E6-F6B9-4FA5-A87C-5C6867185EC5}" destId="{4BADE56A-C09A-4C8E-BB1F-520EE2B54B3F}" srcOrd="1" destOrd="0" parTransId="{38986B01-E70E-4BC1-B0A1-BBCED6E6AFDA}" sibTransId="{ED16293B-3D66-4E0E-B0FF-EEFEB92D2369}"/>
    <dgm:cxn modelId="{982A83BC-CF43-48F8-BE43-D959BDED794D}" type="presOf" srcId="{F069BEF0-9225-4553-89EE-1D0965B59C7A}" destId="{727FC765-3675-42AB-9510-4F29AEEBE718}" srcOrd="0" destOrd="0" presId="urn:microsoft.com/office/officeart/2005/8/layout/list1"/>
    <dgm:cxn modelId="{BD8030BF-8230-4661-8887-09F8A9BFCEDA}" srcId="{D09BB6AE-76C3-4726-989A-E08D31885E96}" destId="{666A5440-8EFA-46CB-9644-8860B44AF122}" srcOrd="0" destOrd="0" parTransId="{5E5A3C73-02BB-4D7C-BF88-59C9749508DC}" sibTransId="{0241A28E-8164-45A0-AB6C-9E6EB0724ACF}"/>
    <dgm:cxn modelId="{A7E7C7D9-ECA8-4F8C-9300-7B455EBCE525}" srcId="{D09BB6AE-76C3-4726-989A-E08D31885E96}" destId="{955839E6-F6B9-4FA5-A87C-5C6867185EC5}" srcOrd="1" destOrd="0" parTransId="{3A13925E-1C46-4344-90D3-85FA1705A83F}" sibTransId="{72F12D06-9560-445F-AD86-C9A269C41191}"/>
    <dgm:cxn modelId="{B8AFEADD-1C94-46CC-B9EE-7753AD22CEB1}" type="presOf" srcId="{E3B6C820-0B0E-4F17-9E9E-0BFE489000E8}" destId="{727FC765-3675-42AB-9510-4F29AEEBE718}" srcOrd="0" destOrd="1" presId="urn:microsoft.com/office/officeart/2005/8/layout/list1"/>
    <dgm:cxn modelId="{BB6A3FDE-C7B2-4649-B4B0-2A082A26FA0B}" srcId="{955839E6-F6B9-4FA5-A87C-5C6867185EC5}" destId="{AF8B30EA-623C-440E-A007-39152A11CF28}" srcOrd="0" destOrd="0" parTransId="{0D991091-A5B1-48BC-9831-C127A733E5B5}" sibTransId="{4F854BFA-162A-4787-A4E0-899DBC41AEEE}"/>
    <dgm:cxn modelId="{7B2BABF8-BA66-4017-878B-0659B420F7A7}" type="presOf" srcId="{955839E6-F6B9-4FA5-A87C-5C6867185EC5}" destId="{31BF81E2-E0B9-4AE4-80A3-AFA2E3B85FFB}" srcOrd="0" destOrd="0" presId="urn:microsoft.com/office/officeart/2005/8/layout/list1"/>
    <dgm:cxn modelId="{011649FA-8AFB-4403-A50D-F1D52A858C0C}" type="presOf" srcId="{666A5440-8EFA-46CB-9644-8860B44AF122}" destId="{A118445B-C881-4806-A7DD-FA44F7D9DA7C}" srcOrd="0" destOrd="0" presId="urn:microsoft.com/office/officeart/2005/8/layout/list1"/>
    <dgm:cxn modelId="{F96E2208-E136-4CFA-A389-71412701D80F}" type="presParOf" srcId="{B6B66B90-ED13-4D41-9E67-0A35502E4AC6}" destId="{45A1EB9E-7C7D-46D1-A064-A7C23EB30843}" srcOrd="0" destOrd="0" presId="urn:microsoft.com/office/officeart/2005/8/layout/list1"/>
    <dgm:cxn modelId="{CE37B016-C478-4F01-8585-380B3F237C3C}" type="presParOf" srcId="{45A1EB9E-7C7D-46D1-A064-A7C23EB30843}" destId="{A118445B-C881-4806-A7DD-FA44F7D9DA7C}" srcOrd="0" destOrd="0" presId="urn:microsoft.com/office/officeart/2005/8/layout/list1"/>
    <dgm:cxn modelId="{45F2B041-752B-4AA6-861D-2A071FEB6B1C}" type="presParOf" srcId="{45A1EB9E-7C7D-46D1-A064-A7C23EB30843}" destId="{5280A51D-EDB0-4E06-9273-FAD2539941FB}" srcOrd="1" destOrd="0" presId="urn:microsoft.com/office/officeart/2005/8/layout/list1"/>
    <dgm:cxn modelId="{1D2124B9-812A-4522-BD7C-98E926070C69}" type="presParOf" srcId="{B6B66B90-ED13-4D41-9E67-0A35502E4AC6}" destId="{E024D5CF-0463-4515-950B-B92A23EC450C}" srcOrd="1" destOrd="0" presId="urn:microsoft.com/office/officeart/2005/8/layout/list1"/>
    <dgm:cxn modelId="{FAE83F32-1A0E-4C57-8777-EFBA634020FC}" type="presParOf" srcId="{B6B66B90-ED13-4D41-9E67-0A35502E4AC6}" destId="{727FC765-3675-42AB-9510-4F29AEEBE718}" srcOrd="2" destOrd="0" presId="urn:microsoft.com/office/officeart/2005/8/layout/list1"/>
    <dgm:cxn modelId="{2E9D0D48-AB4C-4040-9DB8-54A2D4776AE4}" type="presParOf" srcId="{B6B66B90-ED13-4D41-9E67-0A35502E4AC6}" destId="{05E4F1B5-8220-4FF7-B2B5-82E3CC6AD0D9}" srcOrd="3" destOrd="0" presId="urn:microsoft.com/office/officeart/2005/8/layout/list1"/>
    <dgm:cxn modelId="{947C1FC1-9862-4757-89FA-CFDA1258CDDC}" type="presParOf" srcId="{B6B66B90-ED13-4D41-9E67-0A35502E4AC6}" destId="{C7BFF2C7-CBDC-4DE1-AE29-8FCB6680DAF2}" srcOrd="4" destOrd="0" presId="urn:microsoft.com/office/officeart/2005/8/layout/list1"/>
    <dgm:cxn modelId="{01B355B3-F742-4F6C-970C-22173A8D68AB}" type="presParOf" srcId="{C7BFF2C7-CBDC-4DE1-AE29-8FCB6680DAF2}" destId="{31BF81E2-E0B9-4AE4-80A3-AFA2E3B85FFB}" srcOrd="0" destOrd="0" presId="urn:microsoft.com/office/officeart/2005/8/layout/list1"/>
    <dgm:cxn modelId="{ACDE4809-820B-4D8C-9A52-5B9F670034D9}" type="presParOf" srcId="{C7BFF2C7-CBDC-4DE1-AE29-8FCB6680DAF2}" destId="{D4DE1705-FB58-4E93-BAE5-3A101AF52266}" srcOrd="1" destOrd="0" presId="urn:microsoft.com/office/officeart/2005/8/layout/list1"/>
    <dgm:cxn modelId="{1181AB7D-BA3F-41D1-81A5-D27BB9BB15D2}" type="presParOf" srcId="{B6B66B90-ED13-4D41-9E67-0A35502E4AC6}" destId="{2773D43E-C8FA-44CF-99F0-387B0E38EDA5}" srcOrd="5" destOrd="0" presId="urn:microsoft.com/office/officeart/2005/8/layout/list1"/>
    <dgm:cxn modelId="{326E42CD-6A5C-477B-B71C-0E90C44F5BD9}" type="presParOf" srcId="{B6B66B90-ED13-4D41-9E67-0A35502E4AC6}" destId="{8F98E01A-BFE3-4721-BE2E-0A14BAE2EF6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6FD868-63FF-4F36-83CB-EB335FA07BC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995E50A-582D-47AE-A7D0-B8238305A46E}">
      <dgm:prSet/>
      <dgm:spPr/>
      <dgm:t>
        <a:bodyPr/>
        <a:lstStyle/>
        <a:p>
          <a:r>
            <a:rPr lang="cs-CZ"/>
            <a:t>Rozvoj svalového výkonu</a:t>
          </a:r>
          <a:endParaRPr lang="en-US"/>
        </a:p>
      </dgm:t>
    </dgm:pt>
    <dgm:pt modelId="{07A13592-A82A-4EDB-B1F6-2A39A5D0A5A3}" type="parTrans" cxnId="{D2C9FF00-B496-421D-8CD7-CC68A4755331}">
      <dgm:prSet/>
      <dgm:spPr/>
      <dgm:t>
        <a:bodyPr/>
        <a:lstStyle/>
        <a:p>
          <a:endParaRPr lang="en-US"/>
        </a:p>
      </dgm:t>
    </dgm:pt>
    <dgm:pt modelId="{A37C5C87-5D2F-46E5-BCD0-BDB2BA21E423}" type="sibTrans" cxnId="{D2C9FF00-B496-421D-8CD7-CC68A4755331}">
      <dgm:prSet/>
      <dgm:spPr/>
      <dgm:t>
        <a:bodyPr/>
        <a:lstStyle/>
        <a:p>
          <a:endParaRPr lang="en-US"/>
        </a:p>
      </dgm:t>
    </dgm:pt>
    <dgm:pt modelId="{D91DC2EF-7B64-47F7-B2D6-B27F50500A71}">
      <dgm:prSet/>
      <dgm:spPr/>
      <dgm:t>
        <a:bodyPr/>
        <a:lstStyle/>
        <a:p>
          <a:r>
            <a:rPr lang="cs-CZ"/>
            <a:t>Pokročilí: 85-100 % 1RM, 3-6 sérií, 1-6 opak., 4-5x týdně, rychlé provedení</a:t>
          </a:r>
          <a:endParaRPr lang="en-US"/>
        </a:p>
      </dgm:t>
    </dgm:pt>
    <dgm:pt modelId="{6E23E720-344A-42D8-A908-6FF42BA33E05}" type="parTrans" cxnId="{5B77E97F-0A28-46B1-9C48-434113F974D4}">
      <dgm:prSet/>
      <dgm:spPr/>
      <dgm:t>
        <a:bodyPr/>
        <a:lstStyle/>
        <a:p>
          <a:endParaRPr lang="en-US"/>
        </a:p>
      </dgm:t>
    </dgm:pt>
    <dgm:pt modelId="{F225834D-8702-4F0A-8CFB-51C16BA72D9E}" type="sibTrans" cxnId="{5B77E97F-0A28-46B1-9C48-434113F974D4}">
      <dgm:prSet/>
      <dgm:spPr/>
      <dgm:t>
        <a:bodyPr/>
        <a:lstStyle/>
        <a:p>
          <a:endParaRPr lang="en-US"/>
        </a:p>
      </dgm:t>
    </dgm:pt>
    <dgm:pt modelId="{6B9680A1-0B94-4CF5-9561-2514650BBBC4}">
      <dgm:prSet/>
      <dgm:spPr/>
      <dgm:t>
        <a:bodyPr/>
        <a:lstStyle/>
        <a:p>
          <a:r>
            <a:rPr lang="cs-CZ"/>
            <a:t>Začát.: 0-60 % 1RM, 1-3 série, 3-6 opak., 2-3x týdně, středně rychlé provedení</a:t>
          </a:r>
          <a:endParaRPr lang="en-US"/>
        </a:p>
      </dgm:t>
    </dgm:pt>
    <dgm:pt modelId="{316CC65E-F421-41F1-B8B6-E5CEFFE9C0E5}" type="parTrans" cxnId="{F5EAEE2B-EB08-4E10-8A36-0BA49A84C97B}">
      <dgm:prSet/>
      <dgm:spPr/>
      <dgm:t>
        <a:bodyPr/>
        <a:lstStyle/>
        <a:p>
          <a:endParaRPr lang="en-US"/>
        </a:p>
      </dgm:t>
    </dgm:pt>
    <dgm:pt modelId="{7D4D17ED-D516-4448-B6CD-50622ED9AC48}" type="sibTrans" cxnId="{F5EAEE2B-EB08-4E10-8A36-0BA49A84C97B}">
      <dgm:prSet/>
      <dgm:spPr/>
      <dgm:t>
        <a:bodyPr/>
        <a:lstStyle/>
        <a:p>
          <a:endParaRPr lang="en-US"/>
        </a:p>
      </dgm:t>
    </dgm:pt>
    <dgm:pt modelId="{70F88591-19A1-40A5-9925-24E21A0FC2A8}">
      <dgm:prSet/>
      <dgm:spPr/>
      <dgm:t>
        <a:bodyPr/>
        <a:lstStyle/>
        <a:p>
          <a:r>
            <a:rPr lang="cs-CZ"/>
            <a:t>Rozvoj silové vytrvalosti</a:t>
          </a:r>
          <a:endParaRPr lang="en-US"/>
        </a:p>
      </dgm:t>
    </dgm:pt>
    <dgm:pt modelId="{2050D13E-C5A4-4BAB-9532-0FE1F6492906}" type="parTrans" cxnId="{35E208E5-77AA-4185-8CB2-7D5D9705086F}">
      <dgm:prSet/>
      <dgm:spPr/>
      <dgm:t>
        <a:bodyPr/>
        <a:lstStyle/>
        <a:p>
          <a:endParaRPr lang="en-US"/>
        </a:p>
      </dgm:t>
    </dgm:pt>
    <dgm:pt modelId="{EBEB92D1-CE83-4639-96D3-FDA4ACDD55CB}" type="sibTrans" cxnId="{35E208E5-77AA-4185-8CB2-7D5D9705086F}">
      <dgm:prSet/>
      <dgm:spPr/>
      <dgm:t>
        <a:bodyPr/>
        <a:lstStyle/>
        <a:p>
          <a:endParaRPr lang="en-US"/>
        </a:p>
      </dgm:t>
    </dgm:pt>
    <dgm:pt modelId="{C9A879F4-9781-4F25-A61E-768E2FC4AF5C}">
      <dgm:prSet/>
      <dgm:spPr/>
      <dgm:t>
        <a:bodyPr/>
        <a:lstStyle/>
        <a:p>
          <a:r>
            <a:rPr lang="cs-CZ"/>
            <a:t>Pokročilí: 30-80 % 1RM, různé strategie, 10-25+ opak., 4-6x týdně</a:t>
          </a:r>
          <a:endParaRPr lang="en-US"/>
        </a:p>
      </dgm:t>
    </dgm:pt>
    <dgm:pt modelId="{C029A0F6-D708-45D8-8FDD-1E8DC7862F84}" type="parTrans" cxnId="{87457827-9BDB-48F0-A2CA-2216F1E7B17A}">
      <dgm:prSet/>
      <dgm:spPr/>
      <dgm:t>
        <a:bodyPr/>
        <a:lstStyle/>
        <a:p>
          <a:endParaRPr lang="en-US"/>
        </a:p>
      </dgm:t>
    </dgm:pt>
    <dgm:pt modelId="{60920FA2-A98A-41D8-BAD5-6F8D372F07AB}" type="sibTrans" cxnId="{87457827-9BDB-48F0-A2CA-2216F1E7B17A}">
      <dgm:prSet/>
      <dgm:spPr/>
      <dgm:t>
        <a:bodyPr/>
        <a:lstStyle/>
        <a:p>
          <a:endParaRPr lang="en-US"/>
        </a:p>
      </dgm:t>
    </dgm:pt>
    <dgm:pt modelId="{70BFB4F1-4989-4E78-89E4-E8D8558CEADF}">
      <dgm:prSet/>
      <dgm:spPr/>
      <dgm:t>
        <a:bodyPr/>
        <a:lstStyle/>
        <a:p>
          <a:r>
            <a:rPr lang="cs-CZ"/>
            <a:t>Začát.: lehká zátěž, 1-3 série, 10-15 opak., 2-3x týdně</a:t>
          </a:r>
          <a:endParaRPr lang="en-US"/>
        </a:p>
      </dgm:t>
    </dgm:pt>
    <dgm:pt modelId="{E58E1B73-978B-4B50-A59E-B8FB0669FFC0}" type="parTrans" cxnId="{5A2DDD48-1B20-4366-BE83-0FA71CCE32A9}">
      <dgm:prSet/>
      <dgm:spPr/>
      <dgm:t>
        <a:bodyPr/>
        <a:lstStyle/>
        <a:p>
          <a:endParaRPr lang="en-US"/>
        </a:p>
      </dgm:t>
    </dgm:pt>
    <dgm:pt modelId="{B7690DD0-0F85-4512-805A-6AAC1468E45F}" type="sibTrans" cxnId="{5A2DDD48-1B20-4366-BE83-0FA71CCE32A9}">
      <dgm:prSet/>
      <dgm:spPr/>
      <dgm:t>
        <a:bodyPr/>
        <a:lstStyle/>
        <a:p>
          <a:endParaRPr lang="en-US"/>
        </a:p>
      </dgm:t>
    </dgm:pt>
    <dgm:pt modelId="{7D602BFD-B33E-4739-A037-3F4DB434A020}">
      <dgm:prSet/>
      <dgm:spPr/>
      <dgm:t>
        <a:bodyPr/>
        <a:lstStyle/>
        <a:p>
          <a:r>
            <a:rPr lang="cs-CZ"/>
            <a:t>*Plyometrie</a:t>
          </a:r>
          <a:endParaRPr lang="en-US"/>
        </a:p>
      </dgm:t>
    </dgm:pt>
    <dgm:pt modelId="{B019193A-BFCF-4F61-90D3-31C46A8D18D4}" type="parTrans" cxnId="{E5B3A6C3-A6C5-4268-90EC-0D2E58FD6F72}">
      <dgm:prSet/>
      <dgm:spPr/>
      <dgm:t>
        <a:bodyPr/>
        <a:lstStyle/>
        <a:p>
          <a:endParaRPr lang="en-US"/>
        </a:p>
      </dgm:t>
    </dgm:pt>
    <dgm:pt modelId="{E9AF15B6-2D3B-4973-BCC4-9AE476F722E7}" type="sibTrans" cxnId="{E5B3A6C3-A6C5-4268-90EC-0D2E58FD6F72}">
      <dgm:prSet/>
      <dgm:spPr/>
      <dgm:t>
        <a:bodyPr/>
        <a:lstStyle/>
        <a:p>
          <a:endParaRPr lang="en-US"/>
        </a:p>
      </dgm:t>
    </dgm:pt>
    <dgm:pt modelId="{5733044C-4528-4D39-AD35-1D731D190BEC}" type="pres">
      <dgm:prSet presAssocID="{496FD868-63FF-4F36-83CB-EB335FA07BC4}" presName="linear" presStyleCnt="0">
        <dgm:presLayoutVars>
          <dgm:dir/>
          <dgm:animLvl val="lvl"/>
          <dgm:resizeHandles val="exact"/>
        </dgm:presLayoutVars>
      </dgm:prSet>
      <dgm:spPr/>
    </dgm:pt>
    <dgm:pt modelId="{155B1446-817B-45FA-BAFA-CFB0C8E2B2A3}" type="pres">
      <dgm:prSet presAssocID="{5995E50A-582D-47AE-A7D0-B8238305A46E}" presName="parentLin" presStyleCnt="0"/>
      <dgm:spPr/>
    </dgm:pt>
    <dgm:pt modelId="{EFE556B5-C30E-4AFE-AA6E-73AE34C7F513}" type="pres">
      <dgm:prSet presAssocID="{5995E50A-582D-47AE-A7D0-B8238305A46E}" presName="parentLeftMargin" presStyleLbl="node1" presStyleIdx="0" presStyleCnt="3"/>
      <dgm:spPr/>
    </dgm:pt>
    <dgm:pt modelId="{22EDB503-E697-4B08-8F18-C4436DB5FB81}" type="pres">
      <dgm:prSet presAssocID="{5995E50A-582D-47AE-A7D0-B8238305A4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EC9CA1-B6DF-4BF1-A2F4-65BD9F1B7154}" type="pres">
      <dgm:prSet presAssocID="{5995E50A-582D-47AE-A7D0-B8238305A46E}" presName="negativeSpace" presStyleCnt="0"/>
      <dgm:spPr/>
    </dgm:pt>
    <dgm:pt modelId="{DDDB2EB4-C5E3-484A-A1BA-87761F049E79}" type="pres">
      <dgm:prSet presAssocID="{5995E50A-582D-47AE-A7D0-B8238305A46E}" presName="childText" presStyleLbl="conFgAcc1" presStyleIdx="0" presStyleCnt="3">
        <dgm:presLayoutVars>
          <dgm:bulletEnabled val="1"/>
        </dgm:presLayoutVars>
      </dgm:prSet>
      <dgm:spPr/>
    </dgm:pt>
    <dgm:pt modelId="{2250661B-F8A3-4B59-BE84-FA1E1C36CADB}" type="pres">
      <dgm:prSet presAssocID="{A37C5C87-5D2F-46E5-BCD0-BDB2BA21E423}" presName="spaceBetweenRectangles" presStyleCnt="0"/>
      <dgm:spPr/>
    </dgm:pt>
    <dgm:pt modelId="{0D6BDD00-FBDB-4113-952E-91D6C36E5366}" type="pres">
      <dgm:prSet presAssocID="{70F88591-19A1-40A5-9925-24E21A0FC2A8}" presName="parentLin" presStyleCnt="0"/>
      <dgm:spPr/>
    </dgm:pt>
    <dgm:pt modelId="{6DC9F7BB-AEF5-4B53-BD4D-934C436B9970}" type="pres">
      <dgm:prSet presAssocID="{70F88591-19A1-40A5-9925-24E21A0FC2A8}" presName="parentLeftMargin" presStyleLbl="node1" presStyleIdx="0" presStyleCnt="3"/>
      <dgm:spPr/>
    </dgm:pt>
    <dgm:pt modelId="{4E62BC8A-F213-4707-A488-B054AFF9311A}" type="pres">
      <dgm:prSet presAssocID="{70F88591-19A1-40A5-9925-24E21A0FC2A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1E3F026-199C-4051-8DFC-CB9169EE8141}" type="pres">
      <dgm:prSet presAssocID="{70F88591-19A1-40A5-9925-24E21A0FC2A8}" presName="negativeSpace" presStyleCnt="0"/>
      <dgm:spPr/>
    </dgm:pt>
    <dgm:pt modelId="{B2E8F6C5-DECB-4B5C-B09F-57913F01551A}" type="pres">
      <dgm:prSet presAssocID="{70F88591-19A1-40A5-9925-24E21A0FC2A8}" presName="childText" presStyleLbl="conFgAcc1" presStyleIdx="1" presStyleCnt="3">
        <dgm:presLayoutVars>
          <dgm:bulletEnabled val="1"/>
        </dgm:presLayoutVars>
      </dgm:prSet>
      <dgm:spPr/>
    </dgm:pt>
    <dgm:pt modelId="{FD9FA29E-E709-419B-8072-529BB4ECD0CB}" type="pres">
      <dgm:prSet presAssocID="{EBEB92D1-CE83-4639-96D3-FDA4ACDD55CB}" presName="spaceBetweenRectangles" presStyleCnt="0"/>
      <dgm:spPr/>
    </dgm:pt>
    <dgm:pt modelId="{19E59AB1-5DC0-4D72-9E71-1C4FF825F908}" type="pres">
      <dgm:prSet presAssocID="{7D602BFD-B33E-4739-A037-3F4DB434A020}" presName="parentLin" presStyleCnt="0"/>
      <dgm:spPr/>
    </dgm:pt>
    <dgm:pt modelId="{B4556D92-7EEF-4B26-98C0-6E6A72E5626D}" type="pres">
      <dgm:prSet presAssocID="{7D602BFD-B33E-4739-A037-3F4DB434A020}" presName="parentLeftMargin" presStyleLbl="node1" presStyleIdx="1" presStyleCnt="3"/>
      <dgm:spPr/>
    </dgm:pt>
    <dgm:pt modelId="{EA2230BB-84E6-4784-9CED-48222479F17C}" type="pres">
      <dgm:prSet presAssocID="{7D602BFD-B33E-4739-A037-3F4DB434A02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EDDF136-2A94-4D0B-AF65-502F176FBC8A}" type="pres">
      <dgm:prSet presAssocID="{7D602BFD-B33E-4739-A037-3F4DB434A020}" presName="negativeSpace" presStyleCnt="0"/>
      <dgm:spPr/>
    </dgm:pt>
    <dgm:pt modelId="{E2023300-C0AD-4322-928C-0044F66318D0}" type="pres">
      <dgm:prSet presAssocID="{7D602BFD-B33E-4739-A037-3F4DB434A02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2C9FF00-B496-421D-8CD7-CC68A4755331}" srcId="{496FD868-63FF-4F36-83CB-EB335FA07BC4}" destId="{5995E50A-582D-47AE-A7D0-B8238305A46E}" srcOrd="0" destOrd="0" parTransId="{07A13592-A82A-4EDB-B1F6-2A39A5D0A5A3}" sibTransId="{A37C5C87-5D2F-46E5-BCD0-BDB2BA21E423}"/>
    <dgm:cxn modelId="{87457827-9BDB-48F0-A2CA-2216F1E7B17A}" srcId="{70F88591-19A1-40A5-9925-24E21A0FC2A8}" destId="{C9A879F4-9781-4F25-A61E-768E2FC4AF5C}" srcOrd="0" destOrd="0" parTransId="{C029A0F6-D708-45D8-8FDD-1E8DC7862F84}" sibTransId="{60920FA2-A98A-41D8-BAD5-6F8D372F07AB}"/>
    <dgm:cxn modelId="{022D1628-EBAE-40E0-BF5E-A47BB78B987F}" type="presOf" srcId="{D91DC2EF-7B64-47F7-B2D6-B27F50500A71}" destId="{DDDB2EB4-C5E3-484A-A1BA-87761F049E79}" srcOrd="0" destOrd="0" presId="urn:microsoft.com/office/officeart/2005/8/layout/list1"/>
    <dgm:cxn modelId="{C77FF52A-057C-4FB6-9AB7-B33B2E75B26C}" type="presOf" srcId="{7D602BFD-B33E-4739-A037-3F4DB434A020}" destId="{EA2230BB-84E6-4784-9CED-48222479F17C}" srcOrd="1" destOrd="0" presId="urn:microsoft.com/office/officeart/2005/8/layout/list1"/>
    <dgm:cxn modelId="{F5EAEE2B-EB08-4E10-8A36-0BA49A84C97B}" srcId="{5995E50A-582D-47AE-A7D0-B8238305A46E}" destId="{6B9680A1-0B94-4CF5-9561-2514650BBBC4}" srcOrd="1" destOrd="0" parTransId="{316CC65E-F421-41F1-B8B6-E5CEFFE9C0E5}" sibTransId="{7D4D17ED-D516-4448-B6CD-50622ED9AC48}"/>
    <dgm:cxn modelId="{C0542631-9235-454A-B44D-C92F0B29578A}" type="presOf" srcId="{70F88591-19A1-40A5-9925-24E21A0FC2A8}" destId="{4E62BC8A-F213-4707-A488-B054AFF9311A}" srcOrd="1" destOrd="0" presId="urn:microsoft.com/office/officeart/2005/8/layout/list1"/>
    <dgm:cxn modelId="{6CF0AA3C-C317-4E4A-8FAA-AF11C5C05848}" type="presOf" srcId="{7D602BFD-B33E-4739-A037-3F4DB434A020}" destId="{B4556D92-7EEF-4B26-98C0-6E6A72E5626D}" srcOrd="0" destOrd="0" presId="urn:microsoft.com/office/officeart/2005/8/layout/list1"/>
    <dgm:cxn modelId="{5A2DDD48-1B20-4366-BE83-0FA71CCE32A9}" srcId="{70F88591-19A1-40A5-9925-24E21A0FC2A8}" destId="{70BFB4F1-4989-4E78-89E4-E8D8558CEADF}" srcOrd="1" destOrd="0" parTransId="{E58E1B73-978B-4B50-A59E-B8FB0669FFC0}" sibTransId="{B7690DD0-0F85-4512-805A-6AAC1468E45F}"/>
    <dgm:cxn modelId="{36338471-6DCE-490F-A71D-93B795BA793E}" type="presOf" srcId="{5995E50A-582D-47AE-A7D0-B8238305A46E}" destId="{22EDB503-E697-4B08-8F18-C4436DB5FB81}" srcOrd="1" destOrd="0" presId="urn:microsoft.com/office/officeart/2005/8/layout/list1"/>
    <dgm:cxn modelId="{A5AB5159-F8D8-43B2-932F-4CC3B88556C6}" type="presOf" srcId="{70BFB4F1-4989-4E78-89E4-E8D8558CEADF}" destId="{B2E8F6C5-DECB-4B5C-B09F-57913F01551A}" srcOrd="0" destOrd="1" presId="urn:microsoft.com/office/officeart/2005/8/layout/list1"/>
    <dgm:cxn modelId="{5B77E97F-0A28-46B1-9C48-434113F974D4}" srcId="{5995E50A-582D-47AE-A7D0-B8238305A46E}" destId="{D91DC2EF-7B64-47F7-B2D6-B27F50500A71}" srcOrd="0" destOrd="0" parTransId="{6E23E720-344A-42D8-A908-6FF42BA33E05}" sibTransId="{F225834D-8702-4F0A-8CFB-51C16BA72D9E}"/>
    <dgm:cxn modelId="{B82AF891-ECB2-4425-9718-65DBF735D699}" type="presOf" srcId="{6B9680A1-0B94-4CF5-9561-2514650BBBC4}" destId="{DDDB2EB4-C5E3-484A-A1BA-87761F049E79}" srcOrd="0" destOrd="1" presId="urn:microsoft.com/office/officeart/2005/8/layout/list1"/>
    <dgm:cxn modelId="{DEDC47A4-1D97-4B58-BAA8-C6832ECB01AE}" type="presOf" srcId="{C9A879F4-9781-4F25-A61E-768E2FC4AF5C}" destId="{B2E8F6C5-DECB-4B5C-B09F-57913F01551A}" srcOrd="0" destOrd="0" presId="urn:microsoft.com/office/officeart/2005/8/layout/list1"/>
    <dgm:cxn modelId="{8C0732A6-BEAE-43C7-B2C2-C0D3341C44A5}" type="presOf" srcId="{5995E50A-582D-47AE-A7D0-B8238305A46E}" destId="{EFE556B5-C30E-4AFE-AA6E-73AE34C7F513}" srcOrd="0" destOrd="0" presId="urn:microsoft.com/office/officeart/2005/8/layout/list1"/>
    <dgm:cxn modelId="{E5B3A6C3-A6C5-4268-90EC-0D2E58FD6F72}" srcId="{496FD868-63FF-4F36-83CB-EB335FA07BC4}" destId="{7D602BFD-B33E-4739-A037-3F4DB434A020}" srcOrd="2" destOrd="0" parTransId="{B019193A-BFCF-4F61-90D3-31C46A8D18D4}" sibTransId="{E9AF15B6-2D3B-4973-BCC4-9AE476F722E7}"/>
    <dgm:cxn modelId="{D512DFC4-3120-4BB8-A8C8-7794CD9BB84B}" type="presOf" srcId="{496FD868-63FF-4F36-83CB-EB335FA07BC4}" destId="{5733044C-4528-4D39-AD35-1D731D190BEC}" srcOrd="0" destOrd="0" presId="urn:microsoft.com/office/officeart/2005/8/layout/list1"/>
    <dgm:cxn modelId="{613577DE-6B2F-4A47-A85E-16B2282601FB}" type="presOf" srcId="{70F88591-19A1-40A5-9925-24E21A0FC2A8}" destId="{6DC9F7BB-AEF5-4B53-BD4D-934C436B9970}" srcOrd="0" destOrd="0" presId="urn:microsoft.com/office/officeart/2005/8/layout/list1"/>
    <dgm:cxn modelId="{35E208E5-77AA-4185-8CB2-7D5D9705086F}" srcId="{496FD868-63FF-4F36-83CB-EB335FA07BC4}" destId="{70F88591-19A1-40A5-9925-24E21A0FC2A8}" srcOrd="1" destOrd="0" parTransId="{2050D13E-C5A4-4BAB-9532-0FE1F6492906}" sibTransId="{EBEB92D1-CE83-4639-96D3-FDA4ACDD55CB}"/>
    <dgm:cxn modelId="{BAC9668F-20CC-456F-99C3-EF507DC6079E}" type="presParOf" srcId="{5733044C-4528-4D39-AD35-1D731D190BEC}" destId="{155B1446-817B-45FA-BAFA-CFB0C8E2B2A3}" srcOrd="0" destOrd="0" presId="urn:microsoft.com/office/officeart/2005/8/layout/list1"/>
    <dgm:cxn modelId="{15D0D75F-BB2E-49D6-8993-7AC4F7257443}" type="presParOf" srcId="{155B1446-817B-45FA-BAFA-CFB0C8E2B2A3}" destId="{EFE556B5-C30E-4AFE-AA6E-73AE34C7F513}" srcOrd="0" destOrd="0" presId="urn:microsoft.com/office/officeart/2005/8/layout/list1"/>
    <dgm:cxn modelId="{C5A7ED77-73FD-4E31-8DBC-789D487C1780}" type="presParOf" srcId="{155B1446-817B-45FA-BAFA-CFB0C8E2B2A3}" destId="{22EDB503-E697-4B08-8F18-C4436DB5FB81}" srcOrd="1" destOrd="0" presId="urn:microsoft.com/office/officeart/2005/8/layout/list1"/>
    <dgm:cxn modelId="{027890D1-B7F5-4FD0-B325-E32D6326C578}" type="presParOf" srcId="{5733044C-4528-4D39-AD35-1D731D190BEC}" destId="{92EC9CA1-B6DF-4BF1-A2F4-65BD9F1B7154}" srcOrd="1" destOrd="0" presId="urn:microsoft.com/office/officeart/2005/8/layout/list1"/>
    <dgm:cxn modelId="{9800316C-8A0D-4112-B005-745E8D9DA159}" type="presParOf" srcId="{5733044C-4528-4D39-AD35-1D731D190BEC}" destId="{DDDB2EB4-C5E3-484A-A1BA-87761F049E79}" srcOrd="2" destOrd="0" presId="urn:microsoft.com/office/officeart/2005/8/layout/list1"/>
    <dgm:cxn modelId="{5BAD59CE-F442-4333-B67A-9E4F65E68BEE}" type="presParOf" srcId="{5733044C-4528-4D39-AD35-1D731D190BEC}" destId="{2250661B-F8A3-4B59-BE84-FA1E1C36CADB}" srcOrd="3" destOrd="0" presId="urn:microsoft.com/office/officeart/2005/8/layout/list1"/>
    <dgm:cxn modelId="{24B6FF3E-AC3D-459E-9741-E05E90B6CE71}" type="presParOf" srcId="{5733044C-4528-4D39-AD35-1D731D190BEC}" destId="{0D6BDD00-FBDB-4113-952E-91D6C36E5366}" srcOrd="4" destOrd="0" presId="urn:microsoft.com/office/officeart/2005/8/layout/list1"/>
    <dgm:cxn modelId="{88D0C4D7-0308-4E96-90AC-2C72CB7C1466}" type="presParOf" srcId="{0D6BDD00-FBDB-4113-952E-91D6C36E5366}" destId="{6DC9F7BB-AEF5-4B53-BD4D-934C436B9970}" srcOrd="0" destOrd="0" presId="urn:microsoft.com/office/officeart/2005/8/layout/list1"/>
    <dgm:cxn modelId="{4D5AD23E-812B-47AE-B485-B93F14EB6473}" type="presParOf" srcId="{0D6BDD00-FBDB-4113-952E-91D6C36E5366}" destId="{4E62BC8A-F213-4707-A488-B054AFF9311A}" srcOrd="1" destOrd="0" presId="urn:microsoft.com/office/officeart/2005/8/layout/list1"/>
    <dgm:cxn modelId="{59D8ECC0-22A7-4E4C-B371-45DA175B974E}" type="presParOf" srcId="{5733044C-4528-4D39-AD35-1D731D190BEC}" destId="{21E3F026-199C-4051-8DFC-CB9169EE8141}" srcOrd="5" destOrd="0" presId="urn:microsoft.com/office/officeart/2005/8/layout/list1"/>
    <dgm:cxn modelId="{0944839E-36A5-4358-ACBC-DAD6F01868D9}" type="presParOf" srcId="{5733044C-4528-4D39-AD35-1D731D190BEC}" destId="{B2E8F6C5-DECB-4B5C-B09F-57913F01551A}" srcOrd="6" destOrd="0" presId="urn:microsoft.com/office/officeart/2005/8/layout/list1"/>
    <dgm:cxn modelId="{043CD611-1EE6-4AD3-90B5-E7BC4F03EB4A}" type="presParOf" srcId="{5733044C-4528-4D39-AD35-1D731D190BEC}" destId="{FD9FA29E-E709-419B-8072-529BB4ECD0CB}" srcOrd="7" destOrd="0" presId="urn:microsoft.com/office/officeart/2005/8/layout/list1"/>
    <dgm:cxn modelId="{29A70B0D-BB3D-4F71-AC5D-C81932F48FFD}" type="presParOf" srcId="{5733044C-4528-4D39-AD35-1D731D190BEC}" destId="{19E59AB1-5DC0-4D72-9E71-1C4FF825F908}" srcOrd="8" destOrd="0" presId="urn:microsoft.com/office/officeart/2005/8/layout/list1"/>
    <dgm:cxn modelId="{8448E0D1-493A-4AF2-B582-6EF9A915EBC2}" type="presParOf" srcId="{19E59AB1-5DC0-4D72-9E71-1C4FF825F908}" destId="{B4556D92-7EEF-4B26-98C0-6E6A72E5626D}" srcOrd="0" destOrd="0" presId="urn:microsoft.com/office/officeart/2005/8/layout/list1"/>
    <dgm:cxn modelId="{2ACD86B5-79D3-47B7-A1DC-6968A210B3DB}" type="presParOf" srcId="{19E59AB1-5DC0-4D72-9E71-1C4FF825F908}" destId="{EA2230BB-84E6-4784-9CED-48222479F17C}" srcOrd="1" destOrd="0" presId="urn:microsoft.com/office/officeart/2005/8/layout/list1"/>
    <dgm:cxn modelId="{7E54B554-3F9E-4F40-8795-38E6671F21AA}" type="presParOf" srcId="{5733044C-4528-4D39-AD35-1D731D190BEC}" destId="{8EDDF136-2A94-4D0B-AF65-502F176FBC8A}" srcOrd="9" destOrd="0" presId="urn:microsoft.com/office/officeart/2005/8/layout/list1"/>
    <dgm:cxn modelId="{9C43F93A-5980-44F2-9BEE-EF906D6A4452}" type="presParOf" srcId="{5733044C-4528-4D39-AD35-1D731D190BEC}" destId="{E2023300-C0AD-4322-928C-0044F66318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94BD0E-5FFF-4283-8C8F-5CB2698C7B6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C76AC4-B0AC-437A-9D18-99E060A85578}">
      <dgm:prSet/>
      <dgm:spPr/>
      <dgm:t>
        <a:bodyPr/>
        <a:lstStyle/>
        <a:p>
          <a:r>
            <a:rPr lang="cs-CZ"/>
            <a:t>Intervalový trénink</a:t>
          </a:r>
          <a:endParaRPr lang="en-US"/>
        </a:p>
      </dgm:t>
    </dgm:pt>
    <dgm:pt modelId="{D8AF2666-B542-4FF0-BA57-02794D7A65F2}" type="parTrans" cxnId="{B63BDF3C-5D16-460D-8754-19AC93BD9F87}">
      <dgm:prSet/>
      <dgm:spPr/>
      <dgm:t>
        <a:bodyPr/>
        <a:lstStyle/>
        <a:p>
          <a:endParaRPr lang="en-US"/>
        </a:p>
      </dgm:t>
    </dgm:pt>
    <dgm:pt modelId="{D887A1CE-A458-451E-9EA3-FA4C221AC3D2}" type="sibTrans" cxnId="{B63BDF3C-5D16-460D-8754-19AC93BD9F87}">
      <dgm:prSet/>
      <dgm:spPr/>
      <dgm:t>
        <a:bodyPr/>
        <a:lstStyle/>
        <a:p>
          <a:endParaRPr lang="en-US"/>
        </a:p>
      </dgm:t>
    </dgm:pt>
    <dgm:pt modelId="{E538327C-126C-4352-8AA2-DC37666EA4DB}">
      <dgm:prSet/>
      <dgm:spPr/>
      <dgm:t>
        <a:bodyPr/>
        <a:lstStyle/>
        <a:p>
          <a:r>
            <a:rPr lang="cs-CZ"/>
            <a:t>Různá délka intervalu, několik opakování, různá délka odpočinku</a:t>
          </a:r>
          <a:endParaRPr lang="en-US"/>
        </a:p>
      </dgm:t>
    </dgm:pt>
    <dgm:pt modelId="{8797CE8A-225E-4B18-9E67-024C2D98D292}" type="parTrans" cxnId="{D2EC39FB-DF91-4A01-B1C7-6A3A661ACF46}">
      <dgm:prSet/>
      <dgm:spPr/>
      <dgm:t>
        <a:bodyPr/>
        <a:lstStyle/>
        <a:p>
          <a:endParaRPr lang="en-US"/>
        </a:p>
      </dgm:t>
    </dgm:pt>
    <dgm:pt modelId="{981AB680-63DD-4F88-B15F-889DBC570BCD}" type="sibTrans" cxnId="{D2EC39FB-DF91-4A01-B1C7-6A3A661ACF46}">
      <dgm:prSet/>
      <dgm:spPr/>
      <dgm:t>
        <a:bodyPr/>
        <a:lstStyle/>
        <a:p>
          <a:endParaRPr lang="en-US"/>
        </a:p>
      </dgm:t>
    </dgm:pt>
    <dgm:pt modelId="{4239A3D0-8A11-464D-97D4-109C00FC506C}">
      <dgm:prSet/>
      <dgm:spPr/>
      <dgm:t>
        <a:bodyPr/>
        <a:lstStyle/>
        <a:p>
          <a:r>
            <a:rPr lang="cs-CZ"/>
            <a:t>HIIT</a:t>
          </a:r>
          <a:endParaRPr lang="en-US"/>
        </a:p>
      </dgm:t>
    </dgm:pt>
    <dgm:pt modelId="{F59CD389-6336-4268-B0DD-7C70CB54CC5D}" type="parTrans" cxnId="{93B9392C-416D-46F1-9741-FB755B0258E6}">
      <dgm:prSet/>
      <dgm:spPr/>
      <dgm:t>
        <a:bodyPr/>
        <a:lstStyle/>
        <a:p>
          <a:endParaRPr lang="en-US"/>
        </a:p>
      </dgm:t>
    </dgm:pt>
    <dgm:pt modelId="{89442D1C-522A-4B3F-86A6-5D340CCC4061}" type="sibTrans" cxnId="{93B9392C-416D-46F1-9741-FB755B0258E6}">
      <dgm:prSet/>
      <dgm:spPr/>
      <dgm:t>
        <a:bodyPr/>
        <a:lstStyle/>
        <a:p>
          <a:endParaRPr lang="en-US"/>
        </a:p>
      </dgm:t>
    </dgm:pt>
    <dgm:pt modelId="{AD42960E-9B82-4A5B-90CC-7BB39343B127}">
      <dgm:prSet/>
      <dgm:spPr/>
      <dgm:t>
        <a:bodyPr/>
        <a:lstStyle/>
        <a:p>
          <a:r>
            <a:rPr lang="cs-CZ"/>
            <a:t>Vysoká intenzita, krátká doba odpočinku, několik sérií</a:t>
          </a:r>
          <a:endParaRPr lang="en-US"/>
        </a:p>
      </dgm:t>
    </dgm:pt>
    <dgm:pt modelId="{7CF36054-EB3D-433F-99B5-84C77369EE87}" type="parTrans" cxnId="{5E30A87F-600F-4048-8E01-33561F3C5C00}">
      <dgm:prSet/>
      <dgm:spPr/>
      <dgm:t>
        <a:bodyPr/>
        <a:lstStyle/>
        <a:p>
          <a:endParaRPr lang="en-US"/>
        </a:p>
      </dgm:t>
    </dgm:pt>
    <dgm:pt modelId="{CF8464A6-36A5-49E2-82A1-24E0E5D56597}" type="sibTrans" cxnId="{5E30A87F-600F-4048-8E01-33561F3C5C00}">
      <dgm:prSet/>
      <dgm:spPr/>
      <dgm:t>
        <a:bodyPr/>
        <a:lstStyle/>
        <a:p>
          <a:endParaRPr lang="en-US"/>
        </a:p>
      </dgm:t>
    </dgm:pt>
    <dgm:pt modelId="{A4FCAA37-6B77-45FC-849E-6EF024ADF8DB}" type="pres">
      <dgm:prSet presAssocID="{A294BD0E-5FFF-4283-8C8F-5CB2698C7B61}" presName="Name0" presStyleCnt="0">
        <dgm:presLayoutVars>
          <dgm:dir/>
          <dgm:animLvl val="lvl"/>
          <dgm:resizeHandles val="exact"/>
        </dgm:presLayoutVars>
      </dgm:prSet>
      <dgm:spPr/>
    </dgm:pt>
    <dgm:pt modelId="{DC33CB75-D43D-4B19-9370-ACDF336A306F}" type="pres">
      <dgm:prSet presAssocID="{94C76AC4-B0AC-437A-9D18-99E060A85578}" presName="linNode" presStyleCnt="0"/>
      <dgm:spPr/>
    </dgm:pt>
    <dgm:pt modelId="{678567BD-FF4A-47E1-B433-FB21570B4B2D}" type="pres">
      <dgm:prSet presAssocID="{94C76AC4-B0AC-437A-9D18-99E060A8557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66BCB7C-9474-4C24-8405-CDE437ECF87B}" type="pres">
      <dgm:prSet presAssocID="{94C76AC4-B0AC-437A-9D18-99E060A85578}" presName="descendantText" presStyleLbl="alignAccFollowNode1" presStyleIdx="0" presStyleCnt="2">
        <dgm:presLayoutVars>
          <dgm:bulletEnabled val="1"/>
        </dgm:presLayoutVars>
      </dgm:prSet>
      <dgm:spPr/>
    </dgm:pt>
    <dgm:pt modelId="{33F4B6D9-AC49-4F29-B4D9-EB826FA62EBC}" type="pres">
      <dgm:prSet presAssocID="{D887A1CE-A458-451E-9EA3-FA4C221AC3D2}" presName="sp" presStyleCnt="0"/>
      <dgm:spPr/>
    </dgm:pt>
    <dgm:pt modelId="{7B80594C-43D3-4AF0-9586-E68E17BCB37F}" type="pres">
      <dgm:prSet presAssocID="{4239A3D0-8A11-464D-97D4-109C00FC506C}" presName="linNode" presStyleCnt="0"/>
      <dgm:spPr/>
    </dgm:pt>
    <dgm:pt modelId="{393BD361-209B-4507-8CE5-E57A7FD607F4}" type="pres">
      <dgm:prSet presAssocID="{4239A3D0-8A11-464D-97D4-109C00FC506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ECBDE29-4B22-4C08-AEF2-7AD3B94111E6}" type="pres">
      <dgm:prSet presAssocID="{4239A3D0-8A11-464D-97D4-109C00FC506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3B9392C-416D-46F1-9741-FB755B0258E6}" srcId="{A294BD0E-5FFF-4283-8C8F-5CB2698C7B61}" destId="{4239A3D0-8A11-464D-97D4-109C00FC506C}" srcOrd="1" destOrd="0" parTransId="{F59CD389-6336-4268-B0DD-7C70CB54CC5D}" sibTransId="{89442D1C-522A-4B3F-86A6-5D340CCC4061}"/>
    <dgm:cxn modelId="{1FE14D31-B56C-4055-BFB2-C4899A65A1C0}" type="presOf" srcId="{A294BD0E-5FFF-4283-8C8F-5CB2698C7B61}" destId="{A4FCAA37-6B77-45FC-849E-6EF024ADF8DB}" srcOrd="0" destOrd="0" presId="urn:microsoft.com/office/officeart/2005/8/layout/vList5"/>
    <dgm:cxn modelId="{B63BDF3C-5D16-460D-8754-19AC93BD9F87}" srcId="{A294BD0E-5FFF-4283-8C8F-5CB2698C7B61}" destId="{94C76AC4-B0AC-437A-9D18-99E060A85578}" srcOrd="0" destOrd="0" parTransId="{D8AF2666-B542-4FF0-BA57-02794D7A65F2}" sibTransId="{D887A1CE-A458-451E-9EA3-FA4C221AC3D2}"/>
    <dgm:cxn modelId="{9C811F46-C4B7-470E-8BCC-B99E385EE48E}" type="presOf" srcId="{94C76AC4-B0AC-437A-9D18-99E060A85578}" destId="{678567BD-FF4A-47E1-B433-FB21570B4B2D}" srcOrd="0" destOrd="0" presId="urn:microsoft.com/office/officeart/2005/8/layout/vList5"/>
    <dgm:cxn modelId="{98849474-288B-4A36-9743-CBFE141069FB}" type="presOf" srcId="{AD42960E-9B82-4A5B-90CC-7BB39343B127}" destId="{5ECBDE29-4B22-4C08-AEF2-7AD3B94111E6}" srcOrd="0" destOrd="0" presId="urn:microsoft.com/office/officeart/2005/8/layout/vList5"/>
    <dgm:cxn modelId="{5E30A87F-600F-4048-8E01-33561F3C5C00}" srcId="{4239A3D0-8A11-464D-97D4-109C00FC506C}" destId="{AD42960E-9B82-4A5B-90CC-7BB39343B127}" srcOrd="0" destOrd="0" parTransId="{7CF36054-EB3D-433F-99B5-84C77369EE87}" sibTransId="{CF8464A6-36A5-49E2-82A1-24E0E5D56597}"/>
    <dgm:cxn modelId="{0134AD87-E9B4-46C8-A5C5-508787166402}" type="presOf" srcId="{E538327C-126C-4352-8AA2-DC37666EA4DB}" destId="{566BCB7C-9474-4C24-8405-CDE437ECF87B}" srcOrd="0" destOrd="0" presId="urn:microsoft.com/office/officeart/2005/8/layout/vList5"/>
    <dgm:cxn modelId="{064667F3-F9CE-4F32-9746-F7D6E99D4B00}" type="presOf" srcId="{4239A3D0-8A11-464D-97D4-109C00FC506C}" destId="{393BD361-209B-4507-8CE5-E57A7FD607F4}" srcOrd="0" destOrd="0" presId="urn:microsoft.com/office/officeart/2005/8/layout/vList5"/>
    <dgm:cxn modelId="{D2EC39FB-DF91-4A01-B1C7-6A3A661ACF46}" srcId="{94C76AC4-B0AC-437A-9D18-99E060A85578}" destId="{E538327C-126C-4352-8AA2-DC37666EA4DB}" srcOrd="0" destOrd="0" parTransId="{8797CE8A-225E-4B18-9E67-024C2D98D292}" sibTransId="{981AB680-63DD-4F88-B15F-889DBC570BCD}"/>
    <dgm:cxn modelId="{13BF1E72-C094-4653-B07A-FAD30C1FE20F}" type="presParOf" srcId="{A4FCAA37-6B77-45FC-849E-6EF024ADF8DB}" destId="{DC33CB75-D43D-4B19-9370-ACDF336A306F}" srcOrd="0" destOrd="0" presId="urn:microsoft.com/office/officeart/2005/8/layout/vList5"/>
    <dgm:cxn modelId="{5E5CB912-F7F5-4ABA-B5F6-959AE9920C53}" type="presParOf" srcId="{DC33CB75-D43D-4B19-9370-ACDF336A306F}" destId="{678567BD-FF4A-47E1-B433-FB21570B4B2D}" srcOrd="0" destOrd="0" presId="urn:microsoft.com/office/officeart/2005/8/layout/vList5"/>
    <dgm:cxn modelId="{251FBC4D-2DD5-42BF-AFF7-9D9075EA6903}" type="presParOf" srcId="{DC33CB75-D43D-4B19-9370-ACDF336A306F}" destId="{566BCB7C-9474-4C24-8405-CDE437ECF87B}" srcOrd="1" destOrd="0" presId="urn:microsoft.com/office/officeart/2005/8/layout/vList5"/>
    <dgm:cxn modelId="{96FFB401-C072-4764-B855-6F079740D776}" type="presParOf" srcId="{A4FCAA37-6B77-45FC-849E-6EF024ADF8DB}" destId="{33F4B6D9-AC49-4F29-B4D9-EB826FA62EBC}" srcOrd="1" destOrd="0" presId="urn:microsoft.com/office/officeart/2005/8/layout/vList5"/>
    <dgm:cxn modelId="{BF365F46-FE01-4E93-8AAC-9E61AF6F81E8}" type="presParOf" srcId="{A4FCAA37-6B77-45FC-849E-6EF024ADF8DB}" destId="{7B80594C-43D3-4AF0-9586-E68E17BCB37F}" srcOrd="2" destOrd="0" presId="urn:microsoft.com/office/officeart/2005/8/layout/vList5"/>
    <dgm:cxn modelId="{CB3849AA-62C3-4A63-A5EC-C8677F11455A}" type="presParOf" srcId="{7B80594C-43D3-4AF0-9586-E68E17BCB37F}" destId="{393BD361-209B-4507-8CE5-E57A7FD607F4}" srcOrd="0" destOrd="0" presId="urn:microsoft.com/office/officeart/2005/8/layout/vList5"/>
    <dgm:cxn modelId="{127ED50D-8C37-4997-B1E7-76488289D971}" type="presParOf" srcId="{7B80594C-43D3-4AF0-9586-E68E17BCB37F}" destId="{5ECBDE29-4B22-4C08-AEF2-7AD3B94111E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0E3D1E-DC58-40B0-8436-1AE26992554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742C95A-7C1B-4C31-9CC1-335CD1B38214}">
      <dgm:prSet/>
      <dgm:spPr/>
      <dgm:t>
        <a:bodyPr/>
        <a:lstStyle/>
        <a:p>
          <a:r>
            <a:rPr lang="cs-CZ"/>
            <a:t>Obecná/specifická vytrvalost</a:t>
          </a:r>
          <a:endParaRPr lang="en-US"/>
        </a:p>
      </dgm:t>
    </dgm:pt>
    <dgm:pt modelId="{EACEF17B-4FA7-41E4-960B-786380943D76}" type="parTrans" cxnId="{3D223C00-718A-4AC2-9ED6-ACE946157ED5}">
      <dgm:prSet/>
      <dgm:spPr/>
      <dgm:t>
        <a:bodyPr/>
        <a:lstStyle/>
        <a:p>
          <a:endParaRPr lang="en-US"/>
        </a:p>
      </dgm:t>
    </dgm:pt>
    <dgm:pt modelId="{DCA3206A-C501-4AA1-AF4F-72FEF6ABB244}" type="sibTrans" cxnId="{3D223C00-718A-4AC2-9ED6-ACE946157ED5}">
      <dgm:prSet/>
      <dgm:spPr/>
      <dgm:t>
        <a:bodyPr/>
        <a:lstStyle/>
        <a:p>
          <a:endParaRPr lang="en-US"/>
        </a:p>
      </dgm:t>
    </dgm:pt>
    <dgm:pt modelId="{32F57AB3-EF54-4673-ADDA-609F1C372407}">
      <dgm:prSet/>
      <dgm:spPr/>
      <dgm:t>
        <a:bodyPr/>
        <a:lstStyle/>
        <a:p>
          <a:r>
            <a:rPr lang="cs-CZ"/>
            <a:t>Kontinuální trénink</a:t>
          </a:r>
          <a:endParaRPr lang="en-US"/>
        </a:p>
      </dgm:t>
    </dgm:pt>
    <dgm:pt modelId="{74341C60-655F-4987-B4AC-E80E42C6E44D}" type="parTrans" cxnId="{5459B080-7154-41FB-9F8C-684B04C93BEF}">
      <dgm:prSet/>
      <dgm:spPr/>
      <dgm:t>
        <a:bodyPr/>
        <a:lstStyle/>
        <a:p>
          <a:endParaRPr lang="en-US"/>
        </a:p>
      </dgm:t>
    </dgm:pt>
    <dgm:pt modelId="{78F39BFF-9D83-436F-B2FB-8A3BA233FF91}" type="sibTrans" cxnId="{5459B080-7154-41FB-9F8C-684B04C93BEF}">
      <dgm:prSet/>
      <dgm:spPr/>
      <dgm:t>
        <a:bodyPr/>
        <a:lstStyle/>
        <a:p>
          <a:endParaRPr lang="en-US"/>
        </a:p>
      </dgm:t>
    </dgm:pt>
    <dgm:pt modelId="{E0580CF4-4084-4D83-9A1F-8E38896EC944}">
      <dgm:prSet/>
      <dgm:spPr/>
      <dgm:t>
        <a:bodyPr/>
        <a:lstStyle/>
        <a:p>
          <a:r>
            <a:rPr lang="cs-CZ"/>
            <a:t>Fartlek</a:t>
          </a:r>
          <a:endParaRPr lang="en-US"/>
        </a:p>
      </dgm:t>
    </dgm:pt>
    <dgm:pt modelId="{FF8C7282-678D-4057-8D80-083739871EFA}" type="parTrans" cxnId="{4AFFD025-0CFC-4B73-B88D-EA08B179B37C}">
      <dgm:prSet/>
      <dgm:spPr/>
      <dgm:t>
        <a:bodyPr/>
        <a:lstStyle/>
        <a:p>
          <a:endParaRPr lang="en-US"/>
        </a:p>
      </dgm:t>
    </dgm:pt>
    <dgm:pt modelId="{46C988E8-9101-4801-A0FF-2D5DE939C99C}" type="sibTrans" cxnId="{4AFFD025-0CFC-4B73-B88D-EA08B179B37C}">
      <dgm:prSet/>
      <dgm:spPr/>
      <dgm:t>
        <a:bodyPr/>
        <a:lstStyle/>
        <a:p>
          <a:endParaRPr lang="en-US"/>
        </a:p>
      </dgm:t>
    </dgm:pt>
    <dgm:pt modelId="{10CCAC0A-1749-4E97-8567-E47CD24F1680}">
      <dgm:prSet/>
      <dgm:spPr/>
      <dgm:t>
        <a:bodyPr/>
        <a:lstStyle/>
        <a:p>
          <a:r>
            <a:rPr lang="cs-CZ"/>
            <a:t>Střídavý trénink </a:t>
          </a:r>
          <a:endParaRPr lang="en-US"/>
        </a:p>
      </dgm:t>
    </dgm:pt>
    <dgm:pt modelId="{17746332-00FA-4543-8551-8BABD9EC7B7C}" type="parTrans" cxnId="{9A6F71B2-831C-4597-84A6-8658039116C8}">
      <dgm:prSet/>
      <dgm:spPr/>
      <dgm:t>
        <a:bodyPr/>
        <a:lstStyle/>
        <a:p>
          <a:endParaRPr lang="en-US"/>
        </a:p>
      </dgm:t>
    </dgm:pt>
    <dgm:pt modelId="{2A9CD8A7-605B-49C6-B599-DCC18740F889}" type="sibTrans" cxnId="{9A6F71B2-831C-4597-84A6-8658039116C8}">
      <dgm:prSet/>
      <dgm:spPr/>
      <dgm:t>
        <a:bodyPr/>
        <a:lstStyle/>
        <a:p>
          <a:endParaRPr lang="en-US"/>
        </a:p>
      </dgm:t>
    </dgm:pt>
    <dgm:pt modelId="{DF03B3E9-5607-4254-BA11-788FA614AD86}" type="pres">
      <dgm:prSet presAssocID="{810E3D1E-DC58-40B0-8436-1AE2699255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828117-B463-4C03-8D93-108EECDC2C0A}" type="pres">
      <dgm:prSet presAssocID="{5742C95A-7C1B-4C31-9CC1-335CD1B38214}" presName="hierRoot1" presStyleCnt="0"/>
      <dgm:spPr/>
    </dgm:pt>
    <dgm:pt modelId="{F52A685E-50DD-4910-B3E9-B981181284CB}" type="pres">
      <dgm:prSet presAssocID="{5742C95A-7C1B-4C31-9CC1-335CD1B38214}" presName="composite" presStyleCnt="0"/>
      <dgm:spPr/>
    </dgm:pt>
    <dgm:pt modelId="{6599CCA8-2611-46E0-9F91-626A80C4D402}" type="pres">
      <dgm:prSet presAssocID="{5742C95A-7C1B-4C31-9CC1-335CD1B38214}" presName="background" presStyleLbl="node0" presStyleIdx="0" presStyleCnt="4"/>
      <dgm:spPr/>
    </dgm:pt>
    <dgm:pt modelId="{58937816-6205-4736-BDE9-D7F955133BCF}" type="pres">
      <dgm:prSet presAssocID="{5742C95A-7C1B-4C31-9CC1-335CD1B38214}" presName="text" presStyleLbl="fgAcc0" presStyleIdx="0" presStyleCnt="4">
        <dgm:presLayoutVars>
          <dgm:chPref val="3"/>
        </dgm:presLayoutVars>
      </dgm:prSet>
      <dgm:spPr/>
    </dgm:pt>
    <dgm:pt modelId="{07694AB0-D618-4E70-8647-C9275040E1DA}" type="pres">
      <dgm:prSet presAssocID="{5742C95A-7C1B-4C31-9CC1-335CD1B38214}" presName="hierChild2" presStyleCnt="0"/>
      <dgm:spPr/>
    </dgm:pt>
    <dgm:pt modelId="{550B6A1A-AC77-4977-A35A-667FF2FFED31}" type="pres">
      <dgm:prSet presAssocID="{32F57AB3-EF54-4673-ADDA-609F1C372407}" presName="hierRoot1" presStyleCnt="0"/>
      <dgm:spPr/>
    </dgm:pt>
    <dgm:pt modelId="{6740A12E-80E5-472A-8F93-0663C8385A47}" type="pres">
      <dgm:prSet presAssocID="{32F57AB3-EF54-4673-ADDA-609F1C372407}" presName="composite" presStyleCnt="0"/>
      <dgm:spPr/>
    </dgm:pt>
    <dgm:pt modelId="{2B288BE5-CF80-4AFB-B1CE-727C1AF27C2C}" type="pres">
      <dgm:prSet presAssocID="{32F57AB3-EF54-4673-ADDA-609F1C372407}" presName="background" presStyleLbl="node0" presStyleIdx="1" presStyleCnt="4"/>
      <dgm:spPr/>
    </dgm:pt>
    <dgm:pt modelId="{A91F8ACA-D9DC-4089-84E4-9462E7EFF077}" type="pres">
      <dgm:prSet presAssocID="{32F57AB3-EF54-4673-ADDA-609F1C372407}" presName="text" presStyleLbl="fgAcc0" presStyleIdx="1" presStyleCnt="4">
        <dgm:presLayoutVars>
          <dgm:chPref val="3"/>
        </dgm:presLayoutVars>
      </dgm:prSet>
      <dgm:spPr/>
    </dgm:pt>
    <dgm:pt modelId="{E09E9E97-A00B-47DE-A72F-3AB77F350319}" type="pres">
      <dgm:prSet presAssocID="{32F57AB3-EF54-4673-ADDA-609F1C372407}" presName="hierChild2" presStyleCnt="0"/>
      <dgm:spPr/>
    </dgm:pt>
    <dgm:pt modelId="{31069E6C-FE71-4FFD-8501-60AC83DEC5C1}" type="pres">
      <dgm:prSet presAssocID="{E0580CF4-4084-4D83-9A1F-8E38896EC944}" presName="hierRoot1" presStyleCnt="0"/>
      <dgm:spPr/>
    </dgm:pt>
    <dgm:pt modelId="{78D5CA1C-0025-4929-AFCF-7B7C6D8882BE}" type="pres">
      <dgm:prSet presAssocID="{E0580CF4-4084-4D83-9A1F-8E38896EC944}" presName="composite" presStyleCnt="0"/>
      <dgm:spPr/>
    </dgm:pt>
    <dgm:pt modelId="{EEBA27D0-496B-4AA9-9006-8697776F3DB0}" type="pres">
      <dgm:prSet presAssocID="{E0580CF4-4084-4D83-9A1F-8E38896EC944}" presName="background" presStyleLbl="node0" presStyleIdx="2" presStyleCnt="4"/>
      <dgm:spPr/>
    </dgm:pt>
    <dgm:pt modelId="{945EA05D-979D-489A-A469-033B86083A6F}" type="pres">
      <dgm:prSet presAssocID="{E0580CF4-4084-4D83-9A1F-8E38896EC944}" presName="text" presStyleLbl="fgAcc0" presStyleIdx="2" presStyleCnt="4">
        <dgm:presLayoutVars>
          <dgm:chPref val="3"/>
        </dgm:presLayoutVars>
      </dgm:prSet>
      <dgm:spPr/>
    </dgm:pt>
    <dgm:pt modelId="{96D3EE16-1035-44BF-AE7A-EEE4C90F61FE}" type="pres">
      <dgm:prSet presAssocID="{E0580CF4-4084-4D83-9A1F-8E38896EC944}" presName="hierChild2" presStyleCnt="0"/>
      <dgm:spPr/>
    </dgm:pt>
    <dgm:pt modelId="{90F20CAF-03D3-4241-963F-B7AD5D51ECFA}" type="pres">
      <dgm:prSet presAssocID="{10CCAC0A-1749-4E97-8567-E47CD24F1680}" presName="hierRoot1" presStyleCnt="0"/>
      <dgm:spPr/>
    </dgm:pt>
    <dgm:pt modelId="{9F02D42F-C2EC-435E-AD08-F3EE43BFA5FD}" type="pres">
      <dgm:prSet presAssocID="{10CCAC0A-1749-4E97-8567-E47CD24F1680}" presName="composite" presStyleCnt="0"/>
      <dgm:spPr/>
    </dgm:pt>
    <dgm:pt modelId="{1844FBCF-B7DF-496E-9D18-6D44E1F30F44}" type="pres">
      <dgm:prSet presAssocID="{10CCAC0A-1749-4E97-8567-E47CD24F1680}" presName="background" presStyleLbl="node0" presStyleIdx="3" presStyleCnt="4"/>
      <dgm:spPr/>
    </dgm:pt>
    <dgm:pt modelId="{71A68E8D-C318-4129-ADD3-CF649D242EB5}" type="pres">
      <dgm:prSet presAssocID="{10CCAC0A-1749-4E97-8567-E47CD24F1680}" presName="text" presStyleLbl="fgAcc0" presStyleIdx="3" presStyleCnt="4">
        <dgm:presLayoutVars>
          <dgm:chPref val="3"/>
        </dgm:presLayoutVars>
      </dgm:prSet>
      <dgm:spPr/>
    </dgm:pt>
    <dgm:pt modelId="{89CAEC60-4FDA-476F-B7FB-7BAFBCFF6D6D}" type="pres">
      <dgm:prSet presAssocID="{10CCAC0A-1749-4E97-8567-E47CD24F1680}" presName="hierChild2" presStyleCnt="0"/>
      <dgm:spPr/>
    </dgm:pt>
  </dgm:ptLst>
  <dgm:cxnLst>
    <dgm:cxn modelId="{3D223C00-718A-4AC2-9ED6-ACE946157ED5}" srcId="{810E3D1E-DC58-40B0-8436-1AE269925540}" destId="{5742C95A-7C1B-4C31-9CC1-335CD1B38214}" srcOrd="0" destOrd="0" parTransId="{EACEF17B-4FA7-41E4-960B-786380943D76}" sibTransId="{DCA3206A-C501-4AA1-AF4F-72FEF6ABB244}"/>
    <dgm:cxn modelId="{4AFFD025-0CFC-4B73-B88D-EA08B179B37C}" srcId="{810E3D1E-DC58-40B0-8436-1AE269925540}" destId="{E0580CF4-4084-4D83-9A1F-8E38896EC944}" srcOrd="2" destOrd="0" parTransId="{FF8C7282-678D-4057-8D80-083739871EFA}" sibTransId="{46C988E8-9101-4801-A0FF-2D5DE939C99C}"/>
    <dgm:cxn modelId="{3955EB60-5367-487D-8863-6E8C9585473B}" type="presOf" srcId="{E0580CF4-4084-4D83-9A1F-8E38896EC944}" destId="{945EA05D-979D-489A-A469-033B86083A6F}" srcOrd="0" destOrd="0" presId="urn:microsoft.com/office/officeart/2005/8/layout/hierarchy1"/>
    <dgm:cxn modelId="{8EFF5B4D-9E04-4BE9-8E0C-735BBC5E68C5}" type="presOf" srcId="{10CCAC0A-1749-4E97-8567-E47CD24F1680}" destId="{71A68E8D-C318-4129-ADD3-CF649D242EB5}" srcOrd="0" destOrd="0" presId="urn:microsoft.com/office/officeart/2005/8/layout/hierarchy1"/>
    <dgm:cxn modelId="{502A2B58-1ED3-4555-94EE-13179FC0A40A}" type="presOf" srcId="{810E3D1E-DC58-40B0-8436-1AE269925540}" destId="{DF03B3E9-5607-4254-BA11-788FA614AD86}" srcOrd="0" destOrd="0" presId="urn:microsoft.com/office/officeart/2005/8/layout/hierarchy1"/>
    <dgm:cxn modelId="{5459B080-7154-41FB-9F8C-684B04C93BEF}" srcId="{810E3D1E-DC58-40B0-8436-1AE269925540}" destId="{32F57AB3-EF54-4673-ADDA-609F1C372407}" srcOrd="1" destOrd="0" parTransId="{74341C60-655F-4987-B4AC-E80E42C6E44D}" sibTransId="{78F39BFF-9D83-436F-B2FB-8A3BA233FF91}"/>
    <dgm:cxn modelId="{9A6F71B2-831C-4597-84A6-8658039116C8}" srcId="{810E3D1E-DC58-40B0-8436-1AE269925540}" destId="{10CCAC0A-1749-4E97-8567-E47CD24F1680}" srcOrd="3" destOrd="0" parTransId="{17746332-00FA-4543-8551-8BABD9EC7B7C}" sibTransId="{2A9CD8A7-605B-49C6-B599-DCC18740F889}"/>
    <dgm:cxn modelId="{DC86B5BB-1304-4A3E-BBB5-AE43EE4D3C3C}" type="presOf" srcId="{32F57AB3-EF54-4673-ADDA-609F1C372407}" destId="{A91F8ACA-D9DC-4089-84E4-9462E7EFF077}" srcOrd="0" destOrd="0" presId="urn:microsoft.com/office/officeart/2005/8/layout/hierarchy1"/>
    <dgm:cxn modelId="{836EF6D5-6BDB-45B1-8138-A4DF3013113D}" type="presOf" srcId="{5742C95A-7C1B-4C31-9CC1-335CD1B38214}" destId="{58937816-6205-4736-BDE9-D7F955133BCF}" srcOrd="0" destOrd="0" presId="urn:microsoft.com/office/officeart/2005/8/layout/hierarchy1"/>
    <dgm:cxn modelId="{C49F863F-D89E-461D-9CF0-7840E145A32F}" type="presParOf" srcId="{DF03B3E9-5607-4254-BA11-788FA614AD86}" destId="{64828117-B463-4C03-8D93-108EECDC2C0A}" srcOrd="0" destOrd="0" presId="urn:microsoft.com/office/officeart/2005/8/layout/hierarchy1"/>
    <dgm:cxn modelId="{31114684-E2AE-470A-938B-F76912139FF1}" type="presParOf" srcId="{64828117-B463-4C03-8D93-108EECDC2C0A}" destId="{F52A685E-50DD-4910-B3E9-B981181284CB}" srcOrd="0" destOrd="0" presId="urn:microsoft.com/office/officeart/2005/8/layout/hierarchy1"/>
    <dgm:cxn modelId="{ADF8A4B6-39EA-4A40-A121-09359F9AABE6}" type="presParOf" srcId="{F52A685E-50DD-4910-B3E9-B981181284CB}" destId="{6599CCA8-2611-46E0-9F91-626A80C4D402}" srcOrd="0" destOrd="0" presId="urn:microsoft.com/office/officeart/2005/8/layout/hierarchy1"/>
    <dgm:cxn modelId="{E7459EEC-E343-4032-AFF0-580F642A524A}" type="presParOf" srcId="{F52A685E-50DD-4910-B3E9-B981181284CB}" destId="{58937816-6205-4736-BDE9-D7F955133BCF}" srcOrd="1" destOrd="0" presId="urn:microsoft.com/office/officeart/2005/8/layout/hierarchy1"/>
    <dgm:cxn modelId="{852C0753-018D-440C-A72C-EAFA3802CEC8}" type="presParOf" srcId="{64828117-B463-4C03-8D93-108EECDC2C0A}" destId="{07694AB0-D618-4E70-8647-C9275040E1DA}" srcOrd="1" destOrd="0" presId="urn:microsoft.com/office/officeart/2005/8/layout/hierarchy1"/>
    <dgm:cxn modelId="{92A2B248-8E65-452C-868D-F7EBE3303B2E}" type="presParOf" srcId="{DF03B3E9-5607-4254-BA11-788FA614AD86}" destId="{550B6A1A-AC77-4977-A35A-667FF2FFED31}" srcOrd="1" destOrd="0" presId="urn:microsoft.com/office/officeart/2005/8/layout/hierarchy1"/>
    <dgm:cxn modelId="{0449D7C7-6EB2-4C60-84A2-10CBB8A9CDA1}" type="presParOf" srcId="{550B6A1A-AC77-4977-A35A-667FF2FFED31}" destId="{6740A12E-80E5-472A-8F93-0663C8385A47}" srcOrd="0" destOrd="0" presId="urn:microsoft.com/office/officeart/2005/8/layout/hierarchy1"/>
    <dgm:cxn modelId="{5240B86C-70F5-4D6F-A0A9-EDF4B57897D8}" type="presParOf" srcId="{6740A12E-80E5-472A-8F93-0663C8385A47}" destId="{2B288BE5-CF80-4AFB-B1CE-727C1AF27C2C}" srcOrd="0" destOrd="0" presId="urn:microsoft.com/office/officeart/2005/8/layout/hierarchy1"/>
    <dgm:cxn modelId="{72A878A5-5C74-4A34-B298-471D9DB88DC8}" type="presParOf" srcId="{6740A12E-80E5-472A-8F93-0663C8385A47}" destId="{A91F8ACA-D9DC-4089-84E4-9462E7EFF077}" srcOrd="1" destOrd="0" presId="urn:microsoft.com/office/officeart/2005/8/layout/hierarchy1"/>
    <dgm:cxn modelId="{9383A7EE-96C3-4057-8CC3-AAAF77640F65}" type="presParOf" srcId="{550B6A1A-AC77-4977-A35A-667FF2FFED31}" destId="{E09E9E97-A00B-47DE-A72F-3AB77F350319}" srcOrd="1" destOrd="0" presId="urn:microsoft.com/office/officeart/2005/8/layout/hierarchy1"/>
    <dgm:cxn modelId="{8445A507-2D6C-4DAE-B050-7186F07C4AA1}" type="presParOf" srcId="{DF03B3E9-5607-4254-BA11-788FA614AD86}" destId="{31069E6C-FE71-4FFD-8501-60AC83DEC5C1}" srcOrd="2" destOrd="0" presId="urn:microsoft.com/office/officeart/2005/8/layout/hierarchy1"/>
    <dgm:cxn modelId="{87AEDCA9-62EC-45FB-9786-8A9D3554390C}" type="presParOf" srcId="{31069E6C-FE71-4FFD-8501-60AC83DEC5C1}" destId="{78D5CA1C-0025-4929-AFCF-7B7C6D8882BE}" srcOrd="0" destOrd="0" presId="urn:microsoft.com/office/officeart/2005/8/layout/hierarchy1"/>
    <dgm:cxn modelId="{192EE7EA-0E3E-484F-BCFD-B69A06E4F783}" type="presParOf" srcId="{78D5CA1C-0025-4929-AFCF-7B7C6D8882BE}" destId="{EEBA27D0-496B-4AA9-9006-8697776F3DB0}" srcOrd="0" destOrd="0" presId="urn:microsoft.com/office/officeart/2005/8/layout/hierarchy1"/>
    <dgm:cxn modelId="{6A30A381-7FB1-4599-B5EC-AC0FF7213E6C}" type="presParOf" srcId="{78D5CA1C-0025-4929-AFCF-7B7C6D8882BE}" destId="{945EA05D-979D-489A-A469-033B86083A6F}" srcOrd="1" destOrd="0" presId="urn:microsoft.com/office/officeart/2005/8/layout/hierarchy1"/>
    <dgm:cxn modelId="{3E038BE1-DB1D-4528-B258-967B683403A2}" type="presParOf" srcId="{31069E6C-FE71-4FFD-8501-60AC83DEC5C1}" destId="{96D3EE16-1035-44BF-AE7A-EEE4C90F61FE}" srcOrd="1" destOrd="0" presId="urn:microsoft.com/office/officeart/2005/8/layout/hierarchy1"/>
    <dgm:cxn modelId="{7CC830E4-BC4B-4E37-AC82-9FC2C5A1D504}" type="presParOf" srcId="{DF03B3E9-5607-4254-BA11-788FA614AD86}" destId="{90F20CAF-03D3-4241-963F-B7AD5D51ECFA}" srcOrd="3" destOrd="0" presId="urn:microsoft.com/office/officeart/2005/8/layout/hierarchy1"/>
    <dgm:cxn modelId="{2FA492C7-B309-4AC3-8BC3-5C946B8F43A1}" type="presParOf" srcId="{90F20CAF-03D3-4241-963F-B7AD5D51ECFA}" destId="{9F02D42F-C2EC-435E-AD08-F3EE43BFA5FD}" srcOrd="0" destOrd="0" presId="urn:microsoft.com/office/officeart/2005/8/layout/hierarchy1"/>
    <dgm:cxn modelId="{FCDE305A-DCAB-4D2F-B60A-177350FFCEB8}" type="presParOf" srcId="{9F02D42F-C2EC-435E-AD08-F3EE43BFA5FD}" destId="{1844FBCF-B7DF-496E-9D18-6D44E1F30F44}" srcOrd="0" destOrd="0" presId="urn:microsoft.com/office/officeart/2005/8/layout/hierarchy1"/>
    <dgm:cxn modelId="{FE3DE1AC-61E2-4F6E-9858-5C4392F29379}" type="presParOf" srcId="{9F02D42F-C2EC-435E-AD08-F3EE43BFA5FD}" destId="{71A68E8D-C318-4129-ADD3-CF649D242EB5}" srcOrd="1" destOrd="0" presId="urn:microsoft.com/office/officeart/2005/8/layout/hierarchy1"/>
    <dgm:cxn modelId="{FA5D93DD-DADC-4EE6-A1EB-2C026BE17116}" type="presParOf" srcId="{90F20CAF-03D3-4241-963F-B7AD5D51ECFA}" destId="{89CAEC60-4FDA-476F-B7FB-7BAFBCFF6D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B9C34-3D19-4E69-8C02-9C96E938BFA1}">
      <dsp:nvSpPr>
        <dsp:cNvPr id="0" name=""/>
        <dsp:cNvSpPr/>
      </dsp:nvSpPr>
      <dsp:spPr>
        <a:xfrm>
          <a:off x="9337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Svalová hypertrofie</a:t>
          </a:r>
          <a:endParaRPr lang="en-US" sz="2300" kern="1200" dirty="0"/>
        </a:p>
      </dsp:txBody>
      <dsp:txXfrm>
        <a:off x="31373" y="79894"/>
        <a:ext cx="1460638" cy="708283"/>
      </dsp:txXfrm>
    </dsp:sp>
    <dsp:sp modelId="{95D863C6-F365-466B-A31F-B90B8CFE6BF6}">
      <dsp:nvSpPr>
        <dsp:cNvPr id="0" name=""/>
        <dsp:cNvSpPr/>
      </dsp:nvSpPr>
      <dsp:spPr>
        <a:xfrm>
          <a:off x="159808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4AA78-B388-4A0C-8B08-BC1B46531DB2}">
      <dsp:nvSpPr>
        <dsp:cNvPr id="0" name=""/>
        <dsp:cNvSpPr/>
      </dsp:nvSpPr>
      <dsp:spPr>
        <a:xfrm>
          <a:off x="310279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Sarkoplasmatická</a:t>
          </a:r>
          <a:endParaRPr lang="en-US" sz="1200" kern="1200" dirty="0"/>
        </a:p>
      </dsp:txBody>
      <dsp:txXfrm>
        <a:off x="332315" y="1020338"/>
        <a:ext cx="1159696" cy="708283"/>
      </dsp:txXfrm>
    </dsp:sp>
    <dsp:sp modelId="{EC3A311A-33E7-41F3-A3AE-64807F5F51BF}">
      <dsp:nvSpPr>
        <dsp:cNvPr id="0" name=""/>
        <dsp:cNvSpPr/>
      </dsp:nvSpPr>
      <dsp:spPr>
        <a:xfrm>
          <a:off x="159808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EB731-9CD7-40A8-B412-A1D69EB56F97}">
      <dsp:nvSpPr>
        <dsp:cNvPr id="0" name=""/>
        <dsp:cNvSpPr/>
      </dsp:nvSpPr>
      <dsp:spPr>
        <a:xfrm>
          <a:off x="310279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Myofibrilární</a:t>
          </a:r>
          <a:endParaRPr lang="en-US" sz="1200" kern="1200" dirty="0"/>
        </a:p>
      </dsp:txBody>
      <dsp:txXfrm>
        <a:off x="332315" y="1960782"/>
        <a:ext cx="1159696" cy="708283"/>
      </dsp:txXfrm>
    </dsp:sp>
    <dsp:sp modelId="{6B527C6F-8049-4457-8A9E-752B0DEE8F31}">
      <dsp:nvSpPr>
        <dsp:cNvPr id="0" name=""/>
        <dsp:cNvSpPr/>
      </dsp:nvSpPr>
      <dsp:spPr>
        <a:xfrm>
          <a:off x="1890226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Svalová síla</a:t>
          </a:r>
          <a:endParaRPr lang="en-US" sz="2300" kern="1200" dirty="0"/>
        </a:p>
      </dsp:txBody>
      <dsp:txXfrm>
        <a:off x="1912262" y="79894"/>
        <a:ext cx="1460638" cy="708283"/>
      </dsp:txXfrm>
    </dsp:sp>
    <dsp:sp modelId="{25D460F3-0B3F-426C-92DF-30000BD7F242}">
      <dsp:nvSpPr>
        <dsp:cNvPr id="0" name=""/>
        <dsp:cNvSpPr/>
      </dsp:nvSpPr>
      <dsp:spPr>
        <a:xfrm>
          <a:off x="2040697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B20E2-4A7D-4076-8AC6-2BD027811526}">
      <dsp:nvSpPr>
        <dsp:cNvPr id="0" name=""/>
        <dsp:cNvSpPr/>
      </dsp:nvSpPr>
      <dsp:spPr>
        <a:xfrm>
          <a:off x="2191168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Maximální</a:t>
          </a:r>
          <a:endParaRPr lang="en-US" sz="1200" kern="1200" dirty="0"/>
        </a:p>
      </dsp:txBody>
      <dsp:txXfrm>
        <a:off x="2213204" y="1020338"/>
        <a:ext cx="1159696" cy="708283"/>
      </dsp:txXfrm>
    </dsp:sp>
    <dsp:sp modelId="{70C69B30-C35C-49C2-8CB3-F1AAAC784105}">
      <dsp:nvSpPr>
        <dsp:cNvPr id="0" name=""/>
        <dsp:cNvSpPr/>
      </dsp:nvSpPr>
      <dsp:spPr>
        <a:xfrm>
          <a:off x="2040697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99814-B02F-40AD-87C7-770E3E311520}">
      <dsp:nvSpPr>
        <dsp:cNvPr id="0" name=""/>
        <dsp:cNvSpPr/>
      </dsp:nvSpPr>
      <dsp:spPr>
        <a:xfrm>
          <a:off x="2191168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Silová vytrvalost</a:t>
          </a:r>
          <a:endParaRPr lang="en-US" sz="1200" kern="1200" dirty="0"/>
        </a:p>
      </dsp:txBody>
      <dsp:txXfrm>
        <a:off x="2213204" y="1960782"/>
        <a:ext cx="1159696" cy="708283"/>
      </dsp:txXfrm>
    </dsp:sp>
    <dsp:sp modelId="{FAE71BAA-D831-44C2-911B-3F8EEE51F3B4}">
      <dsp:nvSpPr>
        <dsp:cNvPr id="0" name=""/>
        <dsp:cNvSpPr/>
      </dsp:nvSpPr>
      <dsp:spPr>
        <a:xfrm>
          <a:off x="2040697" y="810213"/>
          <a:ext cx="150471" cy="2445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5155"/>
              </a:lnTo>
              <a:lnTo>
                <a:pt x="150471" y="244515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C378A-105C-418B-8D6E-0F1802A9396D}">
      <dsp:nvSpPr>
        <dsp:cNvPr id="0" name=""/>
        <dsp:cNvSpPr/>
      </dsp:nvSpPr>
      <dsp:spPr>
        <a:xfrm>
          <a:off x="2191168" y="2879191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Explozivní</a:t>
          </a:r>
          <a:endParaRPr lang="en-US" sz="1200" kern="1200" dirty="0"/>
        </a:p>
      </dsp:txBody>
      <dsp:txXfrm>
        <a:off x="2213204" y="2901227"/>
        <a:ext cx="1159696" cy="708283"/>
      </dsp:txXfrm>
    </dsp:sp>
    <dsp:sp modelId="{18548719-E5CD-4B16-8643-65A76BFB3665}">
      <dsp:nvSpPr>
        <dsp:cNvPr id="0" name=""/>
        <dsp:cNvSpPr/>
      </dsp:nvSpPr>
      <dsp:spPr>
        <a:xfrm>
          <a:off x="3771114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Rychlost</a:t>
          </a:r>
          <a:endParaRPr lang="en-US" sz="2300" kern="1200" dirty="0"/>
        </a:p>
      </dsp:txBody>
      <dsp:txXfrm>
        <a:off x="3793150" y="79894"/>
        <a:ext cx="1460638" cy="708283"/>
      </dsp:txXfrm>
    </dsp:sp>
    <dsp:sp modelId="{F9CCDF20-BD4D-41A0-9000-A38F52C86A1C}">
      <dsp:nvSpPr>
        <dsp:cNvPr id="0" name=""/>
        <dsp:cNvSpPr/>
      </dsp:nvSpPr>
      <dsp:spPr>
        <a:xfrm>
          <a:off x="3921585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86D56-168C-4286-8F21-F35154997A84}">
      <dsp:nvSpPr>
        <dsp:cNvPr id="0" name=""/>
        <dsp:cNvSpPr/>
      </dsp:nvSpPr>
      <dsp:spPr>
        <a:xfrm>
          <a:off x="4072056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Akční</a:t>
          </a:r>
          <a:endParaRPr lang="en-US" sz="1200" kern="1200" dirty="0"/>
        </a:p>
      </dsp:txBody>
      <dsp:txXfrm>
        <a:off x="4094092" y="1020338"/>
        <a:ext cx="1159696" cy="708283"/>
      </dsp:txXfrm>
    </dsp:sp>
    <dsp:sp modelId="{6C2DDE4C-A22B-47F9-9124-794AB532A492}">
      <dsp:nvSpPr>
        <dsp:cNvPr id="0" name=""/>
        <dsp:cNvSpPr/>
      </dsp:nvSpPr>
      <dsp:spPr>
        <a:xfrm>
          <a:off x="3921585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9E303-3C74-4157-A1AE-584F4EDDB0B0}">
      <dsp:nvSpPr>
        <dsp:cNvPr id="0" name=""/>
        <dsp:cNvSpPr/>
      </dsp:nvSpPr>
      <dsp:spPr>
        <a:xfrm>
          <a:off x="4072056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Reakční</a:t>
          </a:r>
          <a:endParaRPr lang="en-US" sz="1200" kern="1200" dirty="0"/>
        </a:p>
      </dsp:txBody>
      <dsp:txXfrm>
        <a:off x="4094092" y="1960782"/>
        <a:ext cx="1159696" cy="708283"/>
      </dsp:txXfrm>
    </dsp:sp>
    <dsp:sp modelId="{5ACA92FF-EF99-4192-99FA-88373DF7EACD}">
      <dsp:nvSpPr>
        <dsp:cNvPr id="0" name=""/>
        <dsp:cNvSpPr/>
      </dsp:nvSpPr>
      <dsp:spPr>
        <a:xfrm>
          <a:off x="5652003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Anaerobní zdatnost</a:t>
          </a:r>
          <a:endParaRPr lang="en-US" sz="2300" kern="1200" dirty="0"/>
        </a:p>
      </dsp:txBody>
      <dsp:txXfrm>
        <a:off x="5674039" y="79894"/>
        <a:ext cx="1460638" cy="708283"/>
      </dsp:txXfrm>
    </dsp:sp>
    <dsp:sp modelId="{114D6A01-1067-40D7-850A-E49E8E699BE4}">
      <dsp:nvSpPr>
        <dsp:cNvPr id="0" name=""/>
        <dsp:cNvSpPr/>
      </dsp:nvSpPr>
      <dsp:spPr>
        <a:xfrm>
          <a:off x="7532891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Aerobní zdatnost</a:t>
          </a:r>
          <a:endParaRPr lang="en-US" sz="2300" kern="1200" dirty="0"/>
        </a:p>
      </dsp:txBody>
      <dsp:txXfrm>
        <a:off x="7554927" y="79894"/>
        <a:ext cx="1460638" cy="708283"/>
      </dsp:txXfrm>
    </dsp:sp>
    <dsp:sp modelId="{47C19235-76CD-46AD-A4DA-F5273E2B8428}">
      <dsp:nvSpPr>
        <dsp:cNvPr id="0" name=""/>
        <dsp:cNvSpPr/>
      </dsp:nvSpPr>
      <dsp:spPr>
        <a:xfrm>
          <a:off x="7683362" y="810213"/>
          <a:ext cx="150471" cy="564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4266"/>
              </a:lnTo>
              <a:lnTo>
                <a:pt x="150471" y="5642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62F3-537C-4F2D-B117-402E7B841BDF}">
      <dsp:nvSpPr>
        <dsp:cNvPr id="0" name=""/>
        <dsp:cNvSpPr/>
      </dsp:nvSpPr>
      <dsp:spPr>
        <a:xfrm>
          <a:off x="7833834" y="998302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Dlouhodobá</a:t>
          </a:r>
          <a:endParaRPr lang="en-US" sz="1200" kern="1200" dirty="0"/>
        </a:p>
      </dsp:txBody>
      <dsp:txXfrm>
        <a:off x="7855870" y="1020338"/>
        <a:ext cx="1159696" cy="708283"/>
      </dsp:txXfrm>
    </dsp:sp>
    <dsp:sp modelId="{7F7627B1-54C6-4B28-9D55-23837A166C33}">
      <dsp:nvSpPr>
        <dsp:cNvPr id="0" name=""/>
        <dsp:cNvSpPr/>
      </dsp:nvSpPr>
      <dsp:spPr>
        <a:xfrm>
          <a:off x="7683362" y="810213"/>
          <a:ext cx="150471" cy="1504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710"/>
              </a:lnTo>
              <a:lnTo>
                <a:pt x="150471" y="1504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B040C-3D7F-48E8-A596-49A56FCB8BE0}">
      <dsp:nvSpPr>
        <dsp:cNvPr id="0" name=""/>
        <dsp:cNvSpPr/>
      </dsp:nvSpPr>
      <dsp:spPr>
        <a:xfrm>
          <a:off x="7833834" y="1938746"/>
          <a:ext cx="1203768" cy="752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Krátkodobá</a:t>
          </a:r>
          <a:endParaRPr lang="en-US" sz="1200" kern="1200" dirty="0"/>
        </a:p>
      </dsp:txBody>
      <dsp:txXfrm>
        <a:off x="7855870" y="1960782"/>
        <a:ext cx="1159696" cy="708283"/>
      </dsp:txXfrm>
    </dsp:sp>
    <dsp:sp modelId="{D0082C5A-FF74-4A43-9AE2-EF85BCA70577}">
      <dsp:nvSpPr>
        <dsp:cNvPr id="0" name=""/>
        <dsp:cNvSpPr/>
      </dsp:nvSpPr>
      <dsp:spPr>
        <a:xfrm>
          <a:off x="9413780" y="57858"/>
          <a:ext cx="1504710" cy="752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Koordinace a flexibilita</a:t>
          </a:r>
          <a:endParaRPr lang="en-US" sz="2300" kern="1200" dirty="0"/>
        </a:p>
      </dsp:txBody>
      <dsp:txXfrm>
        <a:off x="9435816" y="79894"/>
        <a:ext cx="1460638" cy="708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855DF-B9CE-48E5-8844-4E1DFDF2A997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BEC9F-68E3-4033-B04B-CCD57EC7D820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Začátečník</a:t>
          </a:r>
          <a:endParaRPr lang="en-US" sz="4700" kern="1200" dirty="0"/>
        </a:p>
      </dsp:txBody>
      <dsp:txXfrm>
        <a:off x="398656" y="1088253"/>
        <a:ext cx="2959127" cy="1837317"/>
      </dsp:txXfrm>
    </dsp:sp>
    <dsp:sp modelId="{6744FD92-DD88-470D-8A19-15E6ABC27BFF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991FE-D6F7-4E4F-B06B-975E11A043E0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Pokročilý</a:t>
          </a:r>
          <a:endParaRPr lang="en-US" sz="4700" kern="1200" dirty="0"/>
        </a:p>
      </dsp:txBody>
      <dsp:txXfrm>
        <a:off x="4155097" y="1088253"/>
        <a:ext cx="2959127" cy="1837317"/>
      </dsp:txXfrm>
    </dsp:sp>
    <dsp:sp modelId="{38F095E3-9B23-4FFC-9B0D-6B818F5B395B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5729E-D4B1-4C84-901E-88477553914C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Pohybová historie</a:t>
          </a:r>
          <a:endParaRPr lang="en-US" sz="4700" kern="1200" dirty="0"/>
        </a:p>
      </dsp:txBody>
      <dsp:txXfrm>
        <a:off x="7911539" y="1088253"/>
        <a:ext cx="2959127" cy="1837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FC765-3675-42AB-9510-4F29AEEBE718}">
      <dsp:nvSpPr>
        <dsp:cNvPr id="0" name=""/>
        <dsp:cNvSpPr/>
      </dsp:nvSpPr>
      <dsp:spPr>
        <a:xfrm>
          <a:off x="0" y="551514"/>
          <a:ext cx="10927829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Pokročilí: 80-100 % 1RM, několik sérií, 1-12 opak., 4-6x týdně, pomalé - rychlé provedení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 err="1"/>
            <a:t>Začát</a:t>
          </a:r>
          <a:r>
            <a:rPr lang="cs-CZ" sz="1900" kern="1200" dirty="0"/>
            <a:t>.: 60-70 % 1RM, 1-3 série, 8-12 opak., 2-3x týdně, pomalé/středně rychlé provedení</a:t>
          </a:r>
          <a:endParaRPr lang="en-US" sz="1900" kern="1200" dirty="0"/>
        </a:p>
      </dsp:txBody>
      <dsp:txXfrm>
        <a:off x="0" y="551514"/>
        <a:ext cx="10927829" cy="1107225"/>
      </dsp:txXfrm>
    </dsp:sp>
    <dsp:sp modelId="{5280A51D-EDB0-4E06-9273-FAD2539941FB}">
      <dsp:nvSpPr>
        <dsp:cNvPr id="0" name=""/>
        <dsp:cNvSpPr/>
      </dsp:nvSpPr>
      <dsp:spPr>
        <a:xfrm>
          <a:off x="546391" y="271074"/>
          <a:ext cx="7649480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Rozvoj maximální síly</a:t>
          </a:r>
          <a:endParaRPr lang="en-US" sz="1900" kern="1200" dirty="0"/>
        </a:p>
      </dsp:txBody>
      <dsp:txXfrm>
        <a:off x="573771" y="298454"/>
        <a:ext cx="7594720" cy="506120"/>
      </dsp:txXfrm>
    </dsp:sp>
    <dsp:sp modelId="{8F98E01A-BFE3-4721-BE2E-0A14BAE2EF62}">
      <dsp:nvSpPr>
        <dsp:cNvPr id="0" name=""/>
        <dsp:cNvSpPr/>
      </dsp:nvSpPr>
      <dsp:spPr>
        <a:xfrm>
          <a:off x="0" y="2041780"/>
          <a:ext cx="10927829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Pokročilí: 70-100 % (</a:t>
          </a:r>
          <a:r>
            <a:rPr lang="cs-CZ" sz="1900" b="1" kern="1200"/>
            <a:t>70-85 %</a:t>
          </a:r>
          <a:r>
            <a:rPr lang="cs-CZ" sz="1900" kern="1200"/>
            <a:t>) 1RM, 3-6 sérií, 1-12 opak., 4-6x týdně, pomalu/středně rychlé provedení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Začát.: 70-85 % 1RM, 1-3 série, 8-12 opak, 2-3x týdně, pomalu/středně rychlé provedení</a:t>
          </a:r>
          <a:endParaRPr lang="en-US" sz="1900" kern="1200"/>
        </a:p>
      </dsp:txBody>
      <dsp:txXfrm>
        <a:off x="0" y="2041780"/>
        <a:ext cx="10927829" cy="1376550"/>
      </dsp:txXfrm>
    </dsp:sp>
    <dsp:sp modelId="{D4DE1705-FB58-4E93-BAE5-3A101AF52266}">
      <dsp:nvSpPr>
        <dsp:cNvPr id="0" name=""/>
        <dsp:cNvSpPr/>
      </dsp:nvSpPr>
      <dsp:spPr>
        <a:xfrm>
          <a:off x="546391" y="1761340"/>
          <a:ext cx="7649480" cy="5608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Rozvoj svalové hypertrofie</a:t>
          </a:r>
          <a:endParaRPr lang="en-US" sz="1900" kern="1200"/>
        </a:p>
      </dsp:txBody>
      <dsp:txXfrm>
        <a:off x="573771" y="1788720"/>
        <a:ext cx="759472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B2EB4-C5E3-484A-A1BA-87761F049E79}">
      <dsp:nvSpPr>
        <dsp:cNvPr id="0" name=""/>
        <dsp:cNvSpPr/>
      </dsp:nvSpPr>
      <dsp:spPr>
        <a:xfrm>
          <a:off x="0" y="338912"/>
          <a:ext cx="10927829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Pokročilí: 85-100 % 1RM, 3-6 sérií, 1-6 opak., 4-5x týdně, rychlé provedení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Začát.: 0-60 % 1RM, 1-3 série, 3-6 opak., 2-3x týdně, středně rychlé provedení</a:t>
          </a:r>
          <a:endParaRPr lang="en-US" sz="1800" kern="1200"/>
        </a:p>
      </dsp:txBody>
      <dsp:txXfrm>
        <a:off x="0" y="338912"/>
        <a:ext cx="10927829" cy="1048950"/>
      </dsp:txXfrm>
    </dsp:sp>
    <dsp:sp modelId="{22EDB503-E697-4B08-8F18-C4436DB5FB81}">
      <dsp:nvSpPr>
        <dsp:cNvPr id="0" name=""/>
        <dsp:cNvSpPr/>
      </dsp:nvSpPr>
      <dsp:spPr>
        <a:xfrm>
          <a:off x="546391" y="73232"/>
          <a:ext cx="7649480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Rozvoj svalového výkonu</a:t>
          </a:r>
          <a:endParaRPr lang="en-US" sz="1800" kern="1200"/>
        </a:p>
      </dsp:txBody>
      <dsp:txXfrm>
        <a:off x="572330" y="99171"/>
        <a:ext cx="7597602" cy="479482"/>
      </dsp:txXfrm>
    </dsp:sp>
    <dsp:sp modelId="{B2E8F6C5-DECB-4B5C-B09F-57913F01551A}">
      <dsp:nvSpPr>
        <dsp:cNvPr id="0" name=""/>
        <dsp:cNvSpPr/>
      </dsp:nvSpPr>
      <dsp:spPr>
        <a:xfrm>
          <a:off x="0" y="1750742"/>
          <a:ext cx="10927829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Pokročilí: 30-80 % 1RM, různé strategie, 10-25+ opak., 4-6x týdně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Začát.: lehká zátěž, 1-3 série, 10-15 opak., 2-3x týdně</a:t>
          </a:r>
          <a:endParaRPr lang="en-US" sz="1800" kern="1200"/>
        </a:p>
      </dsp:txBody>
      <dsp:txXfrm>
        <a:off x="0" y="1750742"/>
        <a:ext cx="10927829" cy="1048950"/>
      </dsp:txXfrm>
    </dsp:sp>
    <dsp:sp modelId="{4E62BC8A-F213-4707-A488-B054AFF9311A}">
      <dsp:nvSpPr>
        <dsp:cNvPr id="0" name=""/>
        <dsp:cNvSpPr/>
      </dsp:nvSpPr>
      <dsp:spPr>
        <a:xfrm>
          <a:off x="546391" y="1485062"/>
          <a:ext cx="7649480" cy="5313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Rozvoj silové vytrvalosti</a:t>
          </a:r>
          <a:endParaRPr lang="en-US" sz="1800" kern="1200"/>
        </a:p>
      </dsp:txBody>
      <dsp:txXfrm>
        <a:off x="572330" y="1511001"/>
        <a:ext cx="7597602" cy="479482"/>
      </dsp:txXfrm>
    </dsp:sp>
    <dsp:sp modelId="{E2023300-C0AD-4322-928C-0044F66318D0}">
      <dsp:nvSpPr>
        <dsp:cNvPr id="0" name=""/>
        <dsp:cNvSpPr/>
      </dsp:nvSpPr>
      <dsp:spPr>
        <a:xfrm>
          <a:off x="0" y="3162572"/>
          <a:ext cx="1092782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230BB-84E6-4784-9CED-48222479F17C}">
      <dsp:nvSpPr>
        <dsp:cNvPr id="0" name=""/>
        <dsp:cNvSpPr/>
      </dsp:nvSpPr>
      <dsp:spPr>
        <a:xfrm>
          <a:off x="546391" y="2896892"/>
          <a:ext cx="7649480" cy="5313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*Plyometrie</a:t>
          </a:r>
          <a:endParaRPr lang="en-US" sz="1800" kern="1200"/>
        </a:p>
      </dsp:txBody>
      <dsp:txXfrm>
        <a:off x="572330" y="2922831"/>
        <a:ext cx="759760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BCB7C-9474-4C24-8405-CDE437ECF87B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600" kern="1200"/>
            <a:t>Různá délka intervalu, několik opakování, různá délka odpočinku</a:t>
          </a:r>
          <a:endParaRPr lang="en-US" sz="3600" kern="1200"/>
        </a:p>
      </dsp:txBody>
      <dsp:txXfrm rot="-5400000">
        <a:off x="3934018" y="250294"/>
        <a:ext cx="6923528" cy="1299168"/>
      </dsp:txXfrm>
    </dsp:sp>
    <dsp:sp modelId="{678567BD-FF4A-47E1-B433-FB21570B4B2D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Intervalový trénink</a:t>
          </a:r>
          <a:endParaRPr lang="en-US" sz="5100" kern="1200"/>
        </a:p>
      </dsp:txBody>
      <dsp:txXfrm>
        <a:off x="87852" y="87897"/>
        <a:ext cx="3758314" cy="1623961"/>
      </dsp:txXfrm>
    </dsp:sp>
    <dsp:sp modelId="{5ECBDE29-4B22-4C08-AEF2-7AD3B94111E6}">
      <dsp:nvSpPr>
        <dsp:cNvPr id="0" name=""/>
        <dsp:cNvSpPr/>
      </dsp:nvSpPr>
      <dsp:spPr>
        <a:xfrm rot="5400000">
          <a:off x="6711057" y="-707378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600" kern="1200"/>
            <a:t>Vysoká intenzita, krátká doba odpočinku, několik sérií</a:t>
          </a:r>
          <a:endParaRPr lang="en-US" sz="3600" kern="1200"/>
        </a:p>
      </dsp:txBody>
      <dsp:txXfrm rot="-5400000">
        <a:off x="3934018" y="2139943"/>
        <a:ext cx="6923528" cy="1299168"/>
      </dsp:txXfrm>
    </dsp:sp>
    <dsp:sp modelId="{393BD361-209B-4507-8CE5-E57A7FD607F4}">
      <dsp:nvSpPr>
        <dsp:cNvPr id="0" name=""/>
        <dsp:cNvSpPr/>
      </dsp:nvSpPr>
      <dsp:spPr>
        <a:xfrm>
          <a:off x="0" y="1889694"/>
          <a:ext cx="3934018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/>
            <a:t>HIIT</a:t>
          </a:r>
          <a:endParaRPr lang="en-US" sz="5100" kern="1200"/>
        </a:p>
      </dsp:txBody>
      <dsp:txXfrm>
        <a:off x="87852" y="1977546"/>
        <a:ext cx="3758314" cy="16239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9CCA8-2611-46E0-9F91-626A80C4D402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37816-6205-4736-BDE9-D7F955133BCF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Obecná/specifická vytrvalost</a:t>
          </a:r>
          <a:endParaRPr lang="en-US" sz="2100" kern="1200"/>
        </a:p>
      </dsp:txBody>
      <dsp:txXfrm>
        <a:off x="299702" y="1282093"/>
        <a:ext cx="2200851" cy="1366505"/>
      </dsp:txXfrm>
    </dsp:sp>
    <dsp:sp modelId="{2B288BE5-CF80-4AFB-B1CE-727C1AF27C2C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F8ACA-D9DC-4089-84E4-9462E7EFF077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Kontinuální trénink</a:t>
          </a:r>
          <a:endParaRPr lang="en-US" sz="2100" kern="1200"/>
        </a:p>
      </dsp:txBody>
      <dsp:txXfrm>
        <a:off x="3093555" y="1282093"/>
        <a:ext cx="2200851" cy="1366505"/>
      </dsp:txXfrm>
    </dsp:sp>
    <dsp:sp modelId="{EEBA27D0-496B-4AA9-9006-8697776F3DB0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EA05D-979D-489A-A469-033B86083A6F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Fartlek</a:t>
          </a:r>
          <a:endParaRPr lang="en-US" sz="2100" kern="1200"/>
        </a:p>
      </dsp:txBody>
      <dsp:txXfrm>
        <a:off x="5887408" y="1282093"/>
        <a:ext cx="2200851" cy="1366505"/>
      </dsp:txXfrm>
    </dsp:sp>
    <dsp:sp modelId="{1844FBCF-B7DF-496E-9D18-6D44E1F30F44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68E8D-C318-4129-ADD3-CF649D242EB5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Střídavý trénink </a:t>
          </a:r>
          <a:endParaRPr lang="en-US" sz="2100" kern="1200"/>
        </a:p>
      </dsp:txBody>
      <dsp:txXfrm>
        <a:off x="8681261" y="1282093"/>
        <a:ext cx="2200851" cy="1366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16D3A-1B19-E9F6-FD14-68AC45B04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BA1BB7-0D80-8114-F0A4-10785E9E1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4CBFBC-A25B-E65E-B884-F0529ADD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B93B78-2688-F76E-F3B9-C10230DC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EEEB0-3F5A-14D8-2715-CE6397CC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4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A489F-3F28-0176-E68B-084BBE50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F71E80-EAFB-8864-7A82-8AE355578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869E76-6402-6ABC-8C19-40767903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572398-6E24-B02B-311D-2035F3A3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E7855A-9005-B796-C106-88E5D543D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2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3B872-04BD-7C75-3A98-9A830973C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7BD5BE-3102-1DA4-0B51-5F239DB02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CED9E-697A-4DAD-973D-F7C88BB7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77D36E-1248-D5C5-A4EA-62515435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9D4BC-4772-C7AC-18B7-7DB25FF2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68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09AD7-F2F5-467A-D11A-4EEF1291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16311-AD9C-C720-C833-10BB329FA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DF9A1-4138-AB29-9ECD-9B172B58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1BB008-7CEF-7280-431B-16CD475BF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4398D2-6489-82CF-549C-E0FCADE2E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6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99A70-7F31-7C6F-6217-AA5B410F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99BC1C-6C28-F0E2-2FD3-1827D28B9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780086-BD59-3C1E-FB0C-5D0B7608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1E0DBC-4522-DBFA-3169-7D26ED3CD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B8896B-EEC7-A76F-380B-4A956C7D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99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82923-FE29-0797-0DEF-1CC176D7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8DC5E-77CC-5C9F-C6D0-007C7ABE2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CDDCDB-BE9A-DCA7-7D19-F19F183FF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ACA88E-77FE-4D11-2196-724CC1DE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45A593-072D-D229-328D-BA7FA4E9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BDFEE6-1F8C-8D7D-41EE-500ED91C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0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C97EA-C5FF-2FEF-C620-F4EDF134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E4A2D1-E747-3FBB-26F6-69F5FDA5B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B50799-5480-AE3E-50EE-F07B3BFB0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A8BE2E-56C5-EFC7-C2E4-077792311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2470A9-40EC-E49C-E92B-3F0EC4394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E2B7A6-B575-FFCC-C98D-0E43DE72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5B09206-FBAF-E6EF-9F28-E9CB1180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6BE8D7-B4AE-3B74-D04D-79C0780D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5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C1604-7A79-630F-FDC1-988EA724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03C6CA-9D11-DFBD-2A71-62ACD00C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E700B3-3080-1AC3-1FB9-696D7AEB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312F96-1816-77C4-467D-087CA483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6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B25337-1C20-F126-676A-7AAD5718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8A1F00-3CEF-E15F-9791-6418074C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0FFF98-1114-8102-48FC-9C31D6B9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4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A2A-E2B2-D51D-1538-CE92E7BBC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51673-2A39-D5FF-4DAE-9484A55F8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58E263-63F5-BD6B-6971-8D12DABBA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455A9B-8AFF-8C07-563E-A891BCE7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58764D-6BE2-7D25-8BBA-146286D9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A784DE-21FC-1A3C-6B5A-2F661629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43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B8ACD-A687-2D48-208D-32D57C7F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B212CD-32FB-869B-5173-A8F066D8F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94C16-540C-7104-6086-7D2A69250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6F8FE2-9470-517A-9354-53270733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8D93CC-89A3-AF85-9902-3EB997FB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F00EE3-58DB-1C30-27B7-EFCD95DC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5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7B9802-4ACF-5F4B-9A47-120291B1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0B8B0D-F715-2CB8-F2B4-B24E394C1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015722-6106-55BB-2886-10E9BCAE2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6B2B-5EF8-4F49-A202-566943FE8D6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7CF518-72A8-4811-A461-D8211EBE5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1A1ABB-A24E-330C-931D-DBA3803E4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EA2-58EE-4EB1-A02D-51201C8B3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FA6983-7D6C-C342-1327-C8BC92A0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766" y="1146412"/>
            <a:ext cx="9014348" cy="2402006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Fyziologie zátěže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0D4E2C-F699-F459-A655-59930FA8B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495800"/>
            <a:ext cx="10618395" cy="1475095"/>
          </a:xfrm>
        </p:spPr>
        <p:txBody>
          <a:bodyPr anchor="ctr">
            <a:normAutofit/>
          </a:bodyPr>
          <a:lstStyle/>
          <a:p>
            <a:pPr algn="l"/>
            <a:r>
              <a:rPr lang="cs-CZ" sz="3600" dirty="0">
                <a:solidFill>
                  <a:srgbClr val="FFFFFF"/>
                </a:solidFill>
              </a:rPr>
              <a:t>Trénink – typy tréninkových metod</a:t>
            </a:r>
          </a:p>
          <a:p>
            <a:pPr algn="r"/>
            <a:r>
              <a:rPr lang="cs-CZ" sz="1700">
                <a:solidFill>
                  <a:srgbClr val="FFFFFF"/>
                </a:solidFill>
              </a:rPr>
              <a:t>Vojtěch </a:t>
            </a:r>
            <a:r>
              <a:rPr lang="cs-CZ" sz="1700" dirty="0">
                <a:solidFill>
                  <a:srgbClr val="FFFFFF"/>
                </a:solidFill>
              </a:rPr>
              <a:t>Grün</a:t>
            </a:r>
          </a:p>
          <a:p>
            <a:pPr algn="r"/>
            <a:r>
              <a:rPr lang="cs-CZ" sz="1700" dirty="0">
                <a:solidFill>
                  <a:srgbClr val="FFFFFF"/>
                </a:solidFill>
              </a:rPr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94215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44C7F4-6FAB-FB1E-4A47-B7053B512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První myšlenka – co chci rozvíjet?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CÍL!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399DF5F-18CF-9821-BDFD-7FD2F9F741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2533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53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00DAFB-434A-C643-EBD0-DD874D03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Druhá myšlenka – s kým pracuji?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INDIVIDUALIZACE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C4F9B09-ADFD-1DCC-DE51-BAAB7BB3DA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62171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21433D-107E-8D72-AECA-DF369307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METODY (silová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F12259F-445A-E5AD-C923-5C5B5938B4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71552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55F6E0CC-823D-4208-294F-4C944AF40C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0" y="2170031"/>
            <a:ext cx="5429250" cy="4419600"/>
          </a:xfrm>
          <a:prstGeom prst="rect">
            <a:avLst/>
          </a:prstGeom>
        </p:spPr>
      </p:pic>
      <p:pic>
        <p:nvPicPr>
          <p:cNvPr id="7" name="Obrázek 6" descr="Obsah obrázku muž, osoba&#10;&#10;Popis byl vytvořen automaticky">
            <a:extLst>
              <a:ext uri="{FF2B5EF4-FFF2-40B4-BE49-F238E27FC236}">
                <a16:creationId xmlns:a16="http://schemas.microsoft.com/office/drawing/2014/main" id="{91D7C943-1B74-0EF3-E82E-F671AC7608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861" y="2359728"/>
            <a:ext cx="6302857" cy="420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0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A9766D-4C23-4907-F448-930118EF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(silová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6B6FE2D-E42D-EB9F-1B66-2C9A66BD1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83705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31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986B5B-E4AB-6D0E-E948-C57963117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(anaerobní příprava)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21EA4D1F-8C69-DCFC-C66A-D7F9A10A8B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10463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32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924FB4-263A-FDC4-4BC3-0CD25877D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Třetí myšlenka – jak cíle dosáhnu?</a:t>
            </a:r>
            <a:br>
              <a:rPr lang="cs-CZ" sz="4000">
                <a:solidFill>
                  <a:srgbClr val="FFFFFF"/>
                </a:solidFill>
              </a:rPr>
            </a:br>
            <a:r>
              <a:rPr lang="cs-CZ" sz="4000">
                <a:solidFill>
                  <a:srgbClr val="FFFFFF"/>
                </a:solidFill>
              </a:rPr>
              <a:t>METODY (aerobní příprava)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62A659F-1875-63DD-8442-8512E2621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81001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633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B4D08E-1E2D-9902-2F74-D7EC3CC1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Práce ve skupině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FD411540-3800-2BFA-D1D1-374352BB1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pokročilého kulturistu.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dráhového cyklisty.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vytrvalostního běžce.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tréninkový týdenní plán pro fotbalistu během letní přípravy.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/>
              <a:t>Navrhněte obecný tréninkový týdenní plán pro začínajícího vzpěrače.</a:t>
            </a:r>
          </a:p>
        </p:txBody>
      </p:sp>
    </p:spTree>
    <p:extLst>
      <p:ext uri="{BB962C8B-B14F-4D97-AF65-F5344CB8AC3E}">
        <p14:creationId xmlns:p14="http://schemas.microsoft.com/office/powerpoint/2010/main" val="3887115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347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Fyziologie zátěže</vt:lpstr>
      <vt:lpstr>První myšlenka – co chci rozvíjet? CÍL!</vt:lpstr>
      <vt:lpstr>Druhá myšlenka – s kým pracuji? INDIVIDUALIZACE</vt:lpstr>
      <vt:lpstr>Třetí myšlenka – jak cíle dosáhnu? METODY (silová příprava)</vt:lpstr>
      <vt:lpstr>Třetí myšlenka – jak cíle dosáhnu? METODY (silová příprava)</vt:lpstr>
      <vt:lpstr>Třetí myšlenka – jak cíle dosáhnu? METODY (anaerobní příprava)</vt:lpstr>
      <vt:lpstr>Třetí myšlenka – jak cíle dosáhnu? METODY (aerobní příprava)</vt:lpstr>
      <vt:lpstr>Práce ve skupině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2</cp:revision>
  <dcterms:created xsi:type="dcterms:W3CDTF">2023-02-18T11:45:26Z</dcterms:created>
  <dcterms:modified xsi:type="dcterms:W3CDTF">2023-11-21T09:49:53Z</dcterms:modified>
</cp:coreProperties>
</file>