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Grün" userId="03b6c2b2-2532-4f1c-baa8-c71d40bcceef" providerId="ADAL" clId="{4DA2091D-966C-427F-9CC9-017665DE942C}"/>
    <pc:docChg chg="modSld">
      <pc:chgData name="Vojtěch Grün" userId="03b6c2b2-2532-4f1c-baa8-c71d40bcceef" providerId="ADAL" clId="{4DA2091D-966C-427F-9CC9-017665DE942C}" dt="2023-11-28T09:12:50.110" v="0" actId="20577"/>
      <pc:docMkLst>
        <pc:docMk/>
      </pc:docMkLst>
      <pc:sldChg chg="modSp mod">
        <pc:chgData name="Vojtěch Grün" userId="03b6c2b2-2532-4f1c-baa8-c71d40bcceef" providerId="ADAL" clId="{4DA2091D-966C-427F-9CC9-017665DE942C}" dt="2023-11-28T09:12:50.110" v="0" actId="20577"/>
        <pc:sldMkLst>
          <pc:docMk/>
          <pc:sldMk cId="3467447444" sldId="256"/>
        </pc:sldMkLst>
        <pc:spChg chg="mod">
          <ac:chgData name="Vojtěch Grün" userId="03b6c2b2-2532-4f1c-baa8-c71d40bcceef" providerId="ADAL" clId="{4DA2091D-966C-427F-9CC9-017665DE942C}" dt="2023-11-28T09:12:50.110" v="0" actId="20577"/>
          <ac:spMkLst>
            <pc:docMk/>
            <pc:sldMk cId="3467447444" sldId="256"/>
            <ac:spMk id="3" creationId="{C571C696-6B8D-00FF-213C-79346273E354}"/>
          </ac:spMkLst>
        </pc:spChg>
      </pc:sldChg>
    </pc:docChg>
  </pc:docChgLst>
  <pc:docChgLst>
    <pc:chgData name="Vojtěch Grün" userId="03b6c2b2-2532-4f1c-baa8-c71d40bcceef" providerId="ADAL" clId="{A848D7D2-A357-4C75-BC75-954B9E664DDA}"/>
    <pc:docChg chg="undo custSel addSld modSld">
      <pc:chgData name="Vojtěch Grün" userId="03b6c2b2-2532-4f1c-baa8-c71d40bcceef" providerId="ADAL" clId="{A848D7D2-A357-4C75-BC75-954B9E664DDA}" dt="2023-03-13T12:43:10.244" v="246" actId="1076"/>
      <pc:docMkLst>
        <pc:docMk/>
      </pc:docMkLst>
      <pc:sldChg chg="modSp mod">
        <pc:chgData name="Vojtěch Grün" userId="03b6c2b2-2532-4f1c-baa8-c71d40bcceef" providerId="ADAL" clId="{A848D7D2-A357-4C75-BC75-954B9E664DDA}" dt="2023-03-13T12:43:10.244" v="246" actId="1076"/>
        <pc:sldMkLst>
          <pc:docMk/>
          <pc:sldMk cId="1957240696" sldId="265"/>
        </pc:sldMkLst>
        <pc:picChg chg="mod">
          <ac:chgData name="Vojtěch Grün" userId="03b6c2b2-2532-4f1c-baa8-c71d40bcceef" providerId="ADAL" clId="{A848D7D2-A357-4C75-BC75-954B9E664DDA}" dt="2023-03-13T09:07:54.278" v="175" actId="1076"/>
          <ac:picMkLst>
            <pc:docMk/>
            <pc:sldMk cId="1957240696" sldId="265"/>
            <ac:picMk id="5" creationId="{436AF0FA-1B66-D7C4-9EFE-5B3D8F59A254}"/>
          </ac:picMkLst>
        </pc:picChg>
        <pc:picChg chg="mod">
          <ac:chgData name="Vojtěch Grün" userId="03b6c2b2-2532-4f1c-baa8-c71d40bcceef" providerId="ADAL" clId="{A848D7D2-A357-4C75-BC75-954B9E664DDA}" dt="2023-03-13T12:43:10.244" v="246" actId="1076"/>
          <ac:picMkLst>
            <pc:docMk/>
            <pc:sldMk cId="1957240696" sldId="265"/>
            <ac:picMk id="9" creationId="{B098CE46-C976-6867-BE57-0A8DABD2B02A}"/>
          </ac:picMkLst>
        </pc:picChg>
      </pc:sldChg>
      <pc:sldChg chg="addSp modSp new mod setBg">
        <pc:chgData name="Vojtěch Grün" userId="03b6c2b2-2532-4f1c-baa8-c71d40bcceef" providerId="ADAL" clId="{A848D7D2-A357-4C75-BC75-954B9E664DDA}" dt="2023-03-12T19:31:32.386" v="172" actId="404"/>
        <pc:sldMkLst>
          <pc:docMk/>
          <pc:sldMk cId="899876519" sldId="268"/>
        </pc:sldMkLst>
        <pc:spChg chg="mo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2" creationId="{900431F3-3D7A-CE38-C177-7AD5C66B6DD8}"/>
          </ac:spMkLst>
        </pc:spChg>
        <pc:spChg chg="mod">
          <ac:chgData name="Vojtěch Grün" userId="03b6c2b2-2532-4f1c-baa8-c71d40bcceef" providerId="ADAL" clId="{A848D7D2-A357-4C75-BC75-954B9E664DDA}" dt="2023-03-12T19:31:32.386" v="172" actId="404"/>
          <ac:spMkLst>
            <pc:docMk/>
            <pc:sldMk cId="899876519" sldId="268"/>
            <ac:spMk id="3" creationId="{C9A4F448-5383-6500-88AC-145DCB371734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8" creationId="{1B15ED52-F352-441B-82BF-E0EA34836D08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0" creationId="{3B2E3793-BFE6-45A2-9B7B-E18844431C99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2" creationId="{BC4C4868-CB8F-4AF9-9CDB-8108F2C19B67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4" creationId="{375E0459-6403-40CD-989D-56A4407CA12E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6" creationId="{53E5B1A8-3AC9-4BD1-9BBC-78CA94F2D1BA}"/>
          </ac:spMkLst>
        </pc:spChg>
      </pc:sldChg>
      <pc:sldChg chg="addSp delSp modSp new mod setBg">
        <pc:chgData name="Vojtěch Grün" userId="03b6c2b2-2532-4f1c-baa8-c71d40bcceef" providerId="ADAL" clId="{A848D7D2-A357-4C75-BC75-954B9E664DDA}" dt="2023-03-13T09:20:52.993" v="195" actId="14100"/>
        <pc:sldMkLst>
          <pc:docMk/>
          <pc:sldMk cId="421764742" sldId="269"/>
        </pc:sldMkLst>
        <pc:spChg chg="mo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2" creationId="{8F7AFF02-9628-076A-23D3-E7A6900400AC}"/>
          </ac:spMkLst>
        </pc:spChg>
        <pc:spChg chg="del">
          <ac:chgData name="Vojtěch Grün" userId="03b6c2b2-2532-4f1c-baa8-c71d40bcceef" providerId="ADAL" clId="{A848D7D2-A357-4C75-BC75-954B9E664DDA}" dt="2023-03-13T09:20:13.118" v="187"/>
          <ac:spMkLst>
            <pc:docMk/>
            <pc:sldMk cId="421764742" sldId="269"/>
            <ac:spMk id="3" creationId="{DFE4BFFC-D5A0-CEDF-EA9D-19B5E84A266B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2" creationId="{2151139A-886F-4B97-8815-729AD3831BBD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4" creationId="{5428AC11-BFDF-42EF-80FF-717BBF909067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6" creationId="{2CC56AF6-38E4-490B-8E2B-1A1037B4EDD4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8" creationId="{2339A6F5-AD6A-4D80-8AD9-6290D13AC49F}"/>
          </ac:spMkLst>
        </pc:spChg>
        <pc:picChg chg="add mod ord">
          <ac:chgData name="Vojtěch Grün" userId="03b6c2b2-2532-4f1c-baa8-c71d40bcceef" providerId="ADAL" clId="{A848D7D2-A357-4C75-BC75-954B9E664DDA}" dt="2023-03-13T09:20:52.993" v="195" actId="14100"/>
          <ac:picMkLst>
            <pc:docMk/>
            <pc:sldMk cId="421764742" sldId="269"/>
            <ac:picMk id="5" creationId="{65399AB6-C360-1681-2AF0-8990FE6091D4}"/>
          </ac:picMkLst>
        </pc:picChg>
        <pc:picChg chg="add mod">
          <ac:chgData name="Vojtěch Grün" userId="03b6c2b2-2532-4f1c-baa8-c71d40bcceef" providerId="ADAL" clId="{A848D7D2-A357-4C75-BC75-954B9E664DDA}" dt="2023-03-13T09:20:44.963" v="193" actId="1076"/>
          <ac:picMkLst>
            <pc:docMk/>
            <pc:sldMk cId="421764742" sldId="269"/>
            <ac:picMk id="7" creationId="{D045A14D-383F-A8A3-BE88-669E02480380}"/>
          </ac:picMkLst>
        </pc:picChg>
      </pc:sldChg>
      <pc:sldChg chg="addSp delSp modSp new mod setBg">
        <pc:chgData name="Vojtěch Grün" userId="03b6c2b2-2532-4f1c-baa8-c71d40bcceef" providerId="ADAL" clId="{A848D7D2-A357-4C75-BC75-954B9E664DDA}" dt="2023-03-13T09:21:53.309" v="214" actId="14100"/>
        <pc:sldMkLst>
          <pc:docMk/>
          <pc:sldMk cId="3423562661" sldId="270"/>
        </pc:sldMkLst>
        <pc:spChg chg="mo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2" creationId="{2B409BA2-A550-DCCC-A2E7-CBF5C75BAEF0}"/>
          </ac:spMkLst>
        </pc:spChg>
        <pc:spChg chg="del">
          <ac:chgData name="Vojtěch Grün" userId="03b6c2b2-2532-4f1c-baa8-c71d40bcceef" providerId="ADAL" clId="{A848D7D2-A357-4C75-BC75-954B9E664DDA}" dt="2023-03-13T09:21:25.015" v="205"/>
          <ac:spMkLst>
            <pc:docMk/>
            <pc:sldMk cId="3423562661" sldId="270"/>
            <ac:spMk id="3" creationId="{57082E4C-3611-7E32-0707-1A39EB76DC09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2" creationId="{2151139A-886F-4B97-8815-729AD3831BBD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4" creationId="{5428AC11-BFDF-42EF-80FF-717BBF909067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6" creationId="{2CC56AF6-38E4-490B-8E2B-1A1037B4EDD4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8" creationId="{2339A6F5-AD6A-4D80-8AD9-6290D13AC49F}"/>
          </ac:spMkLst>
        </pc:spChg>
        <pc:picChg chg="add mod ord">
          <ac:chgData name="Vojtěch Grün" userId="03b6c2b2-2532-4f1c-baa8-c71d40bcceef" providerId="ADAL" clId="{A848D7D2-A357-4C75-BC75-954B9E664DDA}" dt="2023-03-13T09:21:53.309" v="214" actId="14100"/>
          <ac:picMkLst>
            <pc:docMk/>
            <pc:sldMk cId="3423562661" sldId="270"/>
            <ac:picMk id="5" creationId="{83E9B151-8252-2D24-422D-FD823121DAA1}"/>
          </ac:picMkLst>
        </pc:picChg>
        <pc:picChg chg="add mod">
          <ac:chgData name="Vojtěch Grün" userId="03b6c2b2-2532-4f1c-baa8-c71d40bcceef" providerId="ADAL" clId="{A848D7D2-A357-4C75-BC75-954B9E664DDA}" dt="2023-03-13T09:21:47.415" v="212" actId="1076"/>
          <ac:picMkLst>
            <pc:docMk/>
            <pc:sldMk cId="3423562661" sldId="270"/>
            <ac:picMk id="7" creationId="{3F227ABD-CAC4-92D4-5EA2-47D8B27E6707}"/>
          </ac:picMkLst>
        </pc:picChg>
      </pc:sldChg>
      <pc:sldChg chg="addSp delSp modSp new mod setBg">
        <pc:chgData name="Vojtěch Grün" userId="03b6c2b2-2532-4f1c-baa8-c71d40bcceef" providerId="ADAL" clId="{A848D7D2-A357-4C75-BC75-954B9E664DDA}" dt="2023-03-13T09:23:48.633" v="245" actId="14100"/>
        <pc:sldMkLst>
          <pc:docMk/>
          <pc:sldMk cId="1976382961" sldId="271"/>
        </pc:sldMkLst>
        <pc:spChg chg="mod or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2" creationId="{00968E1A-4CCD-47DB-96B6-268D90A6F47D}"/>
          </ac:spMkLst>
        </pc:spChg>
        <pc:spChg chg="del">
          <ac:chgData name="Vojtěch Grün" userId="03b6c2b2-2532-4f1c-baa8-c71d40bcceef" providerId="ADAL" clId="{A848D7D2-A357-4C75-BC75-954B9E664DDA}" dt="2023-03-13T09:22:15.882" v="221"/>
          <ac:spMkLst>
            <pc:docMk/>
            <pc:sldMk cId="1976382961" sldId="271"/>
            <ac:spMk id="3" creationId="{9DF19694-AE7C-1429-FF02-93AF373B5724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13" creationId="{5258D6D4-627C-13FC-AD06-5B7382A67DF9}"/>
          </ac:spMkLst>
        </pc:spChg>
        <pc:spChg chg="add del">
          <ac:chgData name="Vojtěch Grün" userId="03b6c2b2-2532-4f1c-baa8-c71d40bcceef" providerId="ADAL" clId="{A848D7D2-A357-4C75-BC75-954B9E664DDA}" dt="2023-03-13T09:22:48.243" v="227" actId="26606"/>
          <ac:spMkLst>
            <pc:docMk/>
            <pc:sldMk cId="1976382961" sldId="271"/>
            <ac:spMk id="16" creationId="{247AB924-1B87-43FC-B7C7-B112D5C51A0E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2" creationId="{7E734232-46A8-4884-9A59-B7E3BA4BC313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3" creationId="{D346B8D2-3218-41A5-B817-9ABFB108C6DA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4" creationId="{88D6B9EF-FF47-487C-8B82-F9F2B9A54AD6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6" creationId="{72B886CF-D3D5-4CDE-A0D0-35994223D8D7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7" creationId="{03B11EC1-35A9-4B20-B90A-8CE5E0937BD5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8" creationId="{3ED4DDBF-257C-4116-AECA-9F2940B66D6F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0" creationId="{9CB95732-565A-4D2C-A3AB-CC460C0D3826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1" creationId="{77F1AF47-AE98-4034-BD91-1976FA4D9C4C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2" creationId="{8EC0EE2B-2029-48DD-893D-F528E651B07D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3" creationId="{45AE1D08-1ED1-4F59-B42F-4D8EA33DC8C6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4" creationId="{9A79B912-88EA-4640-BDEB-51B3B11A026A}"/>
          </ac:spMkLst>
        </pc:spChg>
        <pc:picChg chg="add mod ord">
          <ac:chgData name="Vojtěch Grün" userId="03b6c2b2-2532-4f1c-baa8-c71d40bcceef" providerId="ADAL" clId="{A848D7D2-A357-4C75-BC75-954B9E664DDA}" dt="2023-03-13T09:23:44.211" v="243" actId="1076"/>
          <ac:picMkLst>
            <pc:docMk/>
            <pc:sldMk cId="1976382961" sldId="271"/>
            <ac:picMk id="5" creationId="{153D20F9-2ED3-C61A-858B-49E8DC41D506}"/>
          </ac:picMkLst>
        </pc:picChg>
        <pc:picChg chg="add mod">
          <ac:chgData name="Vojtěch Grün" userId="03b6c2b2-2532-4f1c-baa8-c71d40bcceef" providerId="ADAL" clId="{A848D7D2-A357-4C75-BC75-954B9E664DDA}" dt="2023-03-13T09:23:41.583" v="242" actId="1076"/>
          <ac:picMkLst>
            <pc:docMk/>
            <pc:sldMk cId="1976382961" sldId="271"/>
            <ac:picMk id="7" creationId="{7C4C6A08-FF43-0310-4F1E-7F09DD4CA662}"/>
          </ac:picMkLst>
        </pc:picChg>
        <pc:picChg chg="add mod ord">
          <ac:chgData name="Vojtěch Grün" userId="03b6c2b2-2532-4f1c-baa8-c71d40bcceef" providerId="ADAL" clId="{A848D7D2-A357-4C75-BC75-954B9E664DDA}" dt="2023-03-13T09:23:48.633" v="245" actId="14100"/>
          <ac:picMkLst>
            <pc:docMk/>
            <pc:sldMk cId="1976382961" sldId="271"/>
            <ac:picMk id="9" creationId="{21E8C821-EA76-7A19-B1F1-4DD7C15D346D}"/>
          </ac:picMkLst>
        </pc:pic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14" creationId="{99AE2756-0FC4-4155-83E7-58AAAB63E757}"/>
          </ac:cxnSpMkLst>
        </pc:cxn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18" creationId="{818DC98F-4057-4645-B948-F604F39A9CFE}"/>
          </ac:cxnSpMkLst>
        </pc:cxn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20" creationId="{DAD2B705-4A9B-408D-AA80-4F41045E09DE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B2528-575A-43EA-9088-C811184140C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10DD0BD-ADB3-48AF-BCCA-70A88BC6841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Přehled o tréninkovém procesu (trenér i svěřenec)</a:t>
          </a:r>
          <a:endParaRPr lang="en-US"/>
        </a:p>
      </dgm:t>
    </dgm:pt>
    <dgm:pt modelId="{361953B7-CFE5-4007-8C25-44C0691930AA}" type="parTrans" cxnId="{E735DAE1-C13F-4093-A060-3C66353A2873}">
      <dgm:prSet/>
      <dgm:spPr/>
      <dgm:t>
        <a:bodyPr/>
        <a:lstStyle/>
        <a:p>
          <a:endParaRPr lang="en-US"/>
        </a:p>
      </dgm:t>
    </dgm:pt>
    <dgm:pt modelId="{4A30611A-4C39-4B89-8306-787EF9A69676}" type="sibTrans" cxnId="{E735DAE1-C13F-4093-A060-3C66353A2873}">
      <dgm:prSet/>
      <dgm:spPr/>
      <dgm:t>
        <a:bodyPr/>
        <a:lstStyle/>
        <a:p>
          <a:endParaRPr lang="en-US"/>
        </a:p>
      </dgm:t>
    </dgm:pt>
    <dgm:pt modelId="{45E29494-8A32-4020-BB65-E39B12706C8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Zpětná vazba</a:t>
          </a:r>
          <a:endParaRPr lang="en-US"/>
        </a:p>
      </dgm:t>
    </dgm:pt>
    <dgm:pt modelId="{4B8379C6-C78C-4FF6-9BC2-7AA043DAA08B}" type="parTrans" cxnId="{F4389849-7C1A-4F73-846E-A88FF235CBBF}">
      <dgm:prSet/>
      <dgm:spPr/>
      <dgm:t>
        <a:bodyPr/>
        <a:lstStyle/>
        <a:p>
          <a:endParaRPr lang="en-US"/>
        </a:p>
      </dgm:t>
    </dgm:pt>
    <dgm:pt modelId="{E7783603-3878-48C1-A365-5F6EE85A269C}" type="sibTrans" cxnId="{F4389849-7C1A-4F73-846E-A88FF235CBBF}">
      <dgm:prSet/>
      <dgm:spPr/>
      <dgm:t>
        <a:bodyPr/>
        <a:lstStyle/>
        <a:p>
          <a:endParaRPr lang="en-US"/>
        </a:p>
      </dgm:t>
    </dgm:pt>
    <dgm:pt modelId="{3CB4C217-2082-4305-8C80-C7D49139415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Výdej energie</a:t>
          </a:r>
          <a:endParaRPr lang="en-US"/>
        </a:p>
      </dgm:t>
    </dgm:pt>
    <dgm:pt modelId="{6A7F4A2E-EB89-4993-A7F2-BD87BA55B042}" type="parTrans" cxnId="{5C956578-7A86-46EE-A862-4936D31787BF}">
      <dgm:prSet/>
      <dgm:spPr/>
      <dgm:t>
        <a:bodyPr/>
        <a:lstStyle/>
        <a:p>
          <a:endParaRPr lang="en-US"/>
        </a:p>
      </dgm:t>
    </dgm:pt>
    <dgm:pt modelId="{A71C6291-B3FD-4808-9D7E-7E9639BE4286}" type="sibTrans" cxnId="{5C956578-7A86-46EE-A862-4936D31787BF}">
      <dgm:prSet/>
      <dgm:spPr/>
      <dgm:t>
        <a:bodyPr/>
        <a:lstStyle/>
        <a:p>
          <a:endParaRPr lang="en-US"/>
        </a:p>
      </dgm:t>
    </dgm:pt>
    <dgm:pt modelId="{8FAE0C8C-E451-4019-98D6-361C7C1E7C6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Hlídání intenzity během cvičení</a:t>
          </a:r>
          <a:endParaRPr lang="en-US"/>
        </a:p>
      </dgm:t>
    </dgm:pt>
    <dgm:pt modelId="{01DE5E04-27F3-41E9-9517-222EBA309849}" type="parTrans" cxnId="{78ADFBBB-98C3-4ACF-BD9D-20F54C9B79F2}">
      <dgm:prSet/>
      <dgm:spPr/>
      <dgm:t>
        <a:bodyPr/>
        <a:lstStyle/>
        <a:p>
          <a:endParaRPr lang="en-US"/>
        </a:p>
      </dgm:t>
    </dgm:pt>
    <dgm:pt modelId="{642291FD-A637-406D-AB39-DB89CCF461A1}" type="sibTrans" cxnId="{78ADFBBB-98C3-4ACF-BD9D-20F54C9B79F2}">
      <dgm:prSet/>
      <dgm:spPr/>
      <dgm:t>
        <a:bodyPr/>
        <a:lstStyle/>
        <a:p>
          <a:endParaRPr lang="en-US"/>
        </a:p>
      </dgm:t>
    </dgm:pt>
    <dgm:pt modelId="{34B398A2-492D-4AA3-A409-3B8EB402BC1E}" type="pres">
      <dgm:prSet presAssocID="{07CB2528-575A-43EA-9088-C811184140C3}" presName="root" presStyleCnt="0">
        <dgm:presLayoutVars>
          <dgm:dir/>
          <dgm:resizeHandles val="exact"/>
        </dgm:presLayoutVars>
      </dgm:prSet>
      <dgm:spPr/>
    </dgm:pt>
    <dgm:pt modelId="{4CBF1AB3-0075-4C43-89CA-22A688CA5CD4}" type="pres">
      <dgm:prSet presAssocID="{B10DD0BD-ADB3-48AF-BCCA-70A88BC6841A}" presName="compNode" presStyleCnt="0"/>
      <dgm:spPr/>
    </dgm:pt>
    <dgm:pt modelId="{9F500321-B442-489F-823D-A05192D36F07}" type="pres">
      <dgm:prSet presAssocID="{B10DD0BD-ADB3-48AF-BCCA-70A88BC684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BE9905F0-A326-4391-89C7-BC80A8B689A1}" type="pres">
      <dgm:prSet presAssocID="{B10DD0BD-ADB3-48AF-BCCA-70A88BC6841A}" presName="spaceRect" presStyleCnt="0"/>
      <dgm:spPr/>
    </dgm:pt>
    <dgm:pt modelId="{0E8C23CE-488E-4413-97A5-84C7A6A6110D}" type="pres">
      <dgm:prSet presAssocID="{B10DD0BD-ADB3-48AF-BCCA-70A88BC6841A}" presName="textRect" presStyleLbl="revTx" presStyleIdx="0" presStyleCnt="4">
        <dgm:presLayoutVars>
          <dgm:chMax val="1"/>
          <dgm:chPref val="1"/>
        </dgm:presLayoutVars>
      </dgm:prSet>
      <dgm:spPr/>
    </dgm:pt>
    <dgm:pt modelId="{5C3ECF24-63CC-46F7-B745-BD4F8A5DB53B}" type="pres">
      <dgm:prSet presAssocID="{4A30611A-4C39-4B89-8306-787EF9A69676}" presName="sibTrans" presStyleCnt="0"/>
      <dgm:spPr/>
    </dgm:pt>
    <dgm:pt modelId="{757759ED-DE20-4490-B0C7-237F36695DB8}" type="pres">
      <dgm:prSet presAssocID="{45E29494-8A32-4020-BB65-E39B12706C89}" presName="compNode" presStyleCnt="0"/>
      <dgm:spPr/>
    </dgm:pt>
    <dgm:pt modelId="{4C78ADDC-0150-42E1-A314-51C8518E9067}" type="pres">
      <dgm:prSet presAssocID="{45E29494-8A32-4020-BB65-E39B12706C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A74C111F-AE89-423F-80F7-4647907BB537}" type="pres">
      <dgm:prSet presAssocID="{45E29494-8A32-4020-BB65-E39B12706C89}" presName="spaceRect" presStyleCnt="0"/>
      <dgm:spPr/>
    </dgm:pt>
    <dgm:pt modelId="{3EB94536-1F8C-4FE9-ADE9-15E02FED6CA5}" type="pres">
      <dgm:prSet presAssocID="{45E29494-8A32-4020-BB65-E39B12706C89}" presName="textRect" presStyleLbl="revTx" presStyleIdx="1" presStyleCnt="4">
        <dgm:presLayoutVars>
          <dgm:chMax val="1"/>
          <dgm:chPref val="1"/>
        </dgm:presLayoutVars>
      </dgm:prSet>
      <dgm:spPr/>
    </dgm:pt>
    <dgm:pt modelId="{E350F0BF-C3F4-4041-BB20-8D625EC5A33C}" type="pres">
      <dgm:prSet presAssocID="{E7783603-3878-48C1-A365-5F6EE85A269C}" presName="sibTrans" presStyleCnt="0"/>
      <dgm:spPr/>
    </dgm:pt>
    <dgm:pt modelId="{293DDF0D-1807-486D-8BA3-C7E05438B57B}" type="pres">
      <dgm:prSet presAssocID="{3CB4C217-2082-4305-8C80-C7D491394150}" presName="compNode" presStyleCnt="0"/>
      <dgm:spPr/>
    </dgm:pt>
    <dgm:pt modelId="{900BC55C-FD62-496C-8DDB-580EC18637E5}" type="pres">
      <dgm:prSet presAssocID="{3CB4C217-2082-4305-8C80-C7D4913941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F23F344E-2DF8-446D-B5F2-D05377C0295E}" type="pres">
      <dgm:prSet presAssocID="{3CB4C217-2082-4305-8C80-C7D491394150}" presName="spaceRect" presStyleCnt="0"/>
      <dgm:spPr/>
    </dgm:pt>
    <dgm:pt modelId="{B0ADAF7D-526F-4906-8374-180D852ABB08}" type="pres">
      <dgm:prSet presAssocID="{3CB4C217-2082-4305-8C80-C7D491394150}" presName="textRect" presStyleLbl="revTx" presStyleIdx="2" presStyleCnt="4">
        <dgm:presLayoutVars>
          <dgm:chMax val="1"/>
          <dgm:chPref val="1"/>
        </dgm:presLayoutVars>
      </dgm:prSet>
      <dgm:spPr/>
    </dgm:pt>
    <dgm:pt modelId="{0F6F04CD-3089-4F1C-AE37-78B914B0B938}" type="pres">
      <dgm:prSet presAssocID="{A71C6291-B3FD-4808-9D7E-7E9639BE4286}" presName="sibTrans" presStyleCnt="0"/>
      <dgm:spPr/>
    </dgm:pt>
    <dgm:pt modelId="{1197B613-FB02-4960-914C-22E81A5A6FAA}" type="pres">
      <dgm:prSet presAssocID="{8FAE0C8C-E451-4019-98D6-361C7C1E7C69}" presName="compNode" presStyleCnt="0"/>
      <dgm:spPr/>
    </dgm:pt>
    <dgm:pt modelId="{1FDE42ED-F125-4389-8B46-F7DC58696380}" type="pres">
      <dgm:prSet presAssocID="{8FAE0C8C-E451-4019-98D6-361C7C1E7C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2C34EC79-8188-4528-98C8-F28F9D9A400B}" type="pres">
      <dgm:prSet presAssocID="{8FAE0C8C-E451-4019-98D6-361C7C1E7C69}" presName="spaceRect" presStyleCnt="0"/>
      <dgm:spPr/>
    </dgm:pt>
    <dgm:pt modelId="{AE1B0DDB-1D83-4815-94EA-00E4831FA390}" type="pres">
      <dgm:prSet presAssocID="{8FAE0C8C-E451-4019-98D6-361C7C1E7C6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BF13419-8D97-43D9-B9E1-C86DFC8EE03A}" type="presOf" srcId="{B10DD0BD-ADB3-48AF-BCCA-70A88BC6841A}" destId="{0E8C23CE-488E-4413-97A5-84C7A6A6110D}" srcOrd="0" destOrd="0" presId="urn:microsoft.com/office/officeart/2018/2/layout/IconLabelList"/>
    <dgm:cxn modelId="{F4389849-7C1A-4F73-846E-A88FF235CBBF}" srcId="{07CB2528-575A-43EA-9088-C811184140C3}" destId="{45E29494-8A32-4020-BB65-E39B12706C89}" srcOrd="1" destOrd="0" parTransId="{4B8379C6-C78C-4FF6-9BC2-7AA043DAA08B}" sibTransId="{E7783603-3878-48C1-A365-5F6EE85A269C}"/>
    <dgm:cxn modelId="{7AE5C951-EAAF-47C1-86B9-5EA38F8CC5A3}" type="presOf" srcId="{3CB4C217-2082-4305-8C80-C7D491394150}" destId="{B0ADAF7D-526F-4906-8374-180D852ABB08}" srcOrd="0" destOrd="0" presId="urn:microsoft.com/office/officeart/2018/2/layout/IconLabelList"/>
    <dgm:cxn modelId="{C8657374-FF50-4430-B6C4-546980FF654F}" type="presOf" srcId="{8FAE0C8C-E451-4019-98D6-361C7C1E7C69}" destId="{AE1B0DDB-1D83-4815-94EA-00E4831FA390}" srcOrd="0" destOrd="0" presId="urn:microsoft.com/office/officeart/2018/2/layout/IconLabelList"/>
    <dgm:cxn modelId="{5C956578-7A86-46EE-A862-4936D31787BF}" srcId="{07CB2528-575A-43EA-9088-C811184140C3}" destId="{3CB4C217-2082-4305-8C80-C7D491394150}" srcOrd="2" destOrd="0" parTransId="{6A7F4A2E-EB89-4993-A7F2-BD87BA55B042}" sibTransId="{A71C6291-B3FD-4808-9D7E-7E9639BE4286}"/>
    <dgm:cxn modelId="{087D9F8F-55BD-4DD6-9E70-61599C953BAF}" type="presOf" srcId="{45E29494-8A32-4020-BB65-E39B12706C89}" destId="{3EB94536-1F8C-4FE9-ADE9-15E02FED6CA5}" srcOrd="0" destOrd="0" presId="urn:microsoft.com/office/officeart/2018/2/layout/IconLabelList"/>
    <dgm:cxn modelId="{05BA13B1-B2AB-484D-8CD7-67E03CC94635}" type="presOf" srcId="{07CB2528-575A-43EA-9088-C811184140C3}" destId="{34B398A2-492D-4AA3-A409-3B8EB402BC1E}" srcOrd="0" destOrd="0" presId="urn:microsoft.com/office/officeart/2018/2/layout/IconLabelList"/>
    <dgm:cxn modelId="{78ADFBBB-98C3-4ACF-BD9D-20F54C9B79F2}" srcId="{07CB2528-575A-43EA-9088-C811184140C3}" destId="{8FAE0C8C-E451-4019-98D6-361C7C1E7C69}" srcOrd="3" destOrd="0" parTransId="{01DE5E04-27F3-41E9-9517-222EBA309849}" sibTransId="{642291FD-A637-406D-AB39-DB89CCF461A1}"/>
    <dgm:cxn modelId="{E735DAE1-C13F-4093-A060-3C66353A2873}" srcId="{07CB2528-575A-43EA-9088-C811184140C3}" destId="{B10DD0BD-ADB3-48AF-BCCA-70A88BC6841A}" srcOrd="0" destOrd="0" parTransId="{361953B7-CFE5-4007-8C25-44C0691930AA}" sibTransId="{4A30611A-4C39-4B89-8306-787EF9A69676}"/>
    <dgm:cxn modelId="{93D13704-F0E9-4894-9A77-ED4C8C59810B}" type="presParOf" srcId="{34B398A2-492D-4AA3-A409-3B8EB402BC1E}" destId="{4CBF1AB3-0075-4C43-89CA-22A688CA5CD4}" srcOrd="0" destOrd="0" presId="urn:microsoft.com/office/officeart/2018/2/layout/IconLabelList"/>
    <dgm:cxn modelId="{8DEC2B07-31BC-4EAC-A396-EC6165A4CCDE}" type="presParOf" srcId="{4CBF1AB3-0075-4C43-89CA-22A688CA5CD4}" destId="{9F500321-B442-489F-823D-A05192D36F07}" srcOrd="0" destOrd="0" presId="urn:microsoft.com/office/officeart/2018/2/layout/IconLabelList"/>
    <dgm:cxn modelId="{4D994C96-3A42-4E20-B1D6-5187EBE8642D}" type="presParOf" srcId="{4CBF1AB3-0075-4C43-89CA-22A688CA5CD4}" destId="{BE9905F0-A326-4391-89C7-BC80A8B689A1}" srcOrd="1" destOrd="0" presId="urn:microsoft.com/office/officeart/2018/2/layout/IconLabelList"/>
    <dgm:cxn modelId="{2EB69498-93FE-4032-878E-8095AAD423BA}" type="presParOf" srcId="{4CBF1AB3-0075-4C43-89CA-22A688CA5CD4}" destId="{0E8C23CE-488E-4413-97A5-84C7A6A6110D}" srcOrd="2" destOrd="0" presId="urn:microsoft.com/office/officeart/2018/2/layout/IconLabelList"/>
    <dgm:cxn modelId="{ED9CB7B8-8F11-45CD-86B6-BB60415C9227}" type="presParOf" srcId="{34B398A2-492D-4AA3-A409-3B8EB402BC1E}" destId="{5C3ECF24-63CC-46F7-B745-BD4F8A5DB53B}" srcOrd="1" destOrd="0" presId="urn:microsoft.com/office/officeart/2018/2/layout/IconLabelList"/>
    <dgm:cxn modelId="{78C793F4-7F6D-4BCD-80AB-A47BA62A6CB6}" type="presParOf" srcId="{34B398A2-492D-4AA3-A409-3B8EB402BC1E}" destId="{757759ED-DE20-4490-B0C7-237F36695DB8}" srcOrd="2" destOrd="0" presId="urn:microsoft.com/office/officeart/2018/2/layout/IconLabelList"/>
    <dgm:cxn modelId="{B4625CD0-62D1-4BC0-82C0-F16C79EAAC3B}" type="presParOf" srcId="{757759ED-DE20-4490-B0C7-237F36695DB8}" destId="{4C78ADDC-0150-42E1-A314-51C8518E9067}" srcOrd="0" destOrd="0" presId="urn:microsoft.com/office/officeart/2018/2/layout/IconLabelList"/>
    <dgm:cxn modelId="{A3238968-DE90-49AE-8644-0C07EE55EE97}" type="presParOf" srcId="{757759ED-DE20-4490-B0C7-237F36695DB8}" destId="{A74C111F-AE89-423F-80F7-4647907BB537}" srcOrd="1" destOrd="0" presId="urn:microsoft.com/office/officeart/2018/2/layout/IconLabelList"/>
    <dgm:cxn modelId="{8395B461-203F-45F6-9B9C-F72C8DB4CCC2}" type="presParOf" srcId="{757759ED-DE20-4490-B0C7-237F36695DB8}" destId="{3EB94536-1F8C-4FE9-ADE9-15E02FED6CA5}" srcOrd="2" destOrd="0" presId="urn:microsoft.com/office/officeart/2018/2/layout/IconLabelList"/>
    <dgm:cxn modelId="{33AA4D63-F6D6-4C87-97E2-F246CB74F34C}" type="presParOf" srcId="{34B398A2-492D-4AA3-A409-3B8EB402BC1E}" destId="{E350F0BF-C3F4-4041-BB20-8D625EC5A33C}" srcOrd="3" destOrd="0" presId="urn:microsoft.com/office/officeart/2018/2/layout/IconLabelList"/>
    <dgm:cxn modelId="{1711803B-3126-472D-B7C5-3744CC43F9AA}" type="presParOf" srcId="{34B398A2-492D-4AA3-A409-3B8EB402BC1E}" destId="{293DDF0D-1807-486D-8BA3-C7E05438B57B}" srcOrd="4" destOrd="0" presId="urn:microsoft.com/office/officeart/2018/2/layout/IconLabelList"/>
    <dgm:cxn modelId="{77AD6A61-974F-4C50-8E53-80E513488D9B}" type="presParOf" srcId="{293DDF0D-1807-486D-8BA3-C7E05438B57B}" destId="{900BC55C-FD62-496C-8DDB-580EC18637E5}" srcOrd="0" destOrd="0" presId="urn:microsoft.com/office/officeart/2018/2/layout/IconLabelList"/>
    <dgm:cxn modelId="{62D1F028-6C62-48DC-8891-0EACCC47D294}" type="presParOf" srcId="{293DDF0D-1807-486D-8BA3-C7E05438B57B}" destId="{F23F344E-2DF8-446D-B5F2-D05377C0295E}" srcOrd="1" destOrd="0" presId="urn:microsoft.com/office/officeart/2018/2/layout/IconLabelList"/>
    <dgm:cxn modelId="{84F33D29-CA28-4033-BBBE-20591164ADE5}" type="presParOf" srcId="{293DDF0D-1807-486D-8BA3-C7E05438B57B}" destId="{B0ADAF7D-526F-4906-8374-180D852ABB08}" srcOrd="2" destOrd="0" presId="urn:microsoft.com/office/officeart/2018/2/layout/IconLabelList"/>
    <dgm:cxn modelId="{98D8C1A3-B738-450F-AC98-1474755B907B}" type="presParOf" srcId="{34B398A2-492D-4AA3-A409-3B8EB402BC1E}" destId="{0F6F04CD-3089-4F1C-AE37-78B914B0B938}" srcOrd="5" destOrd="0" presId="urn:microsoft.com/office/officeart/2018/2/layout/IconLabelList"/>
    <dgm:cxn modelId="{BA39D19B-7A3B-41CF-9B5A-215CB1DE42EB}" type="presParOf" srcId="{34B398A2-492D-4AA3-A409-3B8EB402BC1E}" destId="{1197B613-FB02-4960-914C-22E81A5A6FAA}" srcOrd="6" destOrd="0" presId="urn:microsoft.com/office/officeart/2018/2/layout/IconLabelList"/>
    <dgm:cxn modelId="{EF3AADEB-F25C-47F3-9D07-E7068E71B7FC}" type="presParOf" srcId="{1197B613-FB02-4960-914C-22E81A5A6FAA}" destId="{1FDE42ED-F125-4389-8B46-F7DC58696380}" srcOrd="0" destOrd="0" presId="urn:microsoft.com/office/officeart/2018/2/layout/IconLabelList"/>
    <dgm:cxn modelId="{9226CC9C-BAD3-4E74-8555-92E46566ADD9}" type="presParOf" srcId="{1197B613-FB02-4960-914C-22E81A5A6FAA}" destId="{2C34EC79-8188-4528-98C8-F28F9D9A400B}" srcOrd="1" destOrd="0" presId="urn:microsoft.com/office/officeart/2018/2/layout/IconLabelList"/>
    <dgm:cxn modelId="{7BAD8A0F-AD06-4D60-9578-A122D8E2B3E9}" type="presParOf" srcId="{1197B613-FB02-4960-914C-22E81A5A6FAA}" destId="{AE1B0DDB-1D83-4815-94EA-00E4831FA39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CBB13-8510-4623-86AC-56BB753638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1AD2DD9-691A-4439-9FE2-42F3125799D5}">
      <dgm:prSet/>
      <dgm:spPr/>
      <dgm:t>
        <a:bodyPr/>
        <a:lstStyle/>
        <a:p>
          <a:pPr>
            <a:defRPr cap="all"/>
          </a:pPr>
          <a:r>
            <a:rPr lang="cs-CZ" dirty="0"/>
            <a:t>Bazální metabolismus (BMR)</a:t>
          </a:r>
          <a:endParaRPr lang="en-US" dirty="0"/>
        </a:p>
      </dgm:t>
    </dgm:pt>
    <dgm:pt modelId="{1E505156-6407-4A71-8435-CE22E088B040}" type="parTrans" cxnId="{6AB4DC9C-850A-4336-8946-DEF60BD7841C}">
      <dgm:prSet/>
      <dgm:spPr/>
      <dgm:t>
        <a:bodyPr/>
        <a:lstStyle/>
        <a:p>
          <a:endParaRPr lang="en-US"/>
        </a:p>
      </dgm:t>
    </dgm:pt>
    <dgm:pt modelId="{287D1ECC-4EE6-43D6-8048-ADB85C368137}" type="sibTrans" cxnId="{6AB4DC9C-850A-4336-8946-DEF60BD7841C}">
      <dgm:prSet/>
      <dgm:spPr/>
      <dgm:t>
        <a:bodyPr/>
        <a:lstStyle/>
        <a:p>
          <a:endParaRPr lang="en-US"/>
        </a:p>
      </dgm:t>
    </dgm:pt>
    <dgm:pt modelId="{B6AB5866-8E03-4FC2-ADC4-2A9330759825}">
      <dgm:prSet/>
      <dgm:spPr/>
      <dgm:t>
        <a:bodyPr/>
        <a:lstStyle/>
        <a:p>
          <a:pPr>
            <a:defRPr cap="all"/>
          </a:pPr>
          <a:r>
            <a:rPr lang="cs-CZ" dirty="0"/>
            <a:t>výdej energie během cvičení</a:t>
          </a:r>
          <a:endParaRPr lang="en-US" dirty="0"/>
        </a:p>
      </dgm:t>
    </dgm:pt>
    <dgm:pt modelId="{6F41924E-0A65-4355-825D-B9C93E5704E3}" type="parTrans" cxnId="{0ACAB3CE-BE3C-40C5-ADA4-043E9ED6B86B}">
      <dgm:prSet/>
      <dgm:spPr/>
      <dgm:t>
        <a:bodyPr/>
        <a:lstStyle/>
        <a:p>
          <a:endParaRPr lang="en-US"/>
        </a:p>
      </dgm:t>
    </dgm:pt>
    <dgm:pt modelId="{8884D9F6-4424-4C0E-B625-6EB244F1590F}" type="sibTrans" cxnId="{0ACAB3CE-BE3C-40C5-ADA4-043E9ED6B86B}">
      <dgm:prSet/>
      <dgm:spPr/>
      <dgm:t>
        <a:bodyPr/>
        <a:lstStyle/>
        <a:p>
          <a:endParaRPr lang="en-US"/>
        </a:p>
      </dgm:t>
    </dgm:pt>
    <dgm:pt modelId="{6C7A1D5C-C2A4-4CCE-862A-3B16E298983A}">
      <dgm:prSet/>
      <dgm:spPr/>
      <dgm:t>
        <a:bodyPr/>
        <a:lstStyle/>
        <a:p>
          <a:pPr>
            <a:defRPr cap="all"/>
          </a:pPr>
          <a:r>
            <a:rPr lang="cs-CZ" dirty="0"/>
            <a:t>výdej energie během každodenních aktivit</a:t>
          </a:r>
          <a:endParaRPr lang="en-US" dirty="0"/>
        </a:p>
      </dgm:t>
    </dgm:pt>
    <dgm:pt modelId="{5F40FBE4-F9BB-44BE-94E4-02526F014B33}" type="parTrans" cxnId="{BC9591CC-07CB-4A3F-B902-7BE016C7CEDC}">
      <dgm:prSet/>
      <dgm:spPr/>
      <dgm:t>
        <a:bodyPr/>
        <a:lstStyle/>
        <a:p>
          <a:endParaRPr lang="en-US"/>
        </a:p>
      </dgm:t>
    </dgm:pt>
    <dgm:pt modelId="{7E60F516-5BA4-4488-9E6F-CDF6C0D222E1}" type="sibTrans" cxnId="{BC9591CC-07CB-4A3F-B902-7BE016C7CEDC}">
      <dgm:prSet/>
      <dgm:spPr/>
      <dgm:t>
        <a:bodyPr/>
        <a:lstStyle/>
        <a:p>
          <a:endParaRPr lang="en-US"/>
        </a:p>
      </dgm:t>
    </dgm:pt>
    <dgm:pt modelId="{3AF52FF7-2E9E-4FE1-96E9-03151DA63457}" type="pres">
      <dgm:prSet presAssocID="{399CBB13-8510-4623-86AC-56BB75363854}" presName="root" presStyleCnt="0">
        <dgm:presLayoutVars>
          <dgm:dir/>
          <dgm:resizeHandles val="exact"/>
        </dgm:presLayoutVars>
      </dgm:prSet>
      <dgm:spPr/>
    </dgm:pt>
    <dgm:pt modelId="{A6906D66-07D0-461C-8FDA-40618AB3A165}" type="pres">
      <dgm:prSet presAssocID="{21AD2DD9-691A-4439-9FE2-42F3125799D5}" presName="compNode" presStyleCnt="0"/>
      <dgm:spPr/>
    </dgm:pt>
    <dgm:pt modelId="{5A1813F5-7D8B-44AF-B87E-40C4AA853CB4}" type="pres">
      <dgm:prSet presAssocID="{21AD2DD9-691A-4439-9FE2-42F3125799D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E8F98F2-2FC4-42E4-93D5-6E17722F4792}" type="pres">
      <dgm:prSet presAssocID="{21AD2DD9-691A-4439-9FE2-42F3125799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258EDB8-9B59-4533-BED0-C98B2E783FF2}" type="pres">
      <dgm:prSet presAssocID="{21AD2DD9-691A-4439-9FE2-42F3125799D5}" presName="spaceRect" presStyleCnt="0"/>
      <dgm:spPr/>
    </dgm:pt>
    <dgm:pt modelId="{AE34F298-F833-4C61-BA46-F6FCD4289E9C}" type="pres">
      <dgm:prSet presAssocID="{21AD2DD9-691A-4439-9FE2-42F3125799D5}" presName="textRect" presStyleLbl="revTx" presStyleIdx="0" presStyleCnt="3">
        <dgm:presLayoutVars>
          <dgm:chMax val="1"/>
          <dgm:chPref val="1"/>
        </dgm:presLayoutVars>
      </dgm:prSet>
      <dgm:spPr/>
    </dgm:pt>
    <dgm:pt modelId="{E250BDED-CD3B-433F-8020-D79E924338DC}" type="pres">
      <dgm:prSet presAssocID="{287D1ECC-4EE6-43D6-8048-ADB85C368137}" presName="sibTrans" presStyleCnt="0"/>
      <dgm:spPr/>
    </dgm:pt>
    <dgm:pt modelId="{D5F4D41F-6DF5-4FED-A277-6F85EC5CC149}" type="pres">
      <dgm:prSet presAssocID="{B6AB5866-8E03-4FC2-ADC4-2A9330759825}" presName="compNode" presStyleCnt="0"/>
      <dgm:spPr/>
    </dgm:pt>
    <dgm:pt modelId="{F3361924-B502-46A9-9039-634834D3D0EB}" type="pres">
      <dgm:prSet presAssocID="{B6AB5866-8E03-4FC2-ADC4-2A933075982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6547021-4E4E-4B16-914D-3BFE010F09E3}" type="pres">
      <dgm:prSet presAssocID="{B6AB5866-8E03-4FC2-ADC4-2A93307598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4E53F605-7877-43EF-927B-B56F69773A6A}" type="pres">
      <dgm:prSet presAssocID="{B6AB5866-8E03-4FC2-ADC4-2A9330759825}" presName="spaceRect" presStyleCnt="0"/>
      <dgm:spPr/>
    </dgm:pt>
    <dgm:pt modelId="{3974C89E-85BD-419F-B929-513DAABFA1D3}" type="pres">
      <dgm:prSet presAssocID="{B6AB5866-8E03-4FC2-ADC4-2A9330759825}" presName="textRect" presStyleLbl="revTx" presStyleIdx="1" presStyleCnt="3">
        <dgm:presLayoutVars>
          <dgm:chMax val="1"/>
          <dgm:chPref val="1"/>
        </dgm:presLayoutVars>
      </dgm:prSet>
      <dgm:spPr/>
    </dgm:pt>
    <dgm:pt modelId="{0893A6E7-6322-4F40-A845-052D050023E9}" type="pres">
      <dgm:prSet presAssocID="{8884D9F6-4424-4C0E-B625-6EB244F1590F}" presName="sibTrans" presStyleCnt="0"/>
      <dgm:spPr/>
    </dgm:pt>
    <dgm:pt modelId="{A3BB3273-7C05-4075-9A57-8DAB98E830B7}" type="pres">
      <dgm:prSet presAssocID="{6C7A1D5C-C2A4-4CCE-862A-3B16E298983A}" presName="compNode" presStyleCnt="0"/>
      <dgm:spPr/>
    </dgm:pt>
    <dgm:pt modelId="{1306AC60-0306-4C56-A589-60D69F90FE00}" type="pres">
      <dgm:prSet presAssocID="{6C7A1D5C-C2A4-4CCE-862A-3B16E298983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1BD3C90-DF4E-4B08-B03B-349ED53A2AC1}" type="pres">
      <dgm:prSet presAssocID="{6C7A1D5C-C2A4-4CCE-862A-3B16E29898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F36B8113-3F3A-4DF2-B143-2AFF1BA953E3}" type="pres">
      <dgm:prSet presAssocID="{6C7A1D5C-C2A4-4CCE-862A-3B16E298983A}" presName="spaceRect" presStyleCnt="0"/>
      <dgm:spPr/>
    </dgm:pt>
    <dgm:pt modelId="{F3E7766D-AE91-4816-A84C-9E3F423FBBB6}" type="pres">
      <dgm:prSet presAssocID="{6C7A1D5C-C2A4-4CCE-862A-3B16E298983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D5FD0A-7E15-473A-91B0-559DB20C3D67}" type="presOf" srcId="{6C7A1D5C-C2A4-4CCE-862A-3B16E298983A}" destId="{F3E7766D-AE91-4816-A84C-9E3F423FBBB6}" srcOrd="0" destOrd="0" presId="urn:microsoft.com/office/officeart/2018/5/layout/IconLeafLabelList"/>
    <dgm:cxn modelId="{9B285113-299D-487A-91EC-07103AFACD4B}" type="presOf" srcId="{B6AB5866-8E03-4FC2-ADC4-2A9330759825}" destId="{3974C89E-85BD-419F-B929-513DAABFA1D3}" srcOrd="0" destOrd="0" presId="urn:microsoft.com/office/officeart/2018/5/layout/IconLeafLabelList"/>
    <dgm:cxn modelId="{F5B0FB3E-424E-40CD-A007-536D96457180}" type="presOf" srcId="{399CBB13-8510-4623-86AC-56BB75363854}" destId="{3AF52FF7-2E9E-4FE1-96E9-03151DA63457}" srcOrd="0" destOrd="0" presId="urn:microsoft.com/office/officeart/2018/5/layout/IconLeafLabelList"/>
    <dgm:cxn modelId="{6AB4DC9C-850A-4336-8946-DEF60BD7841C}" srcId="{399CBB13-8510-4623-86AC-56BB75363854}" destId="{21AD2DD9-691A-4439-9FE2-42F3125799D5}" srcOrd="0" destOrd="0" parTransId="{1E505156-6407-4A71-8435-CE22E088B040}" sibTransId="{287D1ECC-4EE6-43D6-8048-ADB85C368137}"/>
    <dgm:cxn modelId="{F2B803B7-C184-4080-9B7C-1E8E0CA26B36}" type="presOf" srcId="{21AD2DD9-691A-4439-9FE2-42F3125799D5}" destId="{AE34F298-F833-4C61-BA46-F6FCD4289E9C}" srcOrd="0" destOrd="0" presId="urn:microsoft.com/office/officeart/2018/5/layout/IconLeafLabelList"/>
    <dgm:cxn modelId="{BC9591CC-07CB-4A3F-B902-7BE016C7CEDC}" srcId="{399CBB13-8510-4623-86AC-56BB75363854}" destId="{6C7A1D5C-C2A4-4CCE-862A-3B16E298983A}" srcOrd="2" destOrd="0" parTransId="{5F40FBE4-F9BB-44BE-94E4-02526F014B33}" sibTransId="{7E60F516-5BA4-4488-9E6F-CDF6C0D222E1}"/>
    <dgm:cxn modelId="{0ACAB3CE-BE3C-40C5-ADA4-043E9ED6B86B}" srcId="{399CBB13-8510-4623-86AC-56BB75363854}" destId="{B6AB5866-8E03-4FC2-ADC4-2A9330759825}" srcOrd="1" destOrd="0" parTransId="{6F41924E-0A65-4355-825D-B9C93E5704E3}" sibTransId="{8884D9F6-4424-4C0E-B625-6EB244F1590F}"/>
    <dgm:cxn modelId="{3AEBAB1B-C89B-44C0-B56B-B2F45D883175}" type="presParOf" srcId="{3AF52FF7-2E9E-4FE1-96E9-03151DA63457}" destId="{A6906D66-07D0-461C-8FDA-40618AB3A165}" srcOrd="0" destOrd="0" presId="urn:microsoft.com/office/officeart/2018/5/layout/IconLeafLabelList"/>
    <dgm:cxn modelId="{3CF0D3AC-027A-4AA3-A520-A500F32706E0}" type="presParOf" srcId="{A6906D66-07D0-461C-8FDA-40618AB3A165}" destId="{5A1813F5-7D8B-44AF-B87E-40C4AA853CB4}" srcOrd="0" destOrd="0" presId="urn:microsoft.com/office/officeart/2018/5/layout/IconLeafLabelList"/>
    <dgm:cxn modelId="{DE5CECAF-E3DE-4724-8C25-9BDC0937117E}" type="presParOf" srcId="{A6906D66-07D0-461C-8FDA-40618AB3A165}" destId="{7E8F98F2-2FC4-42E4-93D5-6E17722F4792}" srcOrd="1" destOrd="0" presId="urn:microsoft.com/office/officeart/2018/5/layout/IconLeafLabelList"/>
    <dgm:cxn modelId="{C5D617E6-1234-4275-98A8-5F1D74DE13E1}" type="presParOf" srcId="{A6906D66-07D0-461C-8FDA-40618AB3A165}" destId="{D258EDB8-9B59-4533-BED0-C98B2E783FF2}" srcOrd="2" destOrd="0" presId="urn:microsoft.com/office/officeart/2018/5/layout/IconLeafLabelList"/>
    <dgm:cxn modelId="{4E7BC69E-7D8F-4F21-83AF-D27F8FB1E437}" type="presParOf" srcId="{A6906D66-07D0-461C-8FDA-40618AB3A165}" destId="{AE34F298-F833-4C61-BA46-F6FCD4289E9C}" srcOrd="3" destOrd="0" presId="urn:microsoft.com/office/officeart/2018/5/layout/IconLeafLabelList"/>
    <dgm:cxn modelId="{C20A971F-C18C-4A01-AA5A-C23877B0B4D0}" type="presParOf" srcId="{3AF52FF7-2E9E-4FE1-96E9-03151DA63457}" destId="{E250BDED-CD3B-433F-8020-D79E924338DC}" srcOrd="1" destOrd="0" presId="urn:microsoft.com/office/officeart/2018/5/layout/IconLeafLabelList"/>
    <dgm:cxn modelId="{E59AF70C-4711-469A-81BA-70EC672D8684}" type="presParOf" srcId="{3AF52FF7-2E9E-4FE1-96E9-03151DA63457}" destId="{D5F4D41F-6DF5-4FED-A277-6F85EC5CC149}" srcOrd="2" destOrd="0" presId="urn:microsoft.com/office/officeart/2018/5/layout/IconLeafLabelList"/>
    <dgm:cxn modelId="{41D17026-F7DB-4596-B275-278140DA3A12}" type="presParOf" srcId="{D5F4D41F-6DF5-4FED-A277-6F85EC5CC149}" destId="{F3361924-B502-46A9-9039-634834D3D0EB}" srcOrd="0" destOrd="0" presId="urn:microsoft.com/office/officeart/2018/5/layout/IconLeafLabelList"/>
    <dgm:cxn modelId="{FA5EAB5C-D889-491F-A335-A37526AD952A}" type="presParOf" srcId="{D5F4D41F-6DF5-4FED-A277-6F85EC5CC149}" destId="{66547021-4E4E-4B16-914D-3BFE010F09E3}" srcOrd="1" destOrd="0" presId="urn:microsoft.com/office/officeart/2018/5/layout/IconLeafLabelList"/>
    <dgm:cxn modelId="{3AAB5C0B-3301-478D-984C-DAAE3923126C}" type="presParOf" srcId="{D5F4D41F-6DF5-4FED-A277-6F85EC5CC149}" destId="{4E53F605-7877-43EF-927B-B56F69773A6A}" srcOrd="2" destOrd="0" presId="urn:microsoft.com/office/officeart/2018/5/layout/IconLeafLabelList"/>
    <dgm:cxn modelId="{DB9EC61D-BC74-4C46-9B6A-7FA68E08DB84}" type="presParOf" srcId="{D5F4D41F-6DF5-4FED-A277-6F85EC5CC149}" destId="{3974C89E-85BD-419F-B929-513DAABFA1D3}" srcOrd="3" destOrd="0" presId="urn:microsoft.com/office/officeart/2018/5/layout/IconLeafLabelList"/>
    <dgm:cxn modelId="{08020E7B-6756-49F9-80E4-60B78BBE6B6F}" type="presParOf" srcId="{3AF52FF7-2E9E-4FE1-96E9-03151DA63457}" destId="{0893A6E7-6322-4F40-A845-052D050023E9}" srcOrd="3" destOrd="0" presId="urn:microsoft.com/office/officeart/2018/5/layout/IconLeafLabelList"/>
    <dgm:cxn modelId="{312C3D3D-1D7E-487E-9E40-22669B1F668E}" type="presParOf" srcId="{3AF52FF7-2E9E-4FE1-96E9-03151DA63457}" destId="{A3BB3273-7C05-4075-9A57-8DAB98E830B7}" srcOrd="4" destOrd="0" presId="urn:microsoft.com/office/officeart/2018/5/layout/IconLeafLabelList"/>
    <dgm:cxn modelId="{74852353-927C-4F7E-BFA4-37044C27634D}" type="presParOf" srcId="{A3BB3273-7C05-4075-9A57-8DAB98E830B7}" destId="{1306AC60-0306-4C56-A589-60D69F90FE00}" srcOrd="0" destOrd="0" presId="urn:microsoft.com/office/officeart/2018/5/layout/IconLeafLabelList"/>
    <dgm:cxn modelId="{6C0E1296-A8FA-4CE8-BEC7-71CF57AA2356}" type="presParOf" srcId="{A3BB3273-7C05-4075-9A57-8DAB98E830B7}" destId="{A1BD3C90-DF4E-4B08-B03B-349ED53A2AC1}" srcOrd="1" destOrd="0" presId="urn:microsoft.com/office/officeart/2018/5/layout/IconLeafLabelList"/>
    <dgm:cxn modelId="{4157F84D-9B72-4C3F-8E8E-9D57AD3CCB89}" type="presParOf" srcId="{A3BB3273-7C05-4075-9A57-8DAB98E830B7}" destId="{F36B8113-3F3A-4DF2-B143-2AFF1BA953E3}" srcOrd="2" destOrd="0" presId="urn:microsoft.com/office/officeart/2018/5/layout/IconLeafLabelList"/>
    <dgm:cxn modelId="{D0453ED4-EF5C-4CF7-B820-6E8381C0FE92}" type="presParOf" srcId="{A3BB3273-7C05-4075-9A57-8DAB98E830B7}" destId="{F3E7766D-AE91-4816-A84C-9E3F423FBBB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0045C-98CB-42D9-A20B-121C3D4959A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53F01B3-7FCC-4DEB-BFA4-C2970E209AFF}">
      <dgm:prSet/>
      <dgm:spPr/>
      <dgm:t>
        <a:bodyPr/>
        <a:lstStyle/>
        <a:p>
          <a:r>
            <a:rPr lang="cs-CZ"/>
            <a:t>Výpočet podle:</a:t>
          </a:r>
          <a:endParaRPr lang="en-US"/>
        </a:p>
      </dgm:t>
    </dgm:pt>
    <dgm:pt modelId="{50314497-6D16-4EA7-8DEE-9F0578B938D1}" type="parTrans" cxnId="{11BCBB04-68E8-4094-A601-D069157CA2D3}">
      <dgm:prSet/>
      <dgm:spPr/>
      <dgm:t>
        <a:bodyPr/>
        <a:lstStyle/>
        <a:p>
          <a:endParaRPr lang="en-US"/>
        </a:p>
      </dgm:t>
    </dgm:pt>
    <dgm:pt modelId="{7E2607B4-2802-4550-9191-67B79E4D884D}" type="sibTrans" cxnId="{11BCBB04-68E8-4094-A601-D069157CA2D3}">
      <dgm:prSet/>
      <dgm:spPr/>
      <dgm:t>
        <a:bodyPr/>
        <a:lstStyle/>
        <a:p>
          <a:endParaRPr lang="en-US"/>
        </a:p>
      </dgm:t>
    </dgm:pt>
    <dgm:pt modelId="{B81D1E13-3DC0-49E2-98EE-DBB93F1BB630}">
      <dgm:prSet/>
      <dgm:spPr/>
      <dgm:t>
        <a:bodyPr/>
        <a:lstStyle/>
        <a:p>
          <a:pPr algn="l"/>
          <a:r>
            <a:rPr lang="cs-CZ" sz="1700"/>
            <a:t>Mifflin-St Jeorova rovnice</a:t>
          </a:r>
          <a:endParaRPr lang="en-US" sz="1700"/>
        </a:p>
      </dgm:t>
    </dgm:pt>
    <dgm:pt modelId="{A49330CC-0742-44D5-86C1-40BFF4D2E685}" type="parTrans" cxnId="{80B9ECFD-93E4-47AB-BD89-606D335164FC}">
      <dgm:prSet/>
      <dgm:spPr/>
      <dgm:t>
        <a:bodyPr/>
        <a:lstStyle/>
        <a:p>
          <a:endParaRPr lang="en-US"/>
        </a:p>
      </dgm:t>
    </dgm:pt>
    <dgm:pt modelId="{760CA89F-A6FB-4FE1-80AC-F73E1885DE61}" type="sibTrans" cxnId="{80B9ECFD-93E4-47AB-BD89-606D335164FC}">
      <dgm:prSet/>
      <dgm:spPr/>
      <dgm:t>
        <a:bodyPr/>
        <a:lstStyle/>
        <a:p>
          <a:endParaRPr lang="en-US"/>
        </a:p>
      </dgm:t>
    </dgm:pt>
    <dgm:pt modelId="{01AED0A7-84A6-43DA-AC05-28E5EC1E69D0}">
      <dgm:prSet/>
      <dgm:spPr/>
      <dgm:t>
        <a:bodyPr/>
        <a:lstStyle/>
        <a:p>
          <a:pPr algn="l"/>
          <a:r>
            <a:rPr lang="cs-CZ" sz="1700"/>
            <a:t>Pro muže: BMR = 10 x W + 6,25 x H – 5 x A + 5</a:t>
          </a:r>
          <a:endParaRPr lang="en-US" sz="1700"/>
        </a:p>
      </dgm:t>
    </dgm:pt>
    <dgm:pt modelId="{2A2004F6-21AB-4A71-8CEE-96476CDEA957}" type="parTrans" cxnId="{96752189-C2D3-471A-ACFE-294D27C311B3}">
      <dgm:prSet/>
      <dgm:spPr/>
      <dgm:t>
        <a:bodyPr/>
        <a:lstStyle/>
        <a:p>
          <a:endParaRPr lang="en-US"/>
        </a:p>
      </dgm:t>
    </dgm:pt>
    <dgm:pt modelId="{F1AAD0AA-B6BD-449F-8EE8-EF4452EC83AA}" type="sibTrans" cxnId="{96752189-C2D3-471A-ACFE-294D27C311B3}">
      <dgm:prSet/>
      <dgm:spPr/>
      <dgm:t>
        <a:bodyPr/>
        <a:lstStyle/>
        <a:p>
          <a:endParaRPr lang="en-US"/>
        </a:p>
      </dgm:t>
    </dgm:pt>
    <dgm:pt modelId="{6E77A4F1-5191-4657-9776-2DA2FDAC7D49}">
      <dgm:prSet/>
      <dgm:spPr/>
      <dgm:t>
        <a:bodyPr/>
        <a:lstStyle/>
        <a:p>
          <a:pPr algn="l"/>
          <a:r>
            <a:rPr lang="cs-CZ" sz="1700"/>
            <a:t>Pro ženy: BMR = 10 x W + 6,25 x H – 5 x A – 161</a:t>
          </a:r>
          <a:endParaRPr lang="en-US" sz="1700"/>
        </a:p>
      </dgm:t>
    </dgm:pt>
    <dgm:pt modelId="{ED4C9CCC-6DEC-41E4-A3DC-AAB62DA90736}" type="parTrans" cxnId="{7775FB0C-D944-4E7A-91C9-E2B37443A4F3}">
      <dgm:prSet/>
      <dgm:spPr/>
      <dgm:t>
        <a:bodyPr/>
        <a:lstStyle/>
        <a:p>
          <a:endParaRPr lang="en-US"/>
        </a:p>
      </dgm:t>
    </dgm:pt>
    <dgm:pt modelId="{267C15BD-1A97-4B39-A8EF-D1E6CDF210FF}" type="sibTrans" cxnId="{7775FB0C-D944-4E7A-91C9-E2B37443A4F3}">
      <dgm:prSet/>
      <dgm:spPr/>
      <dgm:t>
        <a:bodyPr/>
        <a:lstStyle/>
        <a:p>
          <a:endParaRPr lang="en-US"/>
        </a:p>
      </dgm:t>
    </dgm:pt>
    <dgm:pt modelId="{F777BCA4-0930-44F3-B39A-AC3849584C67}">
      <dgm:prSet/>
      <dgm:spPr/>
      <dgm:t>
        <a:bodyPr/>
        <a:lstStyle/>
        <a:p>
          <a:pPr algn="l"/>
          <a:r>
            <a:rPr lang="cs-CZ" sz="1700" dirty="0" err="1"/>
            <a:t>Katch-McArdleho</a:t>
          </a:r>
          <a:r>
            <a:rPr lang="cs-CZ" sz="1700" dirty="0"/>
            <a:t> rovnice</a:t>
          </a:r>
          <a:endParaRPr lang="en-US" sz="1700" dirty="0"/>
        </a:p>
      </dgm:t>
    </dgm:pt>
    <dgm:pt modelId="{EB662034-DD06-461F-8AF8-E5DA089C6EE8}" type="parTrans" cxnId="{FFA782C2-A5C0-4E51-B100-DD2D0142269E}">
      <dgm:prSet/>
      <dgm:spPr/>
      <dgm:t>
        <a:bodyPr/>
        <a:lstStyle/>
        <a:p>
          <a:endParaRPr lang="en-US"/>
        </a:p>
      </dgm:t>
    </dgm:pt>
    <dgm:pt modelId="{1854101D-7BB5-4112-A72A-33C85720E686}" type="sibTrans" cxnId="{FFA782C2-A5C0-4E51-B100-DD2D0142269E}">
      <dgm:prSet/>
      <dgm:spPr/>
      <dgm:t>
        <a:bodyPr/>
        <a:lstStyle/>
        <a:p>
          <a:endParaRPr lang="en-US"/>
        </a:p>
      </dgm:t>
    </dgm:pt>
    <dgm:pt modelId="{80116CB3-22C7-4A3F-825B-52EF08FFC4F8}">
      <dgm:prSet/>
      <dgm:spPr/>
      <dgm:t>
        <a:bodyPr/>
        <a:lstStyle/>
        <a:p>
          <a:pPr algn="l"/>
          <a:r>
            <a:rPr lang="pl-PL" sz="1700" dirty="0"/>
            <a:t>BMR = 370 + 21,6 (1 – F) x W</a:t>
          </a:r>
          <a:endParaRPr lang="en-US" sz="1700" dirty="0"/>
        </a:p>
      </dgm:t>
    </dgm:pt>
    <dgm:pt modelId="{46AE7D59-3416-43C8-A4D1-0856258B3692}" type="parTrans" cxnId="{76B9D404-3A23-41CC-BA26-371079E1C69F}">
      <dgm:prSet/>
      <dgm:spPr/>
      <dgm:t>
        <a:bodyPr/>
        <a:lstStyle/>
        <a:p>
          <a:endParaRPr lang="en-US"/>
        </a:p>
      </dgm:t>
    </dgm:pt>
    <dgm:pt modelId="{7F1218F1-C6D9-441A-9320-8180DA3A4C08}" type="sibTrans" cxnId="{76B9D404-3A23-41CC-BA26-371079E1C69F}">
      <dgm:prSet/>
      <dgm:spPr/>
      <dgm:t>
        <a:bodyPr/>
        <a:lstStyle/>
        <a:p>
          <a:endParaRPr lang="en-US"/>
        </a:p>
      </dgm:t>
    </dgm:pt>
    <dgm:pt modelId="{D46FAEC9-D54F-457F-9C15-F879492ACD63}">
      <dgm:prSet/>
      <dgm:spPr/>
      <dgm:t>
        <a:bodyPr/>
        <a:lstStyle/>
        <a:p>
          <a:r>
            <a:rPr lang="cs-CZ"/>
            <a:t>Měření pomocí</a:t>
          </a:r>
          <a:endParaRPr lang="en-US"/>
        </a:p>
      </dgm:t>
    </dgm:pt>
    <dgm:pt modelId="{EC7B790D-C283-418E-9FA6-29960F9A75DA}" type="parTrans" cxnId="{17036A32-2671-4C76-B310-1C3881E202FB}">
      <dgm:prSet/>
      <dgm:spPr/>
      <dgm:t>
        <a:bodyPr/>
        <a:lstStyle/>
        <a:p>
          <a:endParaRPr lang="en-US"/>
        </a:p>
      </dgm:t>
    </dgm:pt>
    <dgm:pt modelId="{E306A5CA-5DB6-4023-B035-40DE643795E7}" type="sibTrans" cxnId="{17036A32-2671-4C76-B310-1C3881E202FB}">
      <dgm:prSet/>
      <dgm:spPr/>
      <dgm:t>
        <a:bodyPr/>
        <a:lstStyle/>
        <a:p>
          <a:endParaRPr lang="en-US"/>
        </a:p>
      </dgm:t>
    </dgm:pt>
    <dgm:pt modelId="{BB09D2DF-18F5-4EF1-92C5-D155BD479734}">
      <dgm:prSet/>
      <dgm:spPr/>
      <dgm:t>
        <a:bodyPr/>
        <a:lstStyle/>
        <a:p>
          <a:r>
            <a:rPr lang="cs-CZ"/>
            <a:t>přímé kalorimetrie</a:t>
          </a:r>
          <a:endParaRPr lang="en-US"/>
        </a:p>
      </dgm:t>
    </dgm:pt>
    <dgm:pt modelId="{C690FC26-8A0B-4BEE-B975-90CD67432780}" type="parTrans" cxnId="{AC351DE6-B9BA-4B98-8796-06C87BAB5D75}">
      <dgm:prSet/>
      <dgm:spPr/>
      <dgm:t>
        <a:bodyPr/>
        <a:lstStyle/>
        <a:p>
          <a:endParaRPr lang="en-US"/>
        </a:p>
      </dgm:t>
    </dgm:pt>
    <dgm:pt modelId="{CEA365A4-58D1-41EF-B7FE-20CE6265249E}" type="sibTrans" cxnId="{AC351DE6-B9BA-4B98-8796-06C87BAB5D75}">
      <dgm:prSet/>
      <dgm:spPr/>
      <dgm:t>
        <a:bodyPr/>
        <a:lstStyle/>
        <a:p>
          <a:endParaRPr lang="en-US"/>
        </a:p>
      </dgm:t>
    </dgm:pt>
    <dgm:pt modelId="{C506CF47-5FBC-46F9-AA22-278A13E35233}">
      <dgm:prSet/>
      <dgm:spPr/>
      <dgm:t>
        <a:bodyPr/>
        <a:lstStyle/>
        <a:p>
          <a:r>
            <a:rPr lang="cs-CZ"/>
            <a:t>Nepřímé kalorimetrie</a:t>
          </a:r>
          <a:endParaRPr lang="en-US"/>
        </a:p>
      </dgm:t>
    </dgm:pt>
    <dgm:pt modelId="{A4055EEA-297B-4050-B6B3-84C13706C63A}" type="parTrans" cxnId="{5A38B95C-2629-4F8F-BF61-62550DDF7DED}">
      <dgm:prSet/>
      <dgm:spPr/>
      <dgm:t>
        <a:bodyPr/>
        <a:lstStyle/>
        <a:p>
          <a:endParaRPr lang="en-US"/>
        </a:p>
      </dgm:t>
    </dgm:pt>
    <dgm:pt modelId="{1B285163-F9DF-4E09-9457-07A29DD3BA36}" type="sibTrans" cxnId="{5A38B95C-2629-4F8F-BF61-62550DDF7DED}">
      <dgm:prSet/>
      <dgm:spPr/>
      <dgm:t>
        <a:bodyPr/>
        <a:lstStyle/>
        <a:p>
          <a:endParaRPr lang="en-US"/>
        </a:p>
      </dgm:t>
    </dgm:pt>
    <dgm:pt modelId="{8B6655FD-CAE8-4030-A21A-134BC42C5654}">
      <dgm:prSet/>
      <dgm:spPr/>
      <dgm:t>
        <a:bodyPr/>
        <a:lstStyle/>
        <a:p>
          <a:r>
            <a:rPr lang="cs-CZ"/>
            <a:t>In-body, Tanita, DEXA,…</a:t>
          </a:r>
          <a:endParaRPr lang="en-US"/>
        </a:p>
      </dgm:t>
    </dgm:pt>
    <dgm:pt modelId="{768A3B29-74F6-4277-8073-6B40E15DA924}" type="parTrans" cxnId="{FB3BFA81-BF49-4120-9532-8ABA08DEF567}">
      <dgm:prSet/>
      <dgm:spPr/>
      <dgm:t>
        <a:bodyPr/>
        <a:lstStyle/>
        <a:p>
          <a:endParaRPr lang="en-US"/>
        </a:p>
      </dgm:t>
    </dgm:pt>
    <dgm:pt modelId="{F233FBC1-EDD4-41E2-86FF-02993DA1AC5F}" type="sibTrans" cxnId="{FB3BFA81-BF49-4120-9532-8ABA08DEF567}">
      <dgm:prSet/>
      <dgm:spPr/>
      <dgm:t>
        <a:bodyPr/>
        <a:lstStyle/>
        <a:p>
          <a:endParaRPr lang="en-US"/>
        </a:p>
      </dgm:t>
    </dgm:pt>
    <dgm:pt modelId="{30184A92-A5E0-4F3D-A5C5-2AFFB70488ED}">
      <dgm:prSet custT="1"/>
      <dgm:spPr/>
      <dgm:t>
        <a:bodyPr/>
        <a:lstStyle/>
        <a:p>
          <a:pPr algn="r">
            <a:buNone/>
          </a:pPr>
          <a:r>
            <a:rPr lang="cs-CZ" sz="1600" dirty="0"/>
            <a:t>*W – hmotnost (kg), H – výška (cm), A – věk (roky), F – % tuku</a:t>
          </a:r>
          <a:endParaRPr lang="en-US" sz="1600" dirty="0"/>
        </a:p>
      </dgm:t>
    </dgm:pt>
    <dgm:pt modelId="{55C0E21A-43E0-4C36-8710-52CF842FFF78}" type="parTrans" cxnId="{B3191E3A-6031-40A0-9BF1-65B4DD158463}">
      <dgm:prSet/>
      <dgm:spPr/>
    </dgm:pt>
    <dgm:pt modelId="{9552860A-CEE0-49A6-B93C-9D108EC80356}" type="sibTrans" cxnId="{B3191E3A-6031-40A0-9BF1-65B4DD158463}">
      <dgm:prSet/>
      <dgm:spPr/>
    </dgm:pt>
    <dgm:pt modelId="{4274735C-952C-4868-A71E-4F88319A5419}" type="pres">
      <dgm:prSet presAssocID="{6710045C-98CB-42D9-A20B-121C3D4959A6}" presName="linear" presStyleCnt="0">
        <dgm:presLayoutVars>
          <dgm:dir/>
          <dgm:animLvl val="lvl"/>
          <dgm:resizeHandles val="exact"/>
        </dgm:presLayoutVars>
      </dgm:prSet>
      <dgm:spPr/>
    </dgm:pt>
    <dgm:pt modelId="{91A74B76-D3AC-49E9-9324-8AAFFD260E14}" type="pres">
      <dgm:prSet presAssocID="{553F01B3-7FCC-4DEB-BFA4-C2970E209AFF}" presName="parentLin" presStyleCnt="0"/>
      <dgm:spPr/>
    </dgm:pt>
    <dgm:pt modelId="{68A73F73-D252-412D-AC8C-B88A835A8140}" type="pres">
      <dgm:prSet presAssocID="{553F01B3-7FCC-4DEB-BFA4-C2970E209AFF}" presName="parentLeftMargin" presStyleLbl="node1" presStyleIdx="0" presStyleCnt="2"/>
      <dgm:spPr/>
    </dgm:pt>
    <dgm:pt modelId="{955DB29E-9659-44C8-BEDC-708E76A9F4C9}" type="pres">
      <dgm:prSet presAssocID="{553F01B3-7FCC-4DEB-BFA4-C2970E209A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16C6DE-A4FC-421D-9E11-11B66AF5197F}" type="pres">
      <dgm:prSet presAssocID="{553F01B3-7FCC-4DEB-BFA4-C2970E209AFF}" presName="negativeSpace" presStyleCnt="0"/>
      <dgm:spPr/>
    </dgm:pt>
    <dgm:pt modelId="{0D4BC833-1225-4C32-B624-5DB4234E8D05}" type="pres">
      <dgm:prSet presAssocID="{553F01B3-7FCC-4DEB-BFA4-C2970E209AFF}" presName="childText" presStyleLbl="conFgAcc1" presStyleIdx="0" presStyleCnt="2">
        <dgm:presLayoutVars>
          <dgm:bulletEnabled val="1"/>
        </dgm:presLayoutVars>
      </dgm:prSet>
      <dgm:spPr/>
    </dgm:pt>
    <dgm:pt modelId="{05D8E380-0C5E-4F53-988D-F39DCFF99775}" type="pres">
      <dgm:prSet presAssocID="{7E2607B4-2802-4550-9191-67B79E4D884D}" presName="spaceBetweenRectangles" presStyleCnt="0"/>
      <dgm:spPr/>
    </dgm:pt>
    <dgm:pt modelId="{18F05FBB-DFDF-4820-B0C7-ED575F8C9F7B}" type="pres">
      <dgm:prSet presAssocID="{D46FAEC9-D54F-457F-9C15-F879492ACD63}" presName="parentLin" presStyleCnt="0"/>
      <dgm:spPr/>
    </dgm:pt>
    <dgm:pt modelId="{CD0F6385-A53A-48DB-84B0-F67D4417A0D2}" type="pres">
      <dgm:prSet presAssocID="{D46FAEC9-D54F-457F-9C15-F879492ACD63}" presName="parentLeftMargin" presStyleLbl="node1" presStyleIdx="0" presStyleCnt="2"/>
      <dgm:spPr/>
    </dgm:pt>
    <dgm:pt modelId="{274AF6F0-0CFC-4F88-9F12-11FF344A9F52}" type="pres">
      <dgm:prSet presAssocID="{D46FAEC9-D54F-457F-9C15-F879492ACD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505BD5-7D6C-41E4-90BE-D7B2915A4E25}" type="pres">
      <dgm:prSet presAssocID="{D46FAEC9-D54F-457F-9C15-F879492ACD63}" presName="negativeSpace" presStyleCnt="0"/>
      <dgm:spPr/>
    </dgm:pt>
    <dgm:pt modelId="{34A49516-3753-47C4-89E6-BD4B90809609}" type="pres">
      <dgm:prSet presAssocID="{D46FAEC9-D54F-457F-9C15-F879492ACD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BCBB04-68E8-4094-A601-D069157CA2D3}" srcId="{6710045C-98CB-42D9-A20B-121C3D4959A6}" destId="{553F01B3-7FCC-4DEB-BFA4-C2970E209AFF}" srcOrd="0" destOrd="0" parTransId="{50314497-6D16-4EA7-8DEE-9F0578B938D1}" sibTransId="{7E2607B4-2802-4550-9191-67B79E4D884D}"/>
    <dgm:cxn modelId="{76B9D404-3A23-41CC-BA26-371079E1C69F}" srcId="{F777BCA4-0930-44F3-B39A-AC3849584C67}" destId="{80116CB3-22C7-4A3F-825B-52EF08FFC4F8}" srcOrd="0" destOrd="0" parTransId="{46AE7D59-3416-43C8-A4D1-0856258B3692}" sibTransId="{7F1218F1-C6D9-441A-9320-8180DA3A4C08}"/>
    <dgm:cxn modelId="{B0CA060B-6FE7-448A-AB5A-91D52B876271}" type="presOf" srcId="{30184A92-A5E0-4F3D-A5C5-2AFFB70488ED}" destId="{0D4BC833-1225-4C32-B624-5DB4234E8D05}" srcOrd="0" destOrd="5" presId="urn:microsoft.com/office/officeart/2005/8/layout/list1"/>
    <dgm:cxn modelId="{7775FB0C-D944-4E7A-91C9-E2B37443A4F3}" srcId="{B81D1E13-3DC0-49E2-98EE-DBB93F1BB630}" destId="{6E77A4F1-5191-4657-9776-2DA2FDAC7D49}" srcOrd="1" destOrd="0" parTransId="{ED4C9CCC-6DEC-41E4-A3DC-AAB62DA90736}" sibTransId="{267C15BD-1A97-4B39-A8EF-D1E6CDF210FF}"/>
    <dgm:cxn modelId="{EE508C30-52A3-4402-A286-82ACA4A7F6D7}" type="presOf" srcId="{80116CB3-22C7-4A3F-825B-52EF08FFC4F8}" destId="{0D4BC833-1225-4C32-B624-5DB4234E8D05}" srcOrd="0" destOrd="4" presId="urn:microsoft.com/office/officeart/2005/8/layout/list1"/>
    <dgm:cxn modelId="{17036A32-2671-4C76-B310-1C3881E202FB}" srcId="{6710045C-98CB-42D9-A20B-121C3D4959A6}" destId="{D46FAEC9-D54F-457F-9C15-F879492ACD63}" srcOrd="1" destOrd="0" parTransId="{EC7B790D-C283-418E-9FA6-29960F9A75DA}" sibTransId="{E306A5CA-5DB6-4023-B035-40DE643795E7}"/>
    <dgm:cxn modelId="{B3191E3A-6031-40A0-9BF1-65B4DD158463}" srcId="{553F01B3-7FCC-4DEB-BFA4-C2970E209AFF}" destId="{30184A92-A5E0-4F3D-A5C5-2AFFB70488ED}" srcOrd="2" destOrd="0" parTransId="{55C0E21A-43E0-4C36-8710-52CF842FFF78}" sibTransId="{9552860A-CEE0-49A6-B93C-9D108EC80356}"/>
    <dgm:cxn modelId="{5A38B95C-2629-4F8F-BF61-62550DDF7DED}" srcId="{D46FAEC9-D54F-457F-9C15-F879492ACD63}" destId="{C506CF47-5FBC-46F9-AA22-278A13E35233}" srcOrd="1" destOrd="0" parTransId="{A4055EEA-297B-4050-B6B3-84C13706C63A}" sibTransId="{1B285163-F9DF-4E09-9457-07A29DD3BA36}"/>
    <dgm:cxn modelId="{A53A0078-CA49-4705-883D-5A1933A6C5B1}" type="presOf" srcId="{553F01B3-7FCC-4DEB-BFA4-C2970E209AFF}" destId="{955DB29E-9659-44C8-BEDC-708E76A9F4C9}" srcOrd="1" destOrd="0" presId="urn:microsoft.com/office/officeart/2005/8/layout/list1"/>
    <dgm:cxn modelId="{756F4E78-8E55-46BE-BFC2-70424907E807}" type="presOf" srcId="{C506CF47-5FBC-46F9-AA22-278A13E35233}" destId="{34A49516-3753-47C4-89E6-BD4B90809609}" srcOrd="0" destOrd="1" presId="urn:microsoft.com/office/officeart/2005/8/layout/list1"/>
    <dgm:cxn modelId="{FB3BFA81-BF49-4120-9532-8ABA08DEF567}" srcId="{D46FAEC9-D54F-457F-9C15-F879492ACD63}" destId="{8B6655FD-CAE8-4030-A21A-134BC42C5654}" srcOrd="2" destOrd="0" parTransId="{768A3B29-74F6-4277-8073-6B40E15DA924}" sibTransId="{F233FBC1-EDD4-41E2-86FF-02993DA1AC5F}"/>
    <dgm:cxn modelId="{304BDF84-C681-495E-A0F7-335779C1F481}" type="presOf" srcId="{6E77A4F1-5191-4657-9776-2DA2FDAC7D49}" destId="{0D4BC833-1225-4C32-B624-5DB4234E8D05}" srcOrd="0" destOrd="2" presId="urn:microsoft.com/office/officeart/2005/8/layout/list1"/>
    <dgm:cxn modelId="{96752189-C2D3-471A-ACFE-294D27C311B3}" srcId="{B81D1E13-3DC0-49E2-98EE-DBB93F1BB630}" destId="{01AED0A7-84A6-43DA-AC05-28E5EC1E69D0}" srcOrd="0" destOrd="0" parTransId="{2A2004F6-21AB-4A71-8CEE-96476CDEA957}" sibTransId="{F1AAD0AA-B6BD-449F-8EE8-EF4452EC83AA}"/>
    <dgm:cxn modelId="{CAD48B89-0108-4D99-B099-50ADBB5A2130}" type="presOf" srcId="{01AED0A7-84A6-43DA-AC05-28E5EC1E69D0}" destId="{0D4BC833-1225-4C32-B624-5DB4234E8D05}" srcOrd="0" destOrd="1" presId="urn:microsoft.com/office/officeart/2005/8/layout/list1"/>
    <dgm:cxn modelId="{765E8F9D-0ADA-40AD-98D4-0E58C59DD21D}" type="presOf" srcId="{8B6655FD-CAE8-4030-A21A-134BC42C5654}" destId="{34A49516-3753-47C4-89E6-BD4B90809609}" srcOrd="0" destOrd="2" presId="urn:microsoft.com/office/officeart/2005/8/layout/list1"/>
    <dgm:cxn modelId="{A856A6A0-FC32-42C4-AD26-E80A2FCE9819}" type="presOf" srcId="{F777BCA4-0930-44F3-B39A-AC3849584C67}" destId="{0D4BC833-1225-4C32-B624-5DB4234E8D05}" srcOrd="0" destOrd="3" presId="urn:microsoft.com/office/officeart/2005/8/layout/list1"/>
    <dgm:cxn modelId="{7C68F6AD-BD69-459E-BBC1-5A9A3090B976}" type="presOf" srcId="{553F01B3-7FCC-4DEB-BFA4-C2970E209AFF}" destId="{68A73F73-D252-412D-AC8C-B88A835A8140}" srcOrd="0" destOrd="0" presId="urn:microsoft.com/office/officeart/2005/8/layout/list1"/>
    <dgm:cxn modelId="{49A6BBB0-565B-455C-910D-70C27EF7B4DA}" type="presOf" srcId="{D46FAEC9-D54F-457F-9C15-F879492ACD63}" destId="{274AF6F0-0CFC-4F88-9F12-11FF344A9F52}" srcOrd="1" destOrd="0" presId="urn:microsoft.com/office/officeart/2005/8/layout/list1"/>
    <dgm:cxn modelId="{FFA782C2-A5C0-4E51-B100-DD2D0142269E}" srcId="{553F01B3-7FCC-4DEB-BFA4-C2970E209AFF}" destId="{F777BCA4-0930-44F3-B39A-AC3849584C67}" srcOrd="1" destOrd="0" parTransId="{EB662034-DD06-461F-8AF8-E5DA089C6EE8}" sibTransId="{1854101D-7BB5-4112-A72A-33C85720E686}"/>
    <dgm:cxn modelId="{6AE399D3-2078-432A-A0D9-155BFBC60B83}" type="presOf" srcId="{6710045C-98CB-42D9-A20B-121C3D4959A6}" destId="{4274735C-952C-4868-A71E-4F88319A5419}" srcOrd="0" destOrd="0" presId="urn:microsoft.com/office/officeart/2005/8/layout/list1"/>
    <dgm:cxn modelId="{88972DD5-DBC6-4CA8-9D19-E02F582D6FF6}" type="presOf" srcId="{B81D1E13-3DC0-49E2-98EE-DBB93F1BB630}" destId="{0D4BC833-1225-4C32-B624-5DB4234E8D05}" srcOrd="0" destOrd="0" presId="urn:microsoft.com/office/officeart/2005/8/layout/list1"/>
    <dgm:cxn modelId="{AC351DE6-B9BA-4B98-8796-06C87BAB5D75}" srcId="{D46FAEC9-D54F-457F-9C15-F879492ACD63}" destId="{BB09D2DF-18F5-4EF1-92C5-D155BD479734}" srcOrd="0" destOrd="0" parTransId="{C690FC26-8A0B-4BEE-B975-90CD67432780}" sibTransId="{CEA365A4-58D1-41EF-B7FE-20CE6265249E}"/>
    <dgm:cxn modelId="{ECB09EF1-0F91-44AD-9AEA-5528898C5507}" type="presOf" srcId="{D46FAEC9-D54F-457F-9C15-F879492ACD63}" destId="{CD0F6385-A53A-48DB-84B0-F67D4417A0D2}" srcOrd="0" destOrd="0" presId="urn:microsoft.com/office/officeart/2005/8/layout/list1"/>
    <dgm:cxn modelId="{7ACF9FF9-CBB7-414F-8E7E-49E398FE69E7}" type="presOf" srcId="{BB09D2DF-18F5-4EF1-92C5-D155BD479734}" destId="{34A49516-3753-47C4-89E6-BD4B90809609}" srcOrd="0" destOrd="0" presId="urn:microsoft.com/office/officeart/2005/8/layout/list1"/>
    <dgm:cxn modelId="{80B9ECFD-93E4-47AB-BD89-606D335164FC}" srcId="{553F01B3-7FCC-4DEB-BFA4-C2970E209AFF}" destId="{B81D1E13-3DC0-49E2-98EE-DBB93F1BB630}" srcOrd="0" destOrd="0" parTransId="{A49330CC-0742-44D5-86C1-40BFF4D2E685}" sibTransId="{760CA89F-A6FB-4FE1-80AC-F73E1885DE61}"/>
    <dgm:cxn modelId="{676E55A9-D5D4-4E1B-A6FC-5EC531BF3FE7}" type="presParOf" srcId="{4274735C-952C-4868-A71E-4F88319A5419}" destId="{91A74B76-D3AC-49E9-9324-8AAFFD260E14}" srcOrd="0" destOrd="0" presId="urn:microsoft.com/office/officeart/2005/8/layout/list1"/>
    <dgm:cxn modelId="{0313DC52-A952-4BD2-9DFB-25D21A12E0B8}" type="presParOf" srcId="{91A74B76-D3AC-49E9-9324-8AAFFD260E14}" destId="{68A73F73-D252-412D-AC8C-B88A835A8140}" srcOrd="0" destOrd="0" presId="urn:microsoft.com/office/officeart/2005/8/layout/list1"/>
    <dgm:cxn modelId="{DBCAA8DE-83E5-424D-9B3E-1A6AB386F1F4}" type="presParOf" srcId="{91A74B76-D3AC-49E9-9324-8AAFFD260E14}" destId="{955DB29E-9659-44C8-BEDC-708E76A9F4C9}" srcOrd="1" destOrd="0" presId="urn:microsoft.com/office/officeart/2005/8/layout/list1"/>
    <dgm:cxn modelId="{9B792ABF-1CC8-48F3-86C1-0D61E345EC7B}" type="presParOf" srcId="{4274735C-952C-4868-A71E-4F88319A5419}" destId="{2416C6DE-A4FC-421D-9E11-11B66AF5197F}" srcOrd="1" destOrd="0" presId="urn:microsoft.com/office/officeart/2005/8/layout/list1"/>
    <dgm:cxn modelId="{8A7FADC0-FF2B-42E3-BC3C-C57344C4ECD7}" type="presParOf" srcId="{4274735C-952C-4868-A71E-4F88319A5419}" destId="{0D4BC833-1225-4C32-B624-5DB4234E8D05}" srcOrd="2" destOrd="0" presId="urn:microsoft.com/office/officeart/2005/8/layout/list1"/>
    <dgm:cxn modelId="{1FD98097-0363-4972-A2C0-EE0F0EF4C926}" type="presParOf" srcId="{4274735C-952C-4868-A71E-4F88319A5419}" destId="{05D8E380-0C5E-4F53-988D-F39DCFF99775}" srcOrd="3" destOrd="0" presId="urn:microsoft.com/office/officeart/2005/8/layout/list1"/>
    <dgm:cxn modelId="{8FC4AE48-74B2-42F5-A2BF-C81B04665D2A}" type="presParOf" srcId="{4274735C-952C-4868-A71E-4F88319A5419}" destId="{18F05FBB-DFDF-4820-B0C7-ED575F8C9F7B}" srcOrd="4" destOrd="0" presId="urn:microsoft.com/office/officeart/2005/8/layout/list1"/>
    <dgm:cxn modelId="{B7E7CB4A-C683-46C0-BDC9-F4113C5BA85C}" type="presParOf" srcId="{18F05FBB-DFDF-4820-B0C7-ED575F8C9F7B}" destId="{CD0F6385-A53A-48DB-84B0-F67D4417A0D2}" srcOrd="0" destOrd="0" presId="urn:microsoft.com/office/officeart/2005/8/layout/list1"/>
    <dgm:cxn modelId="{2BED8560-2B6F-4235-885A-E9F1AC75961F}" type="presParOf" srcId="{18F05FBB-DFDF-4820-B0C7-ED575F8C9F7B}" destId="{274AF6F0-0CFC-4F88-9F12-11FF344A9F52}" srcOrd="1" destOrd="0" presId="urn:microsoft.com/office/officeart/2005/8/layout/list1"/>
    <dgm:cxn modelId="{CDC91F14-28DD-4D2D-8684-35C612514284}" type="presParOf" srcId="{4274735C-952C-4868-A71E-4F88319A5419}" destId="{A5505BD5-7D6C-41E4-90BE-D7B2915A4E25}" srcOrd="5" destOrd="0" presId="urn:microsoft.com/office/officeart/2005/8/layout/list1"/>
    <dgm:cxn modelId="{28818A4E-A8A6-4A6D-AE23-D81A02B83973}" type="presParOf" srcId="{4274735C-952C-4868-A71E-4F88319A5419}" destId="{34A49516-3753-47C4-89E6-BD4B908096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00321-B442-489F-823D-A05192D36F07}">
      <dsp:nvSpPr>
        <dsp:cNvPr id="0" name=""/>
        <dsp:cNvSpPr/>
      </dsp:nvSpPr>
      <dsp:spPr>
        <a:xfrm>
          <a:off x="1066491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C23CE-488E-4413-97A5-84C7A6A6110D}">
      <dsp:nvSpPr>
        <dsp:cNvPr id="0" name=""/>
        <dsp:cNvSpPr/>
      </dsp:nvSpPr>
      <dsp:spPr>
        <a:xfrm>
          <a:off x="498014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Přehled o tréninkovém procesu (trenér i svěřenec)</a:t>
          </a:r>
          <a:endParaRPr lang="en-US" sz="1500" kern="1200"/>
        </a:p>
      </dsp:txBody>
      <dsp:txXfrm>
        <a:off x="498014" y="1763775"/>
        <a:ext cx="2067189" cy="720000"/>
      </dsp:txXfrm>
    </dsp:sp>
    <dsp:sp modelId="{4C78ADDC-0150-42E1-A314-51C8518E9067}">
      <dsp:nvSpPr>
        <dsp:cNvPr id="0" name=""/>
        <dsp:cNvSpPr/>
      </dsp:nvSpPr>
      <dsp:spPr>
        <a:xfrm>
          <a:off x="3495439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94536-1F8C-4FE9-ADE9-15E02FED6CA5}">
      <dsp:nvSpPr>
        <dsp:cNvPr id="0" name=""/>
        <dsp:cNvSpPr/>
      </dsp:nvSpPr>
      <dsp:spPr>
        <a:xfrm>
          <a:off x="2926962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Zpětná vazba</a:t>
          </a:r>
          <a:endParaRPr lang="en-US" sz="1500" kern="1200"/>
        </a:p>
      </dsp:txBody>
      <dsp:txXfrm>
        <a:off x="2926962" y="1763775"/>
        <a:ext cx="2067189" cy="720000"/>
      </dsp:txXfrm>
    </dsp:sp>
    <dsp:sp modelId="{900BC55C-FD62-496C-8DDB-580EC18637E5}">
      <dsp:nvSpPr>
        <dsp:cNvPr id="0" name=""/>
        <dsp:cNvSpPr/>
      </dsp:nvSpPr>
      <dsp:spPr>
        <a:xfrm>
          <a:off x="5924387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DAF7D-526F-4906-8374-180D852ABB08}">
      <dsp:nvSpPr>
        <dsp:cNvPr id="0" name=""/>
        <dsp:cNvSpPr/>
      </dsp:nvSpPr>
      <dsp:spPr>
        <a:xfrm>
          <a:off x="5355910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Výdej energie</a:t>
          </a:r>
          <a:endParaRPr lang="en-US" sz="1500" kern="1200"/>
        </a:p>
      </dsp:txBody>
      <dsp:txXfrm>
        <a:off x="5355910" y="1763775"/>
        <a:ext cx="2067189" cy="720000"/>
      </dsp:txXfrm>
    </dsp:sp>
    <dsp:sp modelId="{1FDE42ED-F125-4389-8B46-F7DC58696380}">
      <dsp:nvSpPr>
        <dsp:cNvPr id="0" name=""/>
        <dsp:cNvSpPr/>
      </dsp:nvSpPr>
      <dsp:spPr>
        <a:xfrm>
          <a:off x="8353334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B0DDB-1D83-4815-94EA-00E4831FA390}">
      <dsp:nvSpPr>
        <dsp:cNvPr id="0" name=""/>
        <dsp:cNvSpPr/>
      </dsp:nvSpPr>
      <dsp:spPr>
        <a:xfrm>
          <a:off x="7784857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Hlídání intenzity během cvičení</a:t>
          </a:r>
          <a:endParaRPr lang="en-US" sz="1500" kern="1200"/>
        </a:p>
      </dsp:txBody>
      <dsp:txXfrm>
        <a:off x="7784857" y="1763775"/>
        <a:ext cx="20671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13F5-7D8B-44AF-B87E-40C4AA853CB4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F98F2-2FC4-42E4-93D5-6E17722F4792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4F298-F833-4C61-BA46-F6FCD4289E9C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Bazální metabolismus (BMR)</a:t>
          </a:r>
          <a:endParaRPr lang="en-US" sz="2500" kern="1200" dirty="0"/>
        </a:p>
      </dsp:txBody>
      <dsp:txXfrm>
        <a:off x="93445" y="3018902"/>
        <a:ext cx="3206250" cy="720000"/>
      </dsp:txXfrm>
    </dsp:sp>
    <dsp:sp modelId="{F3361924-B502-46A9-9039-634834D3D0EB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47021-4E4E-4B16-914D-3BFE010F09E3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4C89E-85BD-419F-B929-513DAABFA1D3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výdej energie během cvičení</a:t>
          </a:r>
          <a:endParaRPr lang="en-US" sz="2500" kern="1200" dirty="0"/>
        </a:p>
      </dsp:txBody>
      <dsp:txXfrm>
        <a:off x="3860789" y="3018902"/>
        <a:ext cx="3206250" cy="720000"/>
      </dsp:txXfrm>
    </dsp:sp>
    <dsp:sp modelId="{1306AC60-0306-4C56-A589-60D69F90FE00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D3C90-DF4E-4B08-B03B-349ED53A2AC1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7766D-AE91-4816-A84C-9E3F423FBBB6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výdej energie během každodenních aktivit</a:t>
          </a:r>
          <a:endParaRPr lang="en-US" sz="2500" kern="1200" dirty="0"/>
        </a:p>
      </dsp:txBody>
      <dsp:txXfrm>
        <a:off x="7628133" y="30189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BC833-1225-4C32-B624-5DB4234E8D05}">
      <dsp:nvSpPr>
        <dsp:cNvPr id="0" name=""/>
        <dsp:cNvSpPr/>
      </dsp:nvSpPr>
      <dsp:spPr>
        <a:xfrm>
          <a:off x="0" y="318452"/>
          <a:ext cx="10927829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74904" rIns="848121" bIns="113792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Mifflin-St Jeorova rovnice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Pro muže: BMR = 10 x W + 6,25 x H – 5 x A + 5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Pro ženy: BMR = 10 x W + 6,25 x H – 5 x A – 161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/>
            <a:t>Katch-McArdleho</a:t>
          </a:r>
          <a:r>
            <a:rPr lang="cs-CZ" sz="1700" kern="1200" dirty="0"/>
            <a:t> rovnice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BMR = 370 + 21,6 (1 – F) x W</a:t>
          </a:r>
          <a:endParaRPr lang="en-US" sz="17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*W – hmotnost (kg), H – výška (cm), A – věk (roky), F – % tuku</a:t>
          </a:r>
          <a:endParaRPr lang="en-US" sz="1600" kern="1200" dirty="0"/>
        </a:p>
      </dsp:txBody>
      <dsp:txXfrm>
        <a:off x="0" y="318452"/>
        <a:ext cx="10927829" cy="2097900"/>
      </dsp:txXfrm>
    </dsp:sp>
    <dsp:sp modelId="{955DB29E-9659-44C8-BEDC-708E76A9F4C9}">
      <dsp:nvSpPr>
        <dsp:cNvPr id="0" name=""/>
        <dsp:cNvSpPr/>
      </dsp:nvSpPr>
      <dsp:spPr>
        <a:xfrm>
          <a:off x="546391" y="52772"/>
          <a:ext cx="764948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Výpočet podle:</a:t>
          </a:r>
          <a:endParaRPr lang="en-US" sz="1800" kern="1200"/>
        </a:p>
      </dsp:txBody>
      <dsp:txXfrm>
        <a:off x="572330" y="78711"/>
        <a:ext cx="7597602" cy="479482"/>
      </dsp:txXfrm>
    </dsp:sp>
    <dsp:sp modelId="{34A49516-3753-47C4-89E6-BD4B90809609}">
      <dsp:nvSpPr>
        <dsp:cNvPr id="0" name=""/>
        <dsp:cNvSpPr/>
      </dsp:nvSpPr>
      <dsp:spPr>
        <a:xfrm>
          <a:off x="0" y="2779232"/>
          <a:ext cx="1092782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74904" rIns="8481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přímé kalorimetrie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Nepřímé kalorimetrie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In-body, Tanita, DEXA,…</a:t>
          </a:r>
          <a:endParaRPr lang="en-US" sz="1800" kern="1200"/>
        </a:p>
      </dsp:txBody>
      <dsp:txXfrm>
        <a:off x="0" y="2779232"/>
        <a:ext cx="10927829" cy="1360800"/>
      </dsp:txXfrm>
    </dsp:sp>
    <dsp:sp modelId="{274AF6F0-0CFC-4F88-9F12-11FF344A9F52}">
      <dsp:nvSpPr>
        <dsp:cNvPr id="0" name=""/>
        <dsp:cNvSpPr/>
      </dsp:nvSpPr>
      <dsp:spPr>
        <a:xfrm>
          <a:off x="546391" y="2513552"/>
          <a:ext cx="764948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Měření pomocí</a:t>
          </a:r>
          <a:endParaRPr lang="en-US" sz="1800" kern="1200"/>
        </a:p>
      </dsp:txBody>
      <dsp:txXfrm>
        <a:off x="572330" y="2539491"/>
        <a:ext cx="75976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34442-291F-6047-A637-B8B6603A9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545D22-80A2-21FB-D1E4-7CFCCB512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E3A59C-4F4A-40E1-6DB7-3BE4F4F2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2EEFA-B0AB-E075-A0D6-727CA386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410654-8FA6-C447-CC2A-75CCB49E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6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0B44F-5F0F-BFBF-9A5B-83DBED32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513E22-D5D1-84D3-9147-A1BD5156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98964-47D2-37C8-0AD8-A3D21B2C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147393-9C87-A61B-D05F-90473FF3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C1825F-8338-D3A3-74C8-FAF2E651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983FA2-1BB2-2E03-F4F8-EAC3B65B1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450B53-ECA3-C52C-9D2F-1C06ED3A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30815-C6B1-A278-5520-D598BEB2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A07DC-7D42-8B8F-1E8C-8B6B906D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B3CE5F-F5E2-1A22-477B-61B8BD89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6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199AD-17EF-FE1D-2662-E746714D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637B6-56F9-C882-4031-AAF9343E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F3155B-E598-54B0-94F9-219AE4A6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01438B-918B-452F-091B-30FEC448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66E501-37E4-4E5E-B3F3-474B4CC8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7145D-821C-A5A9-1CFD-281502A5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2A024B-1459-A5DF-F8C0-E4B686961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6EE162-518E-F30C-3E0C-4CA86586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D29357-B4D8-F6B3-7057-DB2F4A8A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2B6BA4-F771-C0FF-3230-DCF07EAA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6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3AE93-414F-0A64-E8D7-910B5A0D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A5F50-1EDE-6800-080C-EA0881591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B4F799-65F5-3E37-9468-45614A12C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EB8D46-C6A1-93D1-4DC5-D78CFFD2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131FFB-1940-4E70-C204-395546A4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09A6CA-595D-AE28-82B6-3343484A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5C22B-2ECB-1F17-3F35-A5CE690D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C14114-A1E9-D97C-2C16-09142EB23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573B72-51E0-FD58-A92E-E9CF65BB8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DC8F5F-C29E-BB81-44EF-D831E817C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E05CF2-D27E-7DA2-A704-4FF4D29FD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658A03-8AAE-247A-F7E3-5FBC750C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4404A4-18B7-3DE3-9018-8411044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B12BB8A-87DC-2848-1630-BAB27586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5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627F7-4CB5-A84C-D6D0-A7DA71C5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51983E-C2F3-6B37-509D-8AB8ED55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FD092A-9541-F12E-E851-75B75CD8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6DB963-9C40-4B63-5B85-7CA35E4A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B5A3F1-2EFF-0FF0-E5C1-51F169F9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3402AA-62CA-AAC9-A6A7-E07130B1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F74121-DBDB-69AA-DDFA-01369045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8755F-73A2-3D11-D739-EEEA7C3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6F2F9-33B3-72AF-9DC4-2C16C216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BC1FBC-4CED-C266-9ADD-C1E3B407E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7EF563-7B8F-5A86-22F6-55A2421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CD3F34-C14B-65B1-3216-7E50F149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FE5655-250A-3601-690E-819FB8DB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7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79A9C-34FA-8232-993B-A8C51782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74BFEE5-43B2-B9A2-7AB9-B7702E440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F7C0AD-BBDD-AE15-44F6-7994099FE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CB57BE-A127-03D9-5DE4-A474C1A9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CB87EB-740B-0B7D-5CB2-535AF16D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ACB96D-37A4-C97F-78B1-BAF70049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4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894870-E755-5817-0C80-D9A87BB7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460FB8-C605-3FF5-41CD-7BC22AFE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62B028-B9C0-89A5-C704-E88FD5543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93EF2-D61A-544C-578E-B0B0C4C5C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7724A-C930-06BE-E59F-3EFFB9D3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ip.cz/rejstrikovy-pojem/529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903F60-6AA0-765E-2654-3C1EA2521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Monitoring pohybových aktivit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71C696-6B8D-00FF-213C-79346273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Mgr. Vojtěch Grün</a:t>
            </a:r>
          </a:p>
        </p:txBody>
      </p:sp>
    </p:spTree>
    <p:extLst>
      <p:ext uri="{BB962C8B-B14F-4D97-AF65-F5344CB8AC3E}">
        <p14:creationId xmlns:p14="http://schemas.microsoft.com/office/powerpoint/2010/main" val="346744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03CBB4-4C96-C7E6-D9F7-2E5613EA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cs-CZ"/>
              <a:t>Energetická dostupnost</a:t>
            </a:r>
            <a:endParaRPr lang="cs-CZ" dirty="0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05FBA754-65FB-CB72-13A4-5BBCB95FB0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648" y="4900776"/>
            <a:ext cx="9819992" cy="8837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BC746-51C2-8AC5-6FC7-37605418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101" y="521207"/>
            <a:ext cx="4496426" cy="437956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definována jako příjem energie z potravy po odečtení energie vynaložené na konkrétní metabolickou potřebu</a:t>
            </a:r>
          </a:p>
          <a:p>
            <a:r>
              <a:rPr lang="cs-CZ" sz="2400" dirty="0"/>
              <a:t>Práce ve skupině (3-4) vypočítejte přibližnou ED jednoho z vás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0194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8B5A7-13A1-DC6C-6A3E-EC128E58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Energetická</a:t>
            </a:r>
            <a:r>
              <a:rPr lang="cs-CZ" sz="3200" spc="-2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dostupnost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cs-CZ" sz="3200" spc="-3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její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interpretace</a:t>
            </a:r>
            <a:r>
              <a:rPr lang="cs-CZ" sz="3200" spc="-2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vzhledem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cílům</a:t>
            </a:r>
            <a:r>
              <a:rPr lang="cs-CZ" sz="3200" spc="-3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sportovce (</a:t>
            </a:r>
            <a:r>
              <a:rPr lang="cs-CZ" sz="32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Kumstát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&amp; Hlinský, 2019)</a:t>
            </a:r>
            <a:endParaRPr lang="cs-CZ" sz="3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A7A39E-F36E-BDF7-95C6-CBEC57F1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612" y="2250977"/>
            <a:ext cx="9563188" cy="34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0431F3-3D7A-CE38-C177-7AD5C66B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Přehled o tréninkovém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4F448-5383-6500-88AC-145DCB37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3000" dirty="0"/>
              <a:t>Pomocí různých aplikací</a:t>
            </a:r>
          </a:p>
          <a:p>
            <a:pPr lvl="1"/>
            <a:r>
              <a:rPr lang="cs-CZ" sz="2600" dirty="0"/>
              <a:t>Strava</a:t>
            </a:r>
          </a:p>
          <a:p>
            <a:pPr lvl="1"/>
            <a:r>
              <a:rPr lang="cs-CZ" sz="2600" dirty="0" err="1"/>
              <a:t>Training</a:t>
            </a:r>
            <a:r>
              <a:rPr lang="cs-CZ" sz="2600" dirty="0"/>
              <a:t> </a:t>
            </a:r>
            <a:r>
              <a:rPr lang="cs-CZ" sz="2600" dirty="0" err="1"/>
              <a:t>Peaks</a:t>
            </a:r>
            <a:endParaRPr lang="cs-CZ" sz="2600" dirty="0"/>
          </a:p>
          <a:p>
            <a:pPr lvl="1"/>
            <a:r>
              <a:rPr lang="cs-CZ" sz="2600" dirty="0" err="1"/>
              <a:t>SuuntoApp</a:t>
            </a:r>
            <a:endParaRPr lang="cs-CZ" sz="2600" dirty="0"/>
          </a:p>
          <a:p>
            <a:pPr lvl="1"/>
            <a:r>
              <a:rPr lang="cs-CZ" sz="2600" dirty="0" err="1"/>
              <a:t>Garmin</a:t>
            </a:r>
            <a:r>
              <a:rPr lang="cs-CZ" sz="2600" dirty="0"/>
              <a:t> </a:t>
            </a:r>
            <a:r>
              <a:rPr lang="cs-CZ" sz="2600" dirty="0" err="1"/>
              <a:t>Connect</a:t>
            </a:r>
            <a:endParaRPr lang="cs-CZ" sz="2600" dirty="0"/>
          </a:p>
          <a:p>
            <a:pPr lvl="1"/>
            <a:r>
              <a:rPr lang="cs-CZ" sz="2600" dirty="0"/>
              <a:t>Apple </a:t>
            </a:r>
            <a:r>
              <a:rPr lang="cs-CZ" sz="2600" dirty="0" err="1"/>
              <a:t>Watch</a:t>
            </a:r>
            <a:endParaRPr lang="cs-CZ" sz="2600" dirty="0"/>
          </a:p>
          <a:p>
            <a:pPr lvl="1"/>
            <a:r>
              <a:rPr lang="cs-CZ" sz="2600" dirty="0" err="1"/>
              <a:t>Whoop</a:t>
            </a:r>
            <a:endParaRPr lang="cs-CZ" sz="2600" dirty="0"/>
          </a:p>
          <a:p>
            <a:pPr lvl="1"/>
            <a:r>
              <a:rPr lang="cs-CZ" sz="2600" dirty="0" err="1"/>
              <a:t>Oura</a:t>
            </a:r>
            <a:r>
              <a:rPr lang="cs-CZ" sz="2600" dirty="0"/>
              <a:t> ring</a:t>
            </a:r>
          </a:p>
          <a:p>
            <a:r>
              <a:rPr lang="cs-CZ" sz="3000" dirty="0"/>
              <a:t>Vlastní deník</a:t>
            </a:r>
          </a:p>
        </p:txBody>
      </p:sp>
    </p:spTree>
    <p:extLst>
      <p:ext uri="{BB962C8B-B14F-4D97-AF65-F5344CB8AC3E}">
        <p14:creationId xmlns:p14="http://schemas.microsoft.com/office/powerpoint/2010/main" val="89987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7AFF02-9628-076A-23D3-E7A69004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SuuntoApp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45A14D-383F-A8A3-BE88-669E0248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8" y="183608"/>
            <a:ext cx="2920852" cy="6490783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399AB6-C360-1681-2AF0-8990FE609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17" y="252544"/>
            <a:ext cx="2920852" cy="64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409BA2-A550-DCCC-A2E7-CBF5C75B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Strava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227ABD-CAC4-92D4-5EA2-47D8B27E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98" y="162441"/>
            <a:ext cx="2939902" cy="6533117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E9B151-8252-2D24-422D-FD823121D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67" y="162441"/>
            <a:ext cx="2939902" cy="65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1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968E1A-4CCD-47DB-96B6-268D90A6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Whoop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C4C6A08-FF43-0310-4F1E-7F09DD4C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60" y="178105"/>
            <a:ext cx="2824824" cy="62773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E8C821-EA76-7A19-B1F1-4DD7C15D3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99" y="178105"/>
            <a:ext cx="2824824" cy="6277387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3D20F9-2ED3-C61A-858B-49E8DC41D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63" y="178105"/>
            <a:ext cx="2824824" cy="62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9FE012-FF59-42B8-9E24-2ADF0BB0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7A9AF8-97CD-9055-AEF4-A8D1C610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064470" cy="2270664"/>
          </a:xfrm>
        </p:spPr>
        <p:txBody>
          <a:bodyPr>
            <a:normAutofit/>
          </a:bodyPr>
          <a:lstStyle/>
          <a:p>
            <a:r>
              <a:rPr lang="cs-CZ" b="1"/>
              <a:t>Proč monitorovat pohybovou aktivitu?</a:t>
            </a:r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B7F17-6743-434B-B741-1EB675A75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5A3412B-D8E9-4E4B-9551-546365789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AC3E708-71BD-43DC-BC99-52C7A029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00DC58E1-87CF-4AB8-9BB6-B38894E54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5251B7BE-4EA7-4E17-9AA6-45CCA21B8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FD399D7-39CA-4DF8-8D70-AC5DCD1DA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35B5AE2-3B48-4498-9FE8-068123183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3EA389-4567-4185-BF36-5FE82A8C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4867904-BE35-4AE1-B2E9-F65EBB48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981E278-B931-40D2-AB06-3E3202E85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11B15C5-8707-477D-84D8-EF15CE7AF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A2801AD-29DB-4B2E-807A-129C496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E629D16-4E4D-481A-B152-7E23E9A4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ECF4363-A52C-49E0-BFAF-9FF88EC5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2C7F0D09-1F15-4162-98A1-517313E5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96CD3B1-B224-4F9F-AFBF-C0E1E359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C66E228-224C-4DC5-A49E-2148C371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90BF835-4045-4976-92E7-992B63932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937B942-101B-478C-BD40-F482A01F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34272CF3-29A3-4132-883E-E4B4A62D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0100215-A65C-491F-A54C-C65AD0B50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22615E6-5683-88E8-0FBC-7BF1081F4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36116"/>
              </p:ext>
            </p:extLst>
          </p:nvPr>
        </p:nvGraphicFramePr>
        <p:xfrm>
          <a:off x="1166649" y="3540334"/>
          <a:ext cx="10350062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57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3AE53B-4CB4-ACB7-D360-AA0AD0C0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Energetický výdej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AD6AB69-7E23-6514-2DF8-4644A8F77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57681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20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6C099D-E501-9996-BAE6-32D2B417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Bazální metabolismus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0E036191-CDC1-B4D6-AF9E-74808CDBC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4885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25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D0A884-FA38-626A-2AAB-D156D96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Výdej energie během cvičení</a:t>
            </a:r>
          </a:p>
        </p:txBody>
      </p:sp>
      <p:pic>
        <p:nvPicPr>
          <p:cNvPr id="4" name="Zástupný obsah 3" descr="Obsah obrázku text">
            <a:extLst>
              <a:ext uri="{FF2B5EF4-FFF2-40B4-BE49-F238E27FC236}">
                <a16:creationId xmlns:a16="http://schemas.microsoft.com/office/drawing/2014/main" id="{684E29F8-2759-7DD1-9D90-F0703FFBC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5" y="3729770"/>
            <a:ext cx="5131088" cy="974906"/>
          </a:xfrm>
          <a:prstGeom prst="rect">
            <a:avLst/>
          </a:prstGeom>
        </p:spPr>
      </p:pic>
      <p:pic>
        <p:nvPicPr>
          <p:cNvPr id="5" name="Obrázek 4" descr="Obsah obrázku stůl">
            <a:extLst>
              <a:ext uri="{FF2B5EF4-FFF2-40B4-BE49-F238E27FC236}">
                <a16:creationId xmlns:a16="http://schemas.microsoft.com/office/drawing/2014/main" id="{40BBA040-0CCA-5265-3430-D92F4C93B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85" y="1928621"/>
            <a:ext cx="6389111" cy="45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F84CB0-4A56-0670-4FBC-CE36805D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Měření výdeje energie během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C08CB-B26E-4B8E-1322-427202A3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400" b="1" dirty="0"/>
              <a:t>1W = 1J/s</a:t>
            </a:r>
          </a:p>
          <a:p>
            <a:r>
              <a:rPr lang="cs-CZ" sz="2400" dirty="0"/>
              <a:t>Spotřeba E na základě vykonané práce (W) lze vyjádřit vztahem </a:t>
            </a:r>
          </a:p>
          <a:p>
            <a:pPr marL="0" indent="0" algn="ctr">
              <a:buNone/>
            </a:pPr>
            <a:r>
              <a:rPr lang="cs-CZ" sz="2400" b="1" dirty="0"/>
              <a:t>Energie (kcal) = </a:t>
            </a:r>
            <a:r>
              <a:rPr lang="cs-CZ" sz="2400" b="1" dirty="0" err="1"/>
              <a:t>avg</a:t>
            </a:r>
            <a:r>
              <a:rPr lang="cs-CZ" sz="2400" b="1" dirty="0"/>
              <a:t> výkon (W) * čas (hodiny) * 3,6</a:t>
            </a:r>
          </a:p>
          <a:p>
            <a:pPr lvl="1"/>
            <a:r>
              <a:rPr lang="cs-CZ" sz="2000" dirty="0"/>
              <a:t>Musíme mít wattmetr</a:t>
            </a:r>
          </a:p>
          <a:p>
            <a:r>
              <a:rPr lang="cs-CZ" sz="2400" dirty="0"/>
              <a:t>Podle metabolického ekvivalentu pro kyslík (MET)</a:t>
            </a:r>
          </a:p>
          <a:p>
            <a:pPr marL="0" indent="0" algn="ctr">
              <a:buNone/>
            </a:pPr>
            <a:r>
              <a:rPr lang="cs-CZ" sz="2400" b="1" dirty="0"/>
              <a:t>1MET = 3,5 ml/kg/min = 1kcal/kg/hod</a:t>
            </a:r>
          </a:p>
          <a:p>
            <a:pPr lvl="1"/>
            <a:r>
              <a:rPr lang="cs-CZ" sz="2000" dirty="0"/>
              <a:t>Musíme znát spotřebu kyslíku na dané intenzitě + dobu trvání</a:t>
            </a:r>
          </a:p>
          <a:p>
            <a:pPr lvl="1"/>
            <a:r>
              <a:rPr lang="cs-CZ" sz="2000" dirty="0"/>
              <a:t>Nebo můžeme vypočítat podle tabulkových hodnot</a:t>
            </a:r>
          </a:p>
          <a:p>
            <a:pPr lvl="2"/>
            <a:r>
              <a:rPr lang="cs-CZ" sz="1600" dirty="0">
                <a:hlinkClick r:id="rId2"/>
              </a:rPr>
              <a:t>https://www.nzip.cz/rejstrikovy-pojem/5293</a:t>
            </a:r>
            <a:r>
              <a:rPr lang="cs-CZ" sz="1600" dirty="0"/>
              <a:t> (denní aktivity)</a:t>
            </a:r>
          </a:p>
        </p:txBody>
      </p:sp>
    </p:spTree>
    <p:extLst>
      <p:ext uri="{BB962C8B-B14F-4D97-AF65-F5344CB8AC3E}">
        <p14:creationId xmlns:p14="http://schemas.microsoft.com/office/powerpoint/2010/main" val="62872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D54DF-2784-6B68-DFD6-3364E19D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03-0209 tabulka MET">
            <a:extLst>
              <a:ext uri="{FF2B5EF4-FFF2-40B4-BE49-F238E27FC236}">
                <a16:creationId xmlns:a16="http://schemas.microsoft.com/office/drawing/2014/main" id="{1AFD5D9D-6E6F-B4CC-8066-1B30D50B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378"/>
            <a:ext cx="54102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03-0210 tabulka MET">
            <a:extLst>
              <a:ext uri="{FF2B5EF4-FFF2-40B4-BE49-F238E27FC236}">
                <a16:creationId xmlns:a16="http://schemas.microsoft.com/office/drawing/2014/main" id="{4B170E49-51EA-35D6-9DE0-57B97F768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1344"/>
            <a:ext cx="5410199" cy="61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5573E7-363B-028C-7CB6-070193B62E5D}"/>
              </a:ext>
            </a:extLst>
          </p:cNvPr>
          <p:cNvSpPr txBox="1"/>
          <p:nvPr/>
        </p:nvSpPr>
        <p:spPr>
          <a:xfrm>
            <a:off x="1415142" y="6368663"/>
            <a:ext cx="8549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https://www.galenus.cz/clanky/bioenergetika/bioenergetika-energeticka-potreba</a:t>
            </a:r>
          </a:p>
        </p:txBody>
      </p:sp>
    </p:spTree>
    <p:extLst>
      <p:ext uri="{BB962C8B-B14F-4D97-AF65-F5344CB8AC3E}">
        <p14:creationId xmlns:p14="http://schemas.microsoft.com/office/powerpoint/2010/main" val="267740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54007-E9B7-E911-D327-5E825D2C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098CE46-C976-6867-BE57-0A8DABD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43" y="3237722"/>
            <a:ext cx="8563428" cy="3853543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6AF0FA-1B66-D7C4-9EFE-5B3D8F59A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42" y="0"/>
            <a:ext cx="9235370" cy="4155917"/>
          </a:xfrm>
        </p:spPr>
      </p:pic>
    </p:spTree>
    <p:extLst>
      <p:ext uri="{BB962C8B-B14F-4D97-AF65-F5344CB8AC3E}">
        <p14:creationId xmlns:p14="http://schemas.microsoft.com/office/powerpoint/2010/main" val="195724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5E845-0216-7D53-BA3B-DD5145AF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Obsah obrázku stůl">
            <a:extLst>
              <a:ext uri="{FF2B5EF4-FFF2-40B4-BE49-F238E27FC236}">
                <a16:creationId xmlns:a16="http://schemas.microsoft.com/office/drawing/2014/main" id="{B938D2B5-20B9-230B-782D-2975637F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65" y="2918750"/>
            <a:ext cx="8861196" cy="3987538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31D2E0-9AF3-FD24-B165-A6ED1FC03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37" y="0"/>
            <a:ext cx="8445500" cy="3800475"/>
          </a:xfrm>
        </p:spPr>
      </p:pic>
    </p:spTree>
    <p:extLst>
      <p:ext uri="{BB962C8B-B14F-4D97-AF65-F5344CB8AC3E}">
        <p14:creationId xmlns:p14="http://schemas.microsoft.com/office/powerpoint/2010/main" val="3740682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317</Words>
  <Application>Microsoft Office PowerPoint</Application>
  <PresentationFormat>Širokoúhlá obrazovka</PresentationFormat>
  <Paragraphs>52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Monitoring pohybových aktivit</vt:lpstr>
      <vt:lpstr>Proč monitorovat pohybovou aktivitu?</vt:lpstr>
      <vt:lpstr>Energetický výdej</vt:lpstr>
      <vt:lpstr>Bazální metabolismus</vt:lpstr>
      <vt:lpstr>Výdej energie během cvičení</vt:lpstr>
      <vt:lpstr>Měření výdeje energie během cvičení</vt:lpstr>
      <vt:lpstr>Prezentace aplikace PowerPoint</vt:lpstr>
      <vt:lpstr>Prezentace aplikace PowerPoint</vt:lpstr>
      <vt:lpstr>Prezentace aplikace PowerPoint</vt:lpstr>
      <vt:lpstr>Energetická dostupnost</vt:lpstr>
      <vt:lpstr>Energetická dostupnost a její interpretace vzhledem k cílům sportovce (Kumstát &amp; Hlinský, 2019)</vt:lpstr>
      <vt:lpstr>Přehled o tréninkovém procesu</vt:lpstr>
      <vt:lpstr>SuuntoApp</vt:lpstr>
      <vt:lpstr>Strava</vt:lpstr>
      <vt:lpstr>Whoop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pohybových aktivit</dc:title>
  <dc:creator>Vojtěch Grün</dc:creator>
  <cp:lastModifiedBy>Vojtěch Grün</cp:lastModifiedBy>
  <cp:revision>2</cp:revision>
  <dcterms:created xsi:type="dcterms:W3CDTF">2023-03-12T17:13:16Z</dcterms:created>
  <dcterms:modified xsi:type="dcterms:W3CDTF">2023-11-28T09:24:59Z</dcterms:modified>
</cp:coreProperties>
</file>