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5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3" r:id="rId19"/>
    <p:sldId id="276" r:id="rId20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2" roundtripDataSignature="AMtx7mjpw2dm4KL2NOniDbrzEo+rUKcBN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4381C6-8514-41DD-85C8-39806D41E10F}" v="3" dt="2023-04-03T10:50:54.5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customschemas.google.com/relationships/presentationmetadata" Target="metadata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ojtěch Grün" userId="03b6c2b2-2532-4f1c-baa8-c71d40bcceef" providerId="ADAL" clId="{0C4381C6-8514-41DD-85C8-39806D41E10F}"/>
    <pc:docChg chg="undo custSel addSld delSld modSld">
      <pc:chgData name="Vojtěch Grün" userId="03b6c2b2-2532-4f1c-baa8-c71d40bcceef" providerId="ADAL" clId="{0C4381C6-8514-41DD-85C8-39806D41E10F}" dt="2023-04-03T11:01:25.993" v="826" actId="20577"/>
      <pc:docMkLst>
        <pc:docMk/>
      </pc:docMkLst>
      <pc:sldChg chg="modSp mod">
        <pc:chgData name="Vojtěch Grün" userId="03b6c2b2-2532-4f1c-baa8-c71d40bcceef" providerId="ADAL" clId="{0C4381C6-8514-41DD-85C8-39806D41E10F}" dt="2023-04-03T10:47:29.144" v="309" actId="20577"/>
        <pc:sldMkLst>
          <pc:docMk/>
          <pc:sldMk cId="0" sldId="263"/>
        </pc:sldMkLst>
        <pc:spChg chg="mod">
          <ac:chgData name="Vojtěch Grün" userId="03b6c2b2-2532-4f1c-baa8-c71d40bcceef" providerId="ADAL" clId="{0C4381C6-8514-41DD-85C8-39806D41E10F}" dt="2023-04-03T10:47:29.144" v="309" actId="20577"/>
          <ac:spMkLst>
            <pc:docMk/>
            <pc:sldMk cId="0" sldId="263"/>
            <ac:spMk id="177" creationId="{00000000-0000-0000-0000-000000000000}"/>
          </ac:spMkLst>
        </pc:spChg>
        <pc:spChg chg="mod">
          <ac:chgData name="Vojtěch Grün" userId="03b6c2b2-2532-4f1c-baa8-c71d40bcceef" providerId="ADAL" clId="{0C4381C6-8514-41DD-85C8-39806D41E10F}" dt="2023-04-03T10:47:08.478" v="296" actId="20577"/>
          <ac:spMkLst>
            <pc:docMk/>
            <pc:sldMk cId="0" sldId="263"/>
            <ac:spMk id="178" creationId="{00000000-0000-0000-0000-000000000000}"/>
          </ac:spMkLst>
        </pc:spChg>
      </pc:sldChg>
      <pc:sldChg chg="modNotes">
        <pc:chgData name="Vojtěch Grün" userId="03b6c2b2-2532-4f1c-baa8-c71d40bcceef" providerId="ADAL" clId="{0C4381C6-8514-41DD-85C8-39806D41E10F}" dt="2023-04-03T09:09:11.503" v="0"/>
        <pc:sldMkLst>
          <pc:docMk/>
          <pc:sldMk cId="0" sldId="268"/>
        </pc:sldMkLst>
      </pc:sldChg>
      <pc:sldChg chg="modSp new mod">
        <pc:chgData name="Vojtěch Grün" userId="03b6c2b2-2532-4f1c-baa8-c71d40bcceef" providerId="ADAL" clId="{0C4381C6-8514-41DD-85C8-39806D41E10F}" dt="2023-04-03T11:01:25.993" v="826" actId="20577"/>
        <pc:sldMkLst>
          <pc:docMk/>
          <pc:sldMk cId="2304534578" sldId="273"/>
        </pc:sldMkLst>
        <pc:spChg chg="mod">
          <ac:chgData name="Vojtěch Grün" userId="03b6c2b2-2532-4f1c-baa8-c71d40bcceef" providerId="ADAL" clId="{0C4381C6-8514-41DD-85C8-39806D41E10F}" dt="2023-04-03T09:36:38.308" v="19" actId="20577"/>
          <ac:spMkLst>
            <pc:docMk/>
            <pc:sldMk cId="2304534578" sldId="273"/>
            <ac:spMk id="2" creationId="{9C2E5054-E44E-7E62-C7D2-D6C6D00D8F10}"/>
          </ac:spMkLst>
        </pc:spChg>
        <pc:spChg chg="mod">
          <ac:chgData name="Vojtěch Grün" userId="03b6c2b2-2532-4f1c-baa8-c71d40bcceef" providerId="ADAL" clId="{0C4381C6-8514-41DD-85C8-39806D41E10F}" dt="2023-04-03T11:01:25.993" v="826" actId="20577"/>
          <ac:spMkLst>
            <pc:docMk/>
            <pc:sldMk cId="2304534578" sldId="273"/>
            <ac:spMk id="3" creationId="{98EFE4A4-58CA-DBAE-03B0-FF05A537C163}"/>
          </ac:spMkLst>
        </pc:spChg>
      </pc:sldChg>
      <pc:sldChg chg="modSp new del mod">
        <pc:chgData name="Vojtěch Grün" userId="03b6c2b2-2532-4f1c-baa8-c71d40bcceef" providerId="ADAL" clId="{0C4381C6-8514-41DD-85C8-39806D41E10F}" dt="2023-04-03T10:48:24.737" v="327" actId="47"/>
        <pc:sldMkLst>
          <pc:docMk/>
          <pc:sldMk cId="700436427" sldId="274"/>
        </pc:sldMkLst>
        <pc:spChg chg="mod">
          <ac:chgData name="Vojtěch Grün" userId="03b6c2b2-2532-4f1c-baa8-c71d40bcceef" providerId="ADAL" clId="{0C4381C6-8514-41DD-85C8-39806D41E10F}" dt="2023-04-03T10:48:01.439" v="325"/>
          <ac:spMkLst>
            <pc:docMk/>
            <pc:sldMk cId="700436427" sldId="274"/>
            <ac:spMk id="2" creationId="{F0F15987-2652-2541-AB6E-B4F8C180F843}"/>
          </ac:spMkLst>
        </pc:spChg>
      </pc:sldChg>
      <pc:sldChg chg="modSp add mod setBg">
        <pc:chgData name="Vojtěch Grün" userId="03b6c2b2-2532-4f1c-baa8-c71d40bcceef" providerId="ADAL" clId="{0C4381C6-8514-41DD-85C8-39806D41E10F}" dt="2023-04-03T10:56:43.679" v="635" actId="20577"/>
        <pc:sldMkLst>
          <pc:docMk/>
          <pc:sldMk cId="3001270513" sldId="275"/>
        </pc:sldMkLst>
        <pc:spChg chg="mod">
          <ac:chgData name="Vojtěch Grün" userId="03b6c2b2-2532-4f1c-baa8-c71d40bcceef" providerId="ADAL" clId="{0C4381C6-8514-41DD-85C8-39806D41E10F}" dt="2023-04-03T10:48:35.715" v="331" actId="20577"/>
          <ac:spMkLst>
            <pc:docMk/>
            <pc:sldMk cId="3001270513" sldId="275"/>
            <ac:spMk id="177" creationId="{00000000-0000-0000-0000-000000000000}"/>
          </ac:spMkLst>
        </pc:spChg>
        <pc:spChg chg="mod">
          <ac:chgData name="Vojtěch Grün" userId="03b6c2b2-2532-4f1c-baa8-c71d40bcceef" providerId="ADAL" clId="{0C4381C6-8514-41DD-85C8-39806D41E10F}" dt="2023-04-03T10:56:43.679" v="635" actId="20577"/>
          <ac:spMkLst>
            <pc:docMk/>
            <pc:sldMk cId="3001270513" sldId="275"/>
            <ac:spMk id="178" creationId="{00000000-0000-0000-0000-000000000000}"/>
          </ac:spMkLst>
        </pc:spChg>
      </pc:sldChg>
      <pc:sldChg chg="add del setBg">
        <pc:chgData name="Vojtěch Grün" userId="03b6c2b2-2532-4f1c-baa8-c71d40bcceef" providerId="ADAL" clId="{0C4381C6-8514-41DD-85C8-39806D41E10F}" dt="2023-04-03T10:51:03.086" v="451" actId="47"/>
        <pc:sldMkLst>
          <pc:docMk/>
          <pc:sldMk cId="2929072398" sldId="276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Vojta\OneDrive%20-%20MUNI\Plocha\moje%20z&#225;t&#283;&#382;&#225;ky\CPET__Grun_Vojt&#283;ch_2018.11.12_11.17.38_.xml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3600" b="1" dirty="0"/>
              <a:t>Spotřeba O2 a CO2 během zátěže (L/min)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MetasoftStudio!$D$151</c:f>
              <c:strCache>
                <c:ptCount val="1"/>
                <c:pt idx="0">
                  <c:v>V'O2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val>
            <c:numRef>
              <c:f>MetasoftStudio!$D$153:$D$243</c:f>
              <c:numCache>
                <c:formatCode>0.000</c:formatCode>
                <c:ptCount val="91"/>
                <c:pt idx="0">
                  <c:v>0.28831166978349598</c:v>
                </c:pt>
                <c:pt idx="1">
                  <c:v>0.33767090582709902</c:v>
                </c:pt>
                <c:pt idx="2">
                  <c:v>0.33374887934184599</c:v>
                </c:pt>
                <c:pt idx="3">
                  <c:v>0.41756175901536902</c:v>
                </c:pt>
                <c:pt idx="4">
                  <c:v>0.64714311496349797</c:v>
                </c:pt>
                <c:pt idx="5">
                  <c:v>0.97561779494961598</c:v>
                </c:pt>
                <c:pt idx="6">
                  <c:v>0.901250873733345</c:v>
                </c:pt>
                <c:pt idx="7">
                  <c:v>1.45597999228949</c:v>
                </c:pt>
                <c:pt idx="8">
                  <c:v>1.79815139120728</c:v>
                </c:pt>
                <c:pt idx="9">
                  <c:v>2.0999993264641401</c:v>
                </c:pt>
                <c:pt idx="10">
                  <c:v>2.3212716860304501</c:v>
                </c:pt>
                <c:pt idx="11">
                  <c:v>2.36325382552356</c:v>
                </c:pt>
                <c:pt idx="12">
                  <c:v>2.4517913251152299</c:v>
                </c:pt>
                <c:pt idx="13">
                  <c:v>2.3576946747484602</c:v>
                </c:pt>
                <c:pt idx="14">
                  <c:v>2.29221093490776</c:v>
                </c:pt>
                <c:pt idx="15">
                  <c:v>2.4664919937189298</c:v>
                </c:pt>
                <c:pt idx="16">
                  <c:v>2.4407722384729298</c:v>
                </c:pt>
                <c:pt idx="17">
                  <c:v>2.3793524896840599</c:v>
                </c:pt>
                <c:pt idx="18">
                  <c:v>2.5716549979018399</c:v>
                </c:pt>
                <c:pt idx="19">
                  <c:v>2.3095548186303598</c:v>
                </c:pt>
                <c:pt idx="20">
                  <c:v>2.3286328861949701</c:v>
                </c:pt>
                <c:pt idx="21">
                  <c:v>2.4058824422463498</c:v>
                </c:pt>
                <c:pt idx="22">
                  <c:v>2.4189835075280302</c:v>
                </c:pt>
                <c:pt idx="23">
                  <c:v>2.38020249959881</c:v>
                </c:pt>
                <c:pt idx="24">
                  <c:v>2.4403146932647699</c:v>
                </c:pt>
                <c:pt idx="25">
                  <c:v>2.26255918733413</c:v>
                </c:pt>
                <c:pt idx="26">
                  <c:v>2.1926745534344199</c:v>
                </c:pt>
                <c:pt idx="27">
                  <c:v>2.1428596976084</c:v>
                </c:pt>
                <c:pt idx="28">
                  <c:v>2.47294155034287</c:v>
                </c:pt>
                <c:pt idx="29">
                  <c:v>2.5760285738678799</c:v>
                </c:pt>
                <c:pt idx="30">
                  <c:v>2.1327060201706498</c:v>
                </c:pt>
                <c:pt idx="31">
                  <c:v>2.5049794949739801</c:v>
                </c:pt>
                <c:pt idx="32">
                  <c:v>2.3623320611408398</c:v>
                </c:pt>
                <c:pt idx="33">
                  <c:v>2.4183015240359298</c:v>
                </c:pt>
                <c:pt idx="34">
                  <c:v>2.2522178180599899</c:v>
                </c:pt>
                <c:pt idx="35">
                  <c:v>2.2782857671679202</c:v>
                </c:pt>
                <c:pt idx="36">
                  <c:v>2.2634786379743299</c:v>
                </c:pt>
                <c:pt idx="37">
                  <c:v>2.3741186735905799</c:v>
                </c:pt>
                <c:pt idx="38">
                  <c:v>2.3132858596716002</c:v>
                </c:pt>
                <c:pt idx="39">
                  <c:v>2.56595479582298</c:v>
                </c:pt>
                <c:pt idx="40">
                  <c:v>2.5535332329185598</c:v>
                </c:pt>
                <c:pt idx="41">
                  <c:v>2.56260475963989</c:v>
                </c:pt>
                <c:pt idx="42">
                  <c:v>2.5226718872048401</c:v>
                </c:pt>
                <c:pt idx="43">
                  <c:v>2.49462351142469</c:v>
                </c:pt>
                <c:pt idx="44">
                  <c:v>2.64671892270652</c:v>
                </c:pt>
                <c:pt idx="45">
                  <c:v>2.6177947760838198</c:v>
                </c:pt>
                <c:pt idx="46">
                  <c:v>2.6254451443773501</c:v>
                </c:pt>
                <c:pt idx="47">
                  <c:v>2.8475764130601</c:v>
                </c:pt>
                <c:pt idx="48">
                  <c:v>2.7847574344098098</c:v>
                </c:pt>
                <c:pt idx="49">
                  <c:v>2.7578901255703099</c:v>
                </c:pt>
                <c:pt idx="50">
                  <c:v>3.0045620550819101</c:v>
                </c:pt>
                <c:pt idx="51">
                  <c:v>2.8859761779462998</c:v>
                </c:pt>
                <c:pt idx="52">
                  <c:v>2.8489314295073598</c:v>
                </c:pt>
                <c:pt idx="53">
                  <c:v>3.0590093415295398</c:v>
                </c:pt>
                <c:pt idx="54">
                  <c:v>2.8538082243597001</c:v>
                </c:pt>
                <c:pt idx="55">
                  <c:v>3.19043127648643</c:v>
                </c:pt>
                <c:pt idx="56">
                  <c:v>3.0144728862049801</c:v>
                </c:pt>
                <c:pt idx="57">
                  <c:v>3.25735322003715</c:v>
                </c:pt>
                <c:pt idx="58">
                  <c:v>3.3332659240475899</c:v>
                </c:pt>
                <c:pt idx="59">
                  <c:v>3.35201196932185</c:v>
                </c:pt>
                <c:pt idx="60">
                  <c:v>3.1963361287175802</c:v>
                </c:pt>
                <c:pt idx="61">
                  <c:v>3.3798500707800301</c:v>
                </c:pt>
                <c:pt idx="62">
                  <c:v>3.50984798201746</c:v>
                </c:pt>
                <c:pt idx="63">
                  <c:v>3.3812148662442101</c:v>
                </c:pt>
                <c:pt idx="64">
                  <c:v>3.5150321040900101</c:v>
                </c:pt>
                <c:pt idx="65">
                  <c:v>3.5532199118235299</c:v>
                </c:pt>
                <c:pt idx="66">
                  <c:v>3.7172900775756501</c:v>
                </c:pt>
                <c:pt idx="67">
                  <c:v>3.6454065808046798</c:v>
                </c:pt>
                <c:pt idx="68">
                  <c:v>3.7117814817113901</c:v>
                </c:pt>
                <c:pt idx="69">
                  <c:v>3.6692485846045999</c:v>
                </c:pt>
                <c:pt idx="70">
                  <c:v>3.6612536717980402</c:v>
                </c:pt>
                <c:pt idx="71">
                  <c:v>3.8068419377420999</c:v>
                </c:pt>
                <c:pt idx="72">
                  <c:v>3.81591853006528</c:v>
                </c:pt>
                <c:pt idx="73">
                  <c:v>3.8361742392835501</c:v>
                </c:pt>
                <c:pt idx="74">
                  <c:v>3.8297721462046499</c:v>
                </c:pt>
                <c:pt idx="75">
                  <c:v>3.9959138067306701</c:v>
                </c:pt>
                <c:pt idx="76">
                  <c:v>3.9654148698918901</c:v>
                </c:pt>
                <c:pt idx="77">
                  <c:v>4.03493290162075</c:v>
                </c:pt>
                <c:pt idx="78">
                  <c:v>4.0161160609895399</c:v>
                </c:pt>
                <c:pt idx="79">
                  <c:v>3.9985411909941</c:v>
                </c:pt>
                <c:pt idx="80">
                  <c:v>4.0215425095198096</c:v>
                </c:pt>
                <c:pt idx="81">
                  <c:v>3.9984183071753301</c:v>
                </c:pt>
                <c:pt idx="82">
                  <c:v>4.1316690828703901</c:v>
                </c:pt>
                <c:pt idx="83">
                  <c:v>4.1107314663701997</c:v>
                </c:pt>
                <c:pt idx="84">
                  <c:v>4.1852134174658699</c:v>
                </c:pt>
                <c:pt idx="85">
                  <c:v>4.14326797280048</c:v>
                </c:pt>
                <c:pt idx="86">
                  <c:v>4.2149738633706502</c:v>
                </c:pt>
                <c:pt idx="87">
                  <c:v>4.0278865789932796</c:v>
                </c:pt>
                <c:pt idx="88">
                  <c:v>4.0934233206333701</c:v>
                </c:pt>
                <c:pt idx="89">
                  <c:v>3.7298779119616601</c:v>
                </c:pt>
                <c:pt idx="90">
                  <c:v>3.2530476668160802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CB3-46ED-A9B4-3BA4B409EB84}"/>
            </c:ext>
          </c:extLst>
        </c:ser>
        <c:ser>
          <c:idx val="1"/>
          <c:order val="1"/>
          <c:tx>
            <c:strRef>
              <c:f>MetasoftStudio!$AL$151</c:f>
              <c:strCache>
                <c:ptCount val="1"/>
                <c:pt idx="0">
                  <c:v>V'CO2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val>
            <c:numRef>
              <c:f>MetasoftStudio!$AL$153:$AL$243</c:f>
              <c:numCache>
                <c:formatCode>0.000</c:formatCode>
                <c:ptCount val="91"/>
                <c:pt idx="0">
                  <c:v>0.252753037747248</c:v>
                </c:pt>
                <c:pt idx="1">
                  <c:v>0.29168648883063802</c:v>
                </c:pt>
                <c:pt idx="2">
                  <c:v>0.28359662634605298</c:v>
                </c:pt>
                <c:pt idx="3">
                  <c:v>0.344328806925076</c:v>
                </c:pt>
                <c:pt idx="4">
                  <c:v>0.54588984979677002</c:v>
                </c:pt>
                <c:pt idx="5">
                  <c:v>0.90660440259277697</c:v>
                </c:pt>
                <c:pt idx="6">
                  <c:v>0.81687029981590398</c:v>
                </c:pt>
                <c:pt idx="7">
                  <c:v>1.15927925874282</c:v>
                </c:pt>
                <c:pt idx="8">
                  <c:v>1.22127968566685</c:v>
                </c:pt>
                <c:pt idx="9">
                  <c:v>1.49760586634979</c:v>
                </c:pt>
                <c:pt idx="10">
                  <c:v>1.73747630782162</c:v>
                </c:pt>
                <c:pt idx="11">
                  <c:v>1.8761626034382699</c:v>
                </c:pt>
                <c:pt idx="12">
                  <c:v>2.09179717398256</c:v>
                </c:pt>
                <c:pt idx="13">
                  <c:v>2.0318100224670501</c:v>
                </c:pt>
                <c:pt idx="14">
                  <c:v>2.02821476945544</c:v>
                </c:pt>
                <c:pt idx="15">
                  <c:v>2.18408497575337</c:v>
                </c:pt>
                <c:pt idx="16">
                  <c:v>2.21474560725756</c:v>
                </c:pt>
                <c:pt idx="17">
                  <c:v>2.1925598654829401</c:v>
                </c:pt>
                <c:pt idx="18">
                  <c:v>2.3091207842762702</c:v>
                </c:pt>
                <c:pt idx="19">
                  <c:v>2.1281385898468801</c:v>
                </c:pt>
                <c:pt idx="20">
                  <c:v>2.09668606738953</c:v>
                </c:pt>
                <c:pt idx="21">
                  <c:v>2.2528992627828099</c:v>
                </c:pt>
                <c:pt idx="22">
                  <c:v>2.2628463806771002</c:v>
                </c:pt>
                <c:pt idx="23">
                  <c:v>2.1610799464047701</c:v>
                </c:pt>
                <c:pt idx="24">
                  <c:v>2.2476625002245001</c:v>
                </c:pt>
                <c:pt idx="25">
                  <c:v>2.1161959903840502</c:v>
                </c:pt>
                <c:pt idx="26">
                  <c:v>1.95135567572788</c:v>
                </c:pt>
                <c:pt idx="27">
                  <c:v>1.9225320385040401</c:v>
                </c:pt>
                <c:pt idx="28">
                  <c:v>2.1473002279881102</c:v>
                </c:pt>
                <c:pt idx="29">
                  <c:v>2.3415371024018401</c:v>
                </c:pt>
                <c:pt idx="30">
                  <c:v>1.97988416073524</c:v>
                </c:pt>
                <c:pt idx="31">
                  <c:v>2.3557687227166699</c:v>
                </c:pt>
                <c:pt idx="32">
                  <c:v>2.2964820827158898</c:v>
                </c:pt>
                <c:pt idx="33">
                  <c:v>2.29943833271231</c:v>
                </c:pt>
                <c:pt idx="34">
                  <c:v>2.1813089738019098</c:v>
                </c:pt>
                <c:pt idx="35">
                  <c:v>2.17522315885941</c:v>
                </c:pt>
                <c:pt idx="36">
                  <c:v>2.1040730723674401</c:v>
                </c:pt>
                <c:pt idx="37">
                  <c:v>2.2142405149676798</c:v>
                </c:pt>
                <c:pt idx="38">
                  <c:v>2.0857131341872202</c:v>
                </c:pt>
                <c:pt idx="39">
                  <c:v>2.3869132379885101</c:v>
                </c:pt>
                <c:pt idx="40">
                  <c:v>2.3376830404889</c:v>
                </c:pt>
                <c:pt idx="41">
                  <c:v>2.4061538808478402</c:v>
                </c:pt>
                <c:pt idx="42">
                  <c:v>2.4251001342036602</c:v>
                </c:pt>
                <c:pt idx="43">
                  <c:v>2.3891581612241302</c:v>
                </c:pt>
                <c:pt idx="44">
                  <c:v>2.4699770544948798</c:v>
                </c:pt>
                <c:pt idx="45">
                  <c:v>2.4697974324656902</c:v>
                </c:pt>
                <c:pt idx="46">
                  <c:v>2.4213763040154901</c:v>
                </c:pt>
                <c:pt idx="47">
                  <c:v>2.5932081652052799</c:v>
                </c:pt>
                <c:pt idx="48">
                  <c:v>2.6156953273806698</c:v>
                </c:pt>
                <c:pt idx="49">
                  <c:v>2.59169221934975</c:v>
                </c:pt>
                <c:pt idx="50">
                  <c:v>2.8456205708178599</c:v>
                </c:pt>
                <c:pt idx="51">
                  <c:v>2.8602848973573498</c:v>
                </c:pt>
                <c:pt idx="52">
                  <c:v>2.7201906805159699</c:v>
                </c:pt>
                <c:pt idx="53">
                  <c:v>2.9571964330014402</c:v>
                </c:pt>
                <c:pt idx="54">
                  <c:v>2.8010794466376598</c:v>
                </c:pt>
                <c:pt idx="55">
                  <c:v>3.0487520429280499</c:v>
                </c:pt>
                <c:pt idx="56">
                  <c:v>2.84690981604821</c:v>
                </c:pt>
                <c:pt idx="57">
                  <c:v>3.09994512590765</c:v>
                </c:pt>
                <c:pt idx="58">
                  <c:v>3.2441898258214099</c:v>
                </c:pt>
                <c:pt idx="59">
                  <c:v>3.3463393839441902</c:v>
                </c:pt>
                <c:pt idx="60">
                  <c:v>3.1500821587878498</c:v>
                </c:pt>
                <c:pt idx="61">
                  <c:v>3.30087016001205</c:v>
                </c:pt>
                <c:pt idx="62">
                  <c:v>3.6292135798864602</c:v>
                </c:pt>
                <c:pt idx="63">
                  <c:v>3.4436340631509301</c:v>
                </c:pt>
                <c:pt idx="64">
                  <c:v>3.5203025395150198</c:v>
                </c:pt>
                <c:pt idx="65">
                  <c:v>3.5512101576191002</c:v>
                </c:pt>
                <c:pt idx="66">
                  <c:v>3.7827844007871998</c:v>
                </c:pt>
                <c:pt idx="67">
                  <c:v>3.72840868793919</c:v>
                </c:pt>
                <c:pt idx="68">
                  <c:v>3.86341523625399</c:v>
                </c:pt>
                <c:pt idx="69">
                  <c:v>3.8226847917706199</c:v>
                </c:pt>
                <c:pt idx="70">
                  <c:v>3.97228026601673</c:v>
                </c:pt>
                <c:pt idx="71">
                  <c:v>4.1584812172835202</c:v>
                </c:pt>
                <c:pt idx="72">
                  <c:v>4.1740610427069003</c:v>
                </c:pt>
                <c:pt idx="73">
                  <c:v>4.2373469613977299</c:v>
                </c:pt>
                <c:pt idx="74">
                  <c:v>4.2145293453621004</c:v>
                </c:pt>
                <c:pt idx="75">
                  <c:v>4.3811027057671597</c:v>
                </c:pt>
                <c:pt idx="76">
                  <c:v>4.4131381796172597</c:v>
                </c:pt>
                <c:pt idx="77">
                  <c:v>4.5216683284421304</c:v>
                </c:pt>
                <c:pt idx="78">
                  <c:v>4.4745510791252601</c:v>
                </c:pt>
                <c:pt idx="79">
                  <c:v>4.5907630439742997</c:v>
                </c:pt>
                <c:pt idx="80">
                  <c:v>4.6276904033112602</c:v>
                </c:pt>
                <c:pt idx="81">
                  <c:v>4.69715221531973</c:v>
                </c:pt>
                <c:pt idx="82">
                  <c:v>4.8633021087695898</c:v>
                </c:pt>
                <c:pt idx="83">
                  <c:v>4.9475034970497003</c:v>
                </c:pt>
                <c:pt idx="84">
                  <c:v>5.1396901167810398</c:v>
                </c:pt>
                <c:pt idx="85">
                  <c:v>5.1048805525232002</c:v>
                </c:pt>
                <c:pt idx="86">
                  <c:v>5.2152894797648104</c:v>
                </c:pt>
                <c:pt idx="87">
                  <c:v>4.9733468010781303</c:v>
                </c:pt>
                <c:pt idx="88">
                  <c:v>5.1200459631671196</c:v>
                </c:pt>
                <c:pt idx="89">
                  <c:v>4.8134124830132103</c:v>
                </c:pt>
                <c:pt idx="90">
                  <c:v>4.2753118894990401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CB3-46ED-A9B4-3BA4B409EB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06032200"/>
        <c:axId val="606038104"/>
      </c:lineChart>
      <c:catAx>
        <c:axId val="606032200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06038104"/>
        <c:crosses val="autoZero"/>
        <c:auto val="1"/>
        <c:lblAlgn val="ctr"/>
        <c:lblOffset val="100"/>
        <c:noMultiLvlLbl val="0"/>
      </c:catAx>
      <c:valAx>
        <c:axId val="6060381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060322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" name="Google Shape;168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15843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8" name="Google Shape;188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1" name="Google Shape;201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4" name="Google Shape;214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7" name="Google Shape;227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4" name="Google Shape;234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0" name="Google Shape;260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3" name="Google Shape;273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" name="Google Shape;155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" name="Google Shape;168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" name="Google Shape;181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Úvodní snímek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9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9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 a svislý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8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vislý nadpis a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9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9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 a obsah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Záhlaví oddílu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1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1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va obsahy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22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rovnání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3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3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23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23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23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Jenom nadpis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rázdný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sah s titulkem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6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26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rázek s titulkem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7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7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0" y="-1"/>
            <a:ext cx="12191695" cy="685202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"/>
          <p:cNvSpPr/>
          <p:nvPr/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"/>
          <p:cNvSpPr txBox="1">
            <a:spLocks noGrp="1"/>
          </p:cNvSpPr>
          <p:nvPr>
            <p:ph type="ctrTitle"/>
          </p:nvPr>
        </p:nvSpPr>
        <p:spPr>
          <a:xfrm>
            <a:off x="6590662" y="4267832"/>
            <a:ext cx="4805996" cy="1297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Calibri"/>
              <a:buNone/>
            </a:pPr>
            <a:r>
              <a:rPr lang="cs-CZ" sz="4000">
                <a:solidFill>
                  <a:schemeClr val="dk2"/>
                </a:solidFill>
              </a:rPr>
              <a:t>Respirační systém</a:t>
            </a:r>
            <a:endParaRPr sz="4000">
              <a:solidFill>
                <a:schemeClr val="dk2"/>
              </a:solidFill>
            </a:endParaRPr>
          </a:p>
        </p:txBody>
      </p:sp>
      <p:sp>
        <p:nvSpPr>
          <p:cNvPr id="87" name="Google Shape;87;p1"/>
          <p:cNvSpPr txBox="1">
            <a:spLocks noGrp="1"/>
          </p:cNvSpPr>
          <p:nvPr>
            <p:ph type="subTitle" idx="1"/>
          </p:nvPr>
        </p:nvSpPr>
        <p:spPr>
          <a:xfrm>
            <a:off x="6590966" y="3428999"/>
            <a:ext cx="4805691" cy="838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r>
              <a:rPr lang="cs-CZ" sz="2000">
                <a:solidFill>
                  <a:schemeClr val="dk2"/>
                </a:solidFill>
              </a:rPr>
              <a:t>Základní pojmy, reakce na zátěž a adaptace</a:t>
            </a:r>
            <a:endParaRPr sz="2000">
              <a:solidFill>
                <a:schemeClr val="dk2"/>
              </a:solidFill>
            </a:endParaRPr>
          </a:p>
        </p:txBody>
      </p:sp>
      <p:pic>
        <p:nvPicPr>
          <p:cNvPr id="88" name="Google Shape;88;p1" descr="Plíc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40470" y="1815320"/>
            <a:ext cx="4141760" cy="4141760"/>
          </a:xfrm>
          <a:custGeom>
            <a:avLst/>
            <a:gdLst/>
            <a:ahLst/>
            <a:cxnLst/>
            <a:rect l="l" t="t" r="r" b="b"/>
            <a:pathLst>
              <a:path w="4141760" h="4377846" extrusionOk="0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  <a:noFill/>
          <a:ln>
            <a:noFill/>
          </a:ln>
        </p:spPr>
      </p:pic>
      <p:grpSp>
        <p:nvGrpSpPr>
          <p:cNvPr id="89" name="Google Shape;89;p1"/>
          <p:cNvGrpSpPr/>
          <p:nvPr/>
        </p:nvGrpSpPr>
        <p:grpSpPr>
          <a:xfrm>
            <a:off x="-4253" y="-5977"/>
            <a:ext cx="6238675" cy="6863979"/>
            <a:chOff x="305" y="-5977"/>
            <a:chExt cx="6238675" cy="6863979"/>
          </a:xfrm>
        </p:grpSpPr>
        <p:sp>
          <p:nvSpPr>
            <p:cNvPr id="90" name="Google Shape;90;p1"/>
            <p:cNvSpPr/>
            <p:nvPr/>
          </p:nvSpPr>
          <p:spPr>
            <a:xfrm flipH="1">
              <a:off x="305" y="34854"/>
              <a:ext cx="6028697" cy="6817170"/>
            </a:xfrm>
            <a:custGeom>
              <a:avLst/>
              <a:gdLst/>
              <a:ahLst/>
              <a:cxnLst/>
              <a:rect l="l" t="t" r="r" b="b"/>
              <a:pathLst>
                <a:path w="6028697" h="6817170" extrusionOk="0">
                  <a:moveTo>
                    <a:pt x="6028697" y="6155323"/>
                  </a:moveTo>
                  <a:lnTo>
                    <a:pt x="6028697" y="6817170"/>
                  </a:lnTo>
                  <a:lnTo>
                    <a:pt x="5157862" y="6817170"/>
                  </a:lnTo>
                  <a:lnTo>
                    <a:pt x="5347156" y="6687553"/>
                  </a:lnTo>
                  <a:cubicBezTo>
                    <a:pt x="5394117" y="6653219"/>
                    <a:pt x="5440793" y="6617608"/>
                    <a:pt x="5487470" y="6581714"/>
                  </a:cubicBezTo>
                  <a:cubicBezTo>
                    <a:pt x="5534147" y="6545820"/>
                    <a:pt x="5580966" y="6509358"/>
                    <a:pt x="5627642" y="6472328"/>
                  </a:cubicBezTo>
                  <a:lnTo>
                    <a:pt x="5911392" y="6245328"/>
                  </a:lnTo>
                  <a:close/>
                  <a:moveTo>
                    <a:pt x="4481066" y="478"/>
                  </a:moveTo>
                  <a:cubicBezTo>
                    <a:pt x="4544817" y="1422"/>
                    <a:pt x="4608563" y="3769"/>
                    <a:pt x="4672258" y="7519"/>
                  </a:cubicBezTo>
                  <a:cubicBezTo>
                    <a:pt x="4927973" y="22364"/>
                    <a:pt x="5181687" y="61751"/>
                    <a:pt x="5429869" y="125134"/>
                  </a:cubicBezTo>
                  <a:cubicBezTo>
                    <a:pt x="5617090" y="173104"/>
                    <a:pt x="5799867" y="236595"/>
                    <a:pt x="5976319" y="314893"/>
                  </a:cubicBezTo>
                  <a:lnTo>
                    <a:pt x="6028697" y="339901"/>
                  </a:lnTo>
                  <a:lnTo>
                    <a:pt x="6028697" y="732458"/>
                  </a:lnTo>
                  <a:lnTo>
                    <a:pt x="5990985" y="712211"/>
                  </a:lnTo>
                  <a:cubicBezTo>
                    <a:pt x="5783917" y="609342"/>
                    <a:pt x="5566013" y="529876"/>
                    <a:pt x="5341339" y="475281"/>
                  </a:cubicBezTo>
                  <a:cubicBezTo>
                    <a:pt x="5115233" y="420503"/>
                    <a:pt x="4884375" y="387624"/>
                    <a:pt x="4651969" y="377104"/>
                  </a:cubicBezTo>
                  <a:cubicBezTo>
                    <a:pt x="4418713" y="365171"/>
                    <a:pt x="4184861" y="373670"/>
                    <a:pt x="3953093" y="402498"/>
                  </a:cubicBezTo>
                  <a:cubicBezTo>
                    <a:pt x="3721001" y="431832"/>
                    <a:pt x="3491675" y="480040"/>
                    <a:pt x="3267413" y="546643"/>
                  </a:cubicBezTo>
                  <a:cubicBezTo>
                    <a:pt x="2591323" y="750761"/>
                    <a:pt x="1967642" y="1099289"/>
                    <a:pt x="1439498" y="1568141"/>
                  </a:cubicBezTo>
                  <a:cubicBezTo>
                    <a:pt x="1265589" y="1725523"/>
                    <a:pt x="1105393" y="1897434"/>
                    <a:pt x="960671" y="2082013"/>
                  </a:cubicBezTo>
                  <a:cubicBezTo>
                    <a:pt x="815775" y="2266294"/>
                    <a:pt x="688923" y="2464081"/>
                    <a:pt x="581866" y="2672638"/>
                  </a:cubicBezTo>
                  <a:cubicBezTo>
                    <a:pt x="473765" y="2880669"/>
                    <a:pt x="387610" y="3099397"/>
                    <a:pt x="324789" y="3325262"/>
                  </a:cubicBezTo>
                  <a:cubicBezTo>
                    <a:pt x="262714" y="3552403"/>
                    <a:pt x="231223" y="3786822"/>
                    <a:pt x="231151" y="4022292"/>
                  </a:cubicBezTo>
                  <a:cubicBezTo>
                    <a:pt x="231413" y="4136912"/>
                    <a:pt x="244645" y="4251136"/>
                    <a:pt x="270592" y="4362792"/>
                  </a:cubicBezTo>
                  <a:cubicBezTo>
                    <a:pt x="297885" y="4472943"/>
                    <a:pt x="336983" y="4579833"/>
                    <a:pt x="387213" y="4681585"/>
                  </a:cubicBezTo>
                  <a:cubicBezTo>
                    <a:pt x="412042" y="4732517"/>
                    <a:pt x="439423" y="4782457"/>
                    <a:pt x="468507" y="4831546"/>
                  </a:cubicBezTo>
                  <a:cubicBezTo>
                    <a:pt x="497591" y="4880636"/>
                    <a:pt x="529230" y="4929015"/>
                    <a:pt x="561862" y="4976826"/>
                  </a:cubicBezTo>
                  <a:cubicBezTo>
                    <a:pt x="627975" y="5072166"/>
                    <a:pt x="701466" y="5164668"/>
                    <a:pt x="777511" y="5257597"/>
                  </a:cubicBezTo>
                  <a:cubicBezTo>
                    <a:pt x="853556" y="5350524"/>
                    <a:pt x="933574" y="5443594"/>
                    <a:pt x="1010895" y="5540494"/>
                  </a:cubicBezTo>
                  <a:cubicBezTo>
                    <a:pt x="1049957" y="5588732"/>
                    <a:pt x="1088642" y="5637963"/>
                    <a:pt x="1126948" y="5688186"/>
                  </a:cubicBezTo>
                  <a:lnTo>
                    <a:pt x="1182706" y="5760543"/>
                  </a:lnTo>
                  <a:cubicBezTo>
                    <a:pt x="1201007" y="5783669"/>
                    <a:pt x="1218458" y="5807503"/>
                    <a:pt x="1237327" y="5830060"/>
                  </a:cubicBezTo>
                  <a:cubicBezTo>
                    <a:pt x="1383714" y="6009916"/>
                    <a:pt x="1540413" y="6181116"/>
                    <a:pt x="1706649" y="6342797"/>
                  </a:cubicBezTo>
                  <a:cubicBezTo>
                    <a:pt x="1788084" y="6422531"/>
                    <a:pt x="1871265" y="6499427"/>
                    <a:pt x="1956207" y="6573484"/>
                  </a:cubicBezTo>
                  <a:cubicBezTo>
                    <a:pt x="2041332" y="6647402"/>
                    <a:pt x="2127733" y="6718907"/>
                    <a:pt x="2217681" y="6786297"/>
                  </a:cubicBezTo>
                  <a:lnTo>
                    <a:pt x="2260820" y="6817170"/>
                  </a:lnTo>
                  <a:lnTo>
                    <a:pt x="1429497" y="6817170"/>
                  </a:lnTo>
                  <a:lnTo>
                    <a:pt x="1327275" y="6713800"/>
                  </a:lnTo>
                  <a:cubicBezTo>
                    <a:pt x="1239186" y="6618984"/>
                    <a:pt x="1156797" y="6519019"/>
                    <a:pt x="1080556" y="6414443"/>
                  </a:cubicBezTo>
                  <a:cubicBezTo>
                    <a:pt x="1004653" y="6310734"/>
                    <a:pt x="932439" y="6205177"/>
                    <a:pt x="865189" y="6097496"/>
                  </a:cubicBezTo>
                  <a:cubicBezTo>
                    <a:pt x="847881" y="6070823"/>
                    <a:pt x="831565" y="6043725"/>
                    <a:pt x="814823" y="6016911"/>
                  </a:cubicBezTo>
                  <a:lnTo>
                    <a:pt x="766729" y="5938453"/>
                  </a:lnTo>
                  <a:cubicBezTo>
                    <a:pt x="735941" y="5887947"/>
                    <a:pt x="703878" y="5837581"/>
                    <a:pt x="671672" y="5786648"/>
                  </a:cubicBezTo>
                  <a:lnTo>
                    <a:pt x="474608" y="5474664"/>
                  </a:lnTo>
                  <a:cubicBezTo>
                    <a:pt x="408778" y="5368968"/>
                    <a:pt x="343516" y="5260008"/>
                    <a:pt x="282652" y="5146508"/>
                  </a:cubicBezTo>
                  <a:cubicBezTo>
                    <a:pt x="252290" y="5089759"/>
                    <a:pt x="223065" y="5032015"/>
                    <a:pt x="196108" y="4972712"/>
                  </a:cubicBezTo>
                  <a:cubicBezTo>
                    <a:pt x="169152" y="4913408"/>
                    <a:pt x="144607" y="4853111"/>
                    <a:pt x="122474" y="4791821"/>
                  </a:cubicBezTo>
                  <a:cubicBezTo>
                    <a:pt x="100342" y="4730532"/>
                    <a:pt x="81757" y="4666830"/>
                    <a:pt x="65724" y="4603129"/>
                  </a:cubicBezTo>
                  <a:cubicBezTo>
                    <a:pt x="58205" y="4571064"/>
                    <a:pt x="50828" y="4539143"/>
                    <a:pt x="44727" y="4506937"/>
                  </a:cubicBezTo>
                  <a:lnTo>
                    <a:pt x="35505" y="4458699"/>
                  </a:lnTo>
                  <a:lnTo>
                    <a:pt x="27845" y="4410320"/>
                  </a:lnTo>
                  <a:cubicBezTo>
                    <a:pt x="8635" y="4281881"/>
                    <a:pt x="-661" y="4152150"/>
                    <a:pt x="37" y="4022292"/>
                  </a:cubicBezTo>
                  <a:cubicBezTo>
                    <a:pt x="712" y="3768592"/>
                    <a:pt x="27094" y="3515615"/>
                    <a:pt x="78777" y="3267236"/>
                  </a:cubicBezTo>
                  <a:cubicBezTo>
                    <a:pt x="130048" y="3017876"/>
                    <a:pt x="209439" y="2775142"/>
                    <a:pt x="315424" y="2543673"/>
                  </a:cubicBezTo>
                  <a:cubicBezTo>
                    <a:pt x="528236" y="2081161"/>
                    <a:pt x="838234" y="1667312"/>
                    <a:pt x="1202710" y="1314895"/>
                  </a:cubicBezTo>
                  <a:cubicBezTo>
                    <a:pt x="1385514" y="1138814"/>
                    <a:pt x="1582282" y="977831"/>
                    <a:pt x="1791065" y="833514"/>
                  </a:cubicBezTo>
                  <a:cubicBezTo>
                    <a:pt x="2420037" y="395614"/>
                    <a:pt x="3147288" y="119557"/>
                    <a:pt x="3908404" y="29794"/>
                  </a:cubicBezTo>
                  <a:cubicBezTo>
                    <a:pt x="4098509" y="7429"/>
                    <a:pt x="4289811" y="-2355"/>
                    <a:pt x="4481066" y="478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" name="Google Shape;91;p1"/>
            <p:cNvSpPr/>
            <p:nvPr/>
          </p:nvSpPr>
          <p:spPr>
            <a:xfrm flipH="1">
              <a:off x="305" y="1"/>
              <a:ext cx="6165116" cy="6858001"/>
            </a:xfrm>
            <a:custGeom>
              <a:avLst/>
              <a:gdLst/>
              <a:ahLst/>
              <a:cxnLst/>
              <a:rect l="l" t="t" r="r" b="b"/>
              <a:pathLst>
                <a:path w="6264586" h="6858001" extrusionOk="0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" name="Google Shape;92;p1"/>
            <p:cNvSpPr/>
            <p:nvPr/>
          </p:nvSpPr>
          <p:spPr>
            <a:xfrm flipH="1">
              <a:off x="305" y="-5977"/>
              <a:ext cx="6238675" cy="6858001"/>
            </a:xfrm>
            <a:custGeom>
              <a:avLst/>
              <a:gdLst/>
              <a:ahLst/>
              <a:cxnLst/>
              <a:rect l="l" t="t" r="r" b="b"/>
              <a:pathLst>
                <a:path w="6264586" h="6858001" extrusionOk="0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8"/>
          <p:cNvSpPr/>
          <p:nvPr/>
        </p:nvSpPr>
        <p:spPr>
          <a:xfrm>
            <a:off x="0" y="1"/>
            <a:ext cx="1219169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Google Shape;171;p8"/>
          <p:cNvSpPr/>
          <p:nvPr/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72" name="Google Shape;172;p8"/>
          <p:cNvGrpSpPr/>
          <p:nvPr/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173" name="Google Shape;173;p8"/>
            <p:cNvSpPr/>
            <p:nvPr/>
          </p:nvSpPr>
          <p:spPr>
            <a:xfrm>
              <a:off x="-19221" y="251144"/>
              <a:ext cx="5187198" cy="6239661"/>
            </a:xfrm>
            <a:custGeom>
              <a:avLst/>
              <a:gdLst/>
              <a:ahLst/>
              <a:cxnLst/>
              <a:rect l="l" t="t" r="r" b="b"/>
              <a:pathLst>
                <a:path w="5187198" h="6239661" extrusionOk="0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4" name="Google Shape;174;p8"/>
            <p:cNvSpPr/>
            <p:nvPr/>
          </p:nvSpPr>
          <p:spPr>
            <a:xfrm>
              <a:off x="-19220" y="297400"/>
              <a:ext cx="5215811" cy="6107388"/>
            </a:xfrm>
            <a:custGeom>
              <a:avLst/>
              <a:gdLst/>
              <a:ahLst/>
              <a:cxnLst/>
              <a:rect l="l" t="t" r="r" b="b"/>
              <a:pathLst>
                <a:path w="5215811" h="6107388" extrusionOk="0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5" name="Google Shape;175;p8"/>
            <p:cNvSpPr/>
            <p:nvPr/>
          </p:nvSpPr>
          <p:spPr>
            <a:xfrm>
              <a:off x="-19221" y="319367"/>
              <a:ext cx="5217956" cy="6100079"/>
            </a:xfrm>
            <a:custGeom>
              <a:avLst/>
              <a:gdLst/>
              <a:ahLst/>
              <a:cxnLst/>
              <a:rect l="l" t="t" r="r" b="b"/>
              <a:pathLst>
                <a:path w="5217956" h="6100079" extrusionOk="0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6" name="Google Shape;176;p8"/>
            <p:cNvSpPr/>
            <p:nvPr/>
          </p:nvSpPr>
          <p:spPr>
            <a:xfrm>
              <a:off x="-19220" y="319367"/>
              <a:ext cx="5217957" cy="6100079"/>
            </a:xfrm>
            <a:custGeom>
              <a:avLst/>
              <a:gdLst/>
              <a:ahLst/>
              <a:cxnLst/>
              <a:rect l="l" t="t" r="r" b="b"/>
              <a:pathLst>
                <a:path w="5217957" h="6100079" extrusionOk="0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77" name="Google Shape;177;p8"/>
          <p:cNvSpPr txBox="1"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Calibri"/>
              <a:buNone/>
            </a:pPr>
            <a:r>
              <a:rPr lang="cs-CZ" sz="3600" dirty="0">
                <a:solidFill>
                  <a:schemeClr val="dk2"/>
                </a:solidFill>
              </a:rPr>
              <a:t>Transport CO₂</a:t>
            </a:r>
            <a:endParaRPr sz="3600" dirty="0">
              <a:solidFill>
                <a:schemeClr val="dk2"/>
              </a:solidFill>
            </a:endParaRPr>
          </a:p>
        </p:txBody>
      </p:sp>
      <p:sp>
        <p:nvSpPr>
          <p:cNvPr id="178" name="Google Shape;178;p8"/>
          <p:cNvSpPr txBox="1">
            <a:spLocks noGrp="1"/>
          </p:cNvSpPr>
          <p:nvPr>
            <p:ph type="body" idx="1"/>
          </p:nvPr>
        </p:nvSpPr>
        <p:spPr>
          <a:xfrm>
            <a:off x="5527343" y="804672"/>
            <a:ext cx="5866081" cy="52303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</a:pPr>
            <a:r>
              <a:rPr lang="cs-CZ" dirty="0"/>
              <a:t>Navázaný na hemoglobin (</a:t>
            </a:r>
            <a:r>
              <a:rPr lang="cs-CZ" dirty="0" err="1"/>
              <a:t>karbaminohemoglobin</a:t>
            </a:r>
            <a:r>
              <a:rPr lang="cs-CZ" dirty="0"/>
              <a:t>)</a:t>
            </a:r>
          </a:p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</a:pPr>
            <a:r>
              <a:rPr lang="cs-CZ" dirty="0"/>
              <a:t>Rozpuštěný v plasmě</a:t>
            </a:r>
          </a:p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</a:pPr>
            <a:r>
              <a:rPr lang="cs-CZ" dirty="0"/>
              <a:t>Jako </a:t>
            </a:r>
            <a:r>
              <a:rPr lang="cs-CZ" dirty="0" err="1"/>
              <a:t>bikarbonové</a:t>
            </a:r>
            <a:r>
              <a:rPr lang="cs-CZ" dirty="0"/>
              <a:t> ionty (60-70 % CO₂ v krvi) – výsledek katalýzy CO₂ a H₂O na </a:t>
            </a:r>
            <a:r>
              <a:rPr lang="cs-CZ" dirty="0" err="1"/>
              <a:t>kys</a:t>
            </a:r>
            <a:r>
              <a:rPr lang="cs-CZ" dirty="0"/>
              <a:t>. uhličitou (H₂CO3 – velmi nestabilní) a ztráty vodíkového iontu (HCO3)</a:t>
            </a:r>
          </a:p>
        </p:txBody>
      </p:sp>
    </p:spTree>
    <p:extLst>
      <p:ext uri="{BB962C8B-B14F-4D97-AF65-F5344CB8AC3E}">
        <p14:creationId xmlns:p14="http://schemas.microsoft.com/office/powerpoint/2010/main" val="30012705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0"/>
          <p:cNvSpPr/>
          <p:nvPr/>
        </p:nvSpPr>
        <p:spPr>
          <a:xfrm>
            <a:off x="0" y="1"/>
            <a:ext cx="1219169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1" name="Google Shape;191;p10"/>
          <p:cNvSpPr/>
          <p:nvPr/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92" name="Google Shape;192;p10"/>
          <p:cNvGrpSpPr/>
          <p:nvPr/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193" name="Google Shape;193;p10"/>
            <p:cNvSpPr/>
            <p:nvPr/>
          </p:nvSpPr>
          <p:spPr>
            <a:xfrm>
              <a:off x="-19221" y="251144"/>
              <a:ext cx="5187198" cy="6239661"/>
            </a:xfrm>
            <a:custGeom>
              <a:avLst/>
              <a:gdLst/>
              <a:ahLst/>
              <a:cxnLst/>
              <a:rect l="l" t="t" r="r" b="b"/>
              <a:pathLst>
                <a:path w="5187198" h="6239661" extrusionOk="0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4" name="Google Shape;194;p10"/>
            <p:cNvSpPr/>
            <p:nvPr/>
          </p:nvSpPr>
          <p:spPr>
            <a:xfrm>
              <a:off x="-19220" y="297400"/>
              <a:ext cx="5215811" cy="6107388"/>
            </a:xfrm>
            <a:custGeom>
              <a:avLst/>
              <a:gdLst/>
              <a:ahLst/>
              <a:cxnLst/>
              <a:rect l="l" t="t" r="r" b="b"/>
              <a:pathLst>
                <a:path w="5215811" h="6107388" extrusionOk="0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5" name="Google Shape;195;p10"/>
            <p:cNvSpPr/>
            <p:nvPr/>
          </p:nvSpPr>
          <p:spPr>
            <a:xfrm>
              <a:off x="-19221" y="319367"/>
              <a:ext cx="5217956" cy="6100079"/>
            </a:xfrm>
            <a:custGeom>
              <a:avLst/>
              <a:gdLst/>
              <a:ahLst/>
              <a:cxnLst/>
              <a:rect l="l" t="t" r="r" b="b"/>
              <a:pathLst>
                <a:path w="5217956" h="6100079" extrusionOk="0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6" name="Google Shape;196;p10"/>
            <p:cNvSpPr/>
            <p:nvPr/>
          </p:nvSpPr>
          <p:spPr>
            <a:xfrm>
              <a:off x="-19220" y="319367"/>
              <a:ext cx="5217957" cy="6100079"/>
            </a:xfrm>
            <a:custGeom>
              <a:avLst/>
              <a:gdLst/>
              <a:ahLst/>
              <a:cxnLst/>
              <a:rect l="l" t="t" r="r" b="b"/>
              <a:pathLst>
                <a:path w="5217957" h="6100079" extrusionOk="0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97" name="Google Shape;197;p10"/>
          <p:cNvSpPr txBox="1"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Calibri"/>
              <a:buNone/>
            </a:pPr>
            <a:r>
              <a:rPr lang="cs-CZ" sz="3600">
                <a:solidFill>
                  <a:schemeClr val="dk2"/>
                </a:solidFill>
              </a:rPr>
              <a:t>Poměr respirační výměny (RER)</a:t>
            </a:r>
            <a:endParaRPr sz="3600">
              <a:solidFill>
                <a:schemeClr val="dk2"/>
              </a:solidFill>
            </a:endParaRPr>
          </a:p>
        </p:txBody>
      </p:sp>
      <p:sp>
        <p:nvSpPr>
          <p:cNvPr id="198" name="Google Shape;198;p10"/>
          <p:cNvSpPr txBox="1">
            <a:spLocks noGrp="1"/>
          </p:cNvSpPr>
          <p:nvPr>
            <p:ph type="body" idx="1"/>
          </p:nvPr>
        </p:nvSpPr>
        <p:spPr>
          <a:xfrm>
            <a:off x="5833724" y="804672"/>
            <a:ext cx="5559700" cy="52303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</a:pPr>
            <a:r>
              <a:rPr lang="cs-CZ" sz="2400">
                <a:solidFill>
                  <a:schemeClr val="dk2"/>
                </a:solidFill>
              </a:rPr>
              <a:t>Poměr mezi přijatým O₂ a vydechnutým CO₂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</a:pPr>
            <a:r>
              <a:rPr lang="cs-CZ" sz="2400">
                <a:solidFill>
                  <a:schemeClr val="dk2"/>
                </a:solidFill>
              </a:rPr>
              <a:t>V klidu kolem 0,75-0,85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</a:pPr>
            <a:r>
              <a:rPr lang="cs-CZ" sz="2400">
                <a:solidFill>
                  <a:schemeClr val="dk2"/>
                </a:solidFill>
              </a:rPr>
              <a:t>Zvyšuje se během rostoucí zátěže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</a:pPr>
            <a:r>
              <a:rPr lang="cs-CZ" sz="2400">
                <a:solidFill>
                  <a:schemeClr val="dk2"/>
                </a:solidFill>
              </a:rPr>
              <a:t>V maximu vyšší jak 1,15 (až 1,3)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11"/>
          <p:cNvSpPr/>
          <p:nvPr/>
        </p:nvSpPr>
        <p:spPr>
          <a:xfrm>
            <a:off x="0" y="1"/>
            <a:ext cx="1219169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4" name="Google Shape;204;p11"/>
          <p:cNvSpPr/>
          <p:nvPr/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05" name="Google Shape;205;p11"/>
          <p:cNvGrpSpPr/>
          <p:nvPr/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206" name="Google Shape;206;p11"/>
            <p:cNvSpPr/>
            <p:nvPr/>
          </p:nvSpPr>
          <p:spPr>
            <a:xfrm>
              <a:off x="-19221" y="251144"/>
              <a:ext cx="5187198" cy="6239661"/>
            </a:xfrm>
            <a:custGeom>
              <a:avLst/>
              <a:gdLst/>
              <a:ahLst/>
              <a:cxnLst/>
              <a:rect l="l" t="t" r="r" b="b"/>
              <a:pathLst>
                <a:path w="5187198" h="6239661" extrusionOk="0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7" name="Google Shape;207;p11"/>
            <p:cNvSpPr/>
            <p:nvPr/>
          </p:nvSpPr>
          <p:spPr>
            <a:xfrm>
              <a:off x="-19220" y="297400"/>
              <a:ext cx="5215811" cy="6107388"/>
            </a:xfrm>
            <a:custGeom>
              <a:avLst/>
              <a:gdLst/>
              <a:ahLst/>
              <a:cxnLst/>
              <a:rect l="l" t="t" r="r" b="b"/>
              <a:pathLst>
                <a:path w="5215811" h="6107388" extrusionOk="0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8" name="Google Shape;208;p11"/>
            <p:cNvSpPr/>
            <p:nvPr/>
          </p:nvSpPr>
          <p:spPr>
            <a:xfrm>
              <a:off x="-19221" y="319367"/>
              <a:ext cx="5217956" cy="6100079"/>
            </a:xfrm>
            <a:custGeom>
              <a:avLst/>
              <a:gdLst/>
              <a:ahLst/>
              <a:cxnLst/>
              <a:rect l="l" t="t" r="r" b="b"/>
              <a:pathLst>
                <a:path w="5217956" h="6100079" extrusionOk="0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9" name="Google Shape;209;p11"/>
            <p:cNvSpPr/>
            <p:nvPr/>
          </p:nvSpPr>
          <p:spPr>
            <a:xfrm>
              <a:off x="-19220" y="319367"/>
              <a:ext cx="5217957" cy="6100079"/>
            </a:xfrm>
            <a:custGeom>
              <a:avLst/>
              <a:gdLst/>
              <a:ahLst/>
              <a:cxnLst/>
              <a:rect l="l" t="t" r="r" b="b"/>
              <a:pathLst>
                <a:path w="5217957" h="6100079" extrusionOk="0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10" name="Google Shape;210;p11"/>
          <p:cNvSpPr txBox="1"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Calibri"/>
              <a:buNone/>
            </a:pPr>
            <a:r>
              <a:rPr lang="cs-CZ" sz="3600">
                <a:solidFill>
                  <a:schemeClr val="dk2"/>
                </a:solidFill>
              </a:rPr>
              <a:t>VO₂max vs. VO₂peak</a:t>
            </a:r>
            <a:endParaRPr sz="3600">
              <a:solidFill>
                <a:schemeClr val="dk2"/>
              </a:solidFill>
            </a:endParaRPr>
          </a:p>
        </p:txBody>
      </p:sp>
      <p:sp>
        <p:nvSpPr>
          <p:cNvPr id="211" name="Google Shape;211;p11"/>
          <p:cNvSpPr txBox="1">
            <a:spLocks noGrp="1"/>
          </p:cNvSpPr>
          <p:nvPr>
            <p:ph type="body" idx="1"/>
          </p:nvPr>
        </p:nvSpPr>
        <p:spPr>
          <a:xfrm>
            <a:off x="5595582" y="804672"/>
            <a:ext cx="5797842" cy="52303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</a:pPr>
            <a:r>
              <a:rPr lang="cs-CZ" sz="2400">
                <a:solidFill>
                  <a:schemeClr val="dk2"/>
                </a:solidFill>
              </a:rPr>
              <a:t>VO₂ lineárně narůstá během zvyšující se intenzity</a:t>
            </a:r>
            <a:endParaRPr sz="2400">
              <a:solidFill>
                <a:schemeClr val="dk2"/>
              </a:solidFill>
            </a:endParaRP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</a:pPr>
            <a:r>
              <a:rPr lang="cs-CZ" sz="2400">
                <a:solidFill>
                  <a:schemeClr val="dk2"/>
                </a:solidFill>
              </a:rPr>
              <a:t>Pokud testovaný nedosáhne tzv. Plateau stavu (steady state) a RER není alespoň 1,1 nejedná se o maximální spotřebu kyslíku, ale jde o VO₂peak</a:t>
            </a:r>
            <a:endParaRPr sz="24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2"/>
          <p:cNvSpPr/>
          <p:nvPr/>
        </p:nvSpPr>
        <p:spPr>
          <a:xfrm>
            <a:off x="0" y="1"/>
            <a:ext cx="1219169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7" name="Google Shape;217;p12"/>
          <p:cNvSpPr/>
          <p:nvPr/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18" name="Google Shape;218;p12"/>
          <p:cNvGrpSpPr/>
          <p:nvPr/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219" name="Google Shape;219;p12"/>
            <p:cNvSpPr/>
            <p:nvPr/>
          </p:nvSpPr>
          <p:spPr>
            <a:xfrm>
              <a:off x="-19221" y="251144"/>
              <a:ext cx="5187198" cy="6239661"/>
            </a:xfrm>
            <a:custGeom>
              <a:avLst/>
              <a:gdLst/>
              <a:ahLst/>
              <a:cxnLst/>
              <a:rect l="l" t="t" r="r" b="b"/>
              <a:pathLst>
                <a:path w="5187198" h="6239661" extrusionOk="0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0" name="Google Shape;220;p12"/>
            <p:cNvSpPr/>
            <p:nvPr/>
          </p:nvSpPr>
          <p:spPr>
            <a:xfrm>
              <a:off x="-19220" y="297400"/>
              <a:ext cx="5215811" cy="6107388"/>
            </a:xfrm>
            <a:custGeom>
              <a:avLst/>
              <a:gdLst/>
              <a:ahLst/>
              <a:cxnLst/>
              <a:rect l="l" t="t" r="r" b="b"/>
              <a:pathLst>
                <a:path w="5215811" h="6107388" extrusionOk="0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1" name="Google Shape;221;p12"/>
            <p:cNvSpPr/>
            <p:nvPr/>
          </p:nvSpPr>
          <p:spPr>
            <a:xfrm>
              <a:off x="-19221" y="319367"/>
              <a:ext cx="5217956" cy="6100079"/>
            </a:xfrm>
            <a:custGeom>
              <a:avLst/>
              <a:gdLst/>
              <a:ahLst/>
              <a:cxnLst/>
              <a:rect l="l" t="t" r="r" b="b"/>
              <a:pathLst>
                <a:path w="5217956" h="6100079" extrusionOk="0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2" name="Google Shape;222;p12"/>
            <p:cNvSpPr/>
            <p:nvPr/>
          </p:nvSpPr>
          <p:spPr>
            <a:xfrm>
              <a:off x="-19220" y="319367"/>
              <a:ext cx="5217957" cy="6100079"/>
            </a:xfrm>
            <a:custGeom>
              <a:avLst/>
              <a:gdLst/>
              <a:ahLst/>
              <a:cxnLst/>
              <a:rect l="l" t="t" r="r" b="b"/>
              <a:pathLst>
                <a:path w="5217957" h="6100079" extrusionOk="0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23" name="Google Shape;223;p12"/>
          <p:cNvSpPr txBox="1"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Calibri"/>
              <a:buNone/>
            </a:pPr>
            <a:r>
              <a:rPr lang="cs-CZ" sz="3600">
                <a:solidFill>
                  <a:schemeClr val="dk2"/>
                </a:solidFill>
              </a:rPr>
              <a:t>Ventilační prahy (VT1 a VT2)</a:t>
            </a:r>
            <a:endParaRPr sz="3600">
              <a:solidFill>
                <a:schemeClr val="dk2"/>
              </a:solidFill>
            </a:endParaRPr>
          </a:p>
        </p:txBody>
      </p:sp>
      <p:sp>
        <p:nvSpPr>
          <p:cNvPr id="224" name="Google Shape;224;p12"/>
          <p:cNvSpPr txBox="1">
            <a:spLocks noGrp="1"/>
          </p:cNvSpPr>
          <p:nvPr>
            <p:ph type="body" idx="1"/>
          </p:nvPr>
        </p:nvSpPr>
        <p:spPr>
          <a:xfrm>
            <a:off x="5390866" y="804672"/>
            <a:ext cx="6002558" cy="52303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</a:pPr>
            <a:r>
              <a:rPr lang="cs-CZ" sz="2400">
                <a:solidFill>
                  <a:schemeClr val="dk2"/>
                </a:solidFill>
              </a:rPr>
              <a:t>VT1 – bod, kdy organismus nedokáže metabolicky zajistit dostatek E pouze aerobně a zapojuje se i anaerobní systém – </a:t>
            </a:r>
            <a:endParaRPr sz="2400">
              <a:solidFill>
                <a:schemeClr val="dk2"/>
              </a:solidFill>
            </a:endParaRPr>
          </a:p>
          <a:p>
            <a:pPr marL="2286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</a:pPr>
            <a:r>
              <a:rPr lang="cs-CZ" sz="2400">
                <a:solidFill>
                  <a:schemeClr val="dk2"/>
                </a:solidFill>
              </a:rPr>
              <a:t>VT2 – bod, od kdy je energie pro svaly převážně z glukózy, převážně anaerobním způsobem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Char char="•"/>
            </a:pPr>
            <a:r>
              <a:rPr lang="cs-CZ" sz="2000">
                <a:solidFill>
                  <a:schemeClr val="dk2"/>
                </a:solidFill>
              </a:rPr>
              <a:t>Bod, kde se porušuje linearita O₂ a spotřeba roste exponenciálně, ale CO₂ se dál nezvyšuje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endParaRPr/>
          </a:p>
        </p:txBody>
      </p:sp>
      <p:sp>
        <p:nvSpPr>
          <p:cNvPr id="230" name="Google Shape;230;p1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50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  <p:graphicFrame>
        <p:nvGraphicFramePr>
          <p:cNvPr id="231" name="Google Shape;231;p13"/>
          <p:cNvGraphicFramePr/>
          <p:nvPr/>
        </p:nvGraphicFramePr>
        <p:xfrm>
          <a:off x="838199" y="365125"/>
          <a:ext cx="10515599" cy="5811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14"/>
          <p:cNvSpPr/>
          <p:nvPr/>
        </p:nvSpPr>
        <p:spPr>
          <a:xfrm>
            <a:off x="0" y="0"/>
            <a:ext cx="12191695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7" name="Google Shape;237;p14"/>
          <p:cNvSpPr/>
          <p:nvPr/>
        </p:nvSpPr>
        <p:spPr>
          <a:xfrm>
            <a:off x="305" y="30095"/>
            <a:ext cx="1219169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38" name="Google Shape;238;p14"/>
          <p:cNvGrpSpPr/>
          <p:nvPr/>
        </p:nvGrpSpPr>
        <p:grpSpPr>
          <a:xfrm>
            <a:off x="305" y="-11219"/>
            <a:ext cx="5646974" cy="6483075"/>
            <a:chOff x="-19221" y="0"/>
            <a:chExt cx="5646974" cy="6483075"/>
          </a:xfrm>
        </p:grpSpPr>
        <p:sp>
          <p:nvSpPr>
            <p:cNvPr id="239" name="Google Shape;239;p14"/>
            <p:cNvSpPr/>
            <p:nvPr/>
          </p:nvSpPr>
          <p:spPr>
            <a:xfrm>
              <a:off x="-19220" y="116610"/>
              <a:ext cx="5535001" cy="6250127"/>
            </a:xfrm>
            <a:custGeom>
              <a:avLst/>
              <a:gdLst/>
              <a:ahLst/>
              <a:cxnLst/>
              <a:rect l="l" t="t" r="r" b="b"/>
              <a:pathLst>
                <a:path w="5535001" h="6250127" extrusionOk="0">
                  <a:moveTo>
                    <a:pt x="2510242" y="174"/>
                  </a:moveTo>
                  <a:cubicBezTo>
                    <a:pt x="2523902" y="-50"/>
                    <a:pt x="2537562" y="-162"/>
                    <a:pt x="2550551" y="510"/>
                  </a:cubicBezTo>
                  <a:lnTo>
                    <a:pt x="2629490" y="3757"/>
                  </a:lnTo>
                  <a:lnTo>
                    <a:pt x="2708317" y="7229"/>
                  </a:lnTo>
                  <a:cubicBezTo>
                    <a:pt x="2734630" y="8572"/>
                    <a:pt x="2760943" y="12155"/>
                    <a:pt x="2787256" y="14619"/>
                  </a:cubicBezTo>
                  <a:cubicBezTo>
                    <a:pt x="2997536" y="34885"/>
                    <a:pt x="3207144" y="77994"/>
                    <a:pt x="3408467" y="145064"/>
                  </a:cubicBezTo>
                  <a:lnTo>
                    <a:pt x="3557723" y="199593"/>
                  </a:lnTo>
                  <a:cubicBezTo>
                    <a:pt x="3570264" y="203848"/>
                    <a:pt x="3582245" y="209447"/>
                    <a:pt x="3594337" y="214597"/>
                  </a:cubicBezTo>
                  <a:lnTo>
                    <a:pt x="3630616" y="230385"/>
                  </a:lnTo>
                  <a:lnTo>
                    <a:pt x="3703172" y="262073"/>
                  </a:lnTo>
                  <a:cubicBezTo>
                    <a:pt x="3715265" y="267335"/>
                    <a:pt x="3727358" y="272598"/>
                    <a:pt x="3739003" y="278756"/>
                  </a:cubicBezTo>
                  <a:cubicBezTo>
                    <a:pt x="3744937" y="281667"/>
                    <a:pt x="3750984" y="284131"/>
                    <a:pt x="3756806" y="287266"/>
                  </a:cubicBezTo>
                  <a:cubicBezTo>
                    <a:pt x="3762517" y="290513"/>
                    <a:pt x="3768115" y="294208"/>
                    <a:pt x="3773714" y="297567"/>
                  </a:cubicBezTo>
                  <a:lnTo>
                    <a:pt x="3840784" y="339332"/>
                  </a:lnTo>
                  <a:cubicBezTo>
                    <a:pt x="3851869" y="346386"/>
                    <a:pt x="3863290" y="352881"/>
                    <a:pt x="3873927" y="360495"/>
                  </a:cubicBezTo>
                  <a:lnTo>
                    <a:pt x="3906062" y="383001"/>
                  </a:lnTo>
                  <a:lnTo>
                    <a:pt x="3969662" y="428572"/>
                  </a:lnTo>
                  <a:cubicBezTo>
                    <a:pt x="4137281" y="552188"/>
                    <a:pt x="4285417" y="693270"/>
                    <a:pt x="4423029" y="837600"/>
                  </a:cubicBezTo>
                  <a:cubicBezTo>
                    <a:pt x="4440160" y="855739"/>
                    <a:pt x="4457404" y="873766"/>
                    <a:pt x="4474647" y="891569"/>
                  </a:cubicBezTo>
                  <a:lnTo>
                    <a:pt x="4524250" y="946883"/>
                  </a:lnTo>
                  <a:lnTo>
                    <a:pt x="4573965" y="1001748"/>
                  </a:lnTo>
                  <a:cubicBezTo>
                    <a:pt x="4590760" y="1019887"/>
                    <a:pt x="4605988" y="1039146"/>
                    <a:pt x="4622224" y="1057509"/>
                  </a:cubicBezTo>
                  <a:cubicBezTo>
                    <a:pt x="4653911" y="1094907"/>
                    <a:pt x="4686831" y="1131409"/>
                    <a:pt x="4717510" y="1169143"/>
                  </a:cubicBezTo>
                  <a:cubicBezTo>
                    <a:pt x="4733186" y="1187730"/>
                    <a:pt x="4748862" y="1206430"/>
                    <a:pt x="4764986" y="1224681"/>
                  </a:cubicBezTo>
                  <a:cubicBezTo>
                    <a:pt x="4780886" y="1243044"/>
                    <a:pt x="4797233" y="1261071"/>
                    <a:pt x="4813021" y="1279994"/>
                  </a:cubicBezTo>
                  <a:cubicBezTo>
                    <a:pt x="4877292" y="1354230"/>
                    <a:pt x="4941339" y="1428914"/>
                    <a:pt x="5001915" y="1506846"/>
                  </a:cubicBezTo>
                  <a:cubicBezTo>
                    <a:pt x="5062603" y="1584665"/>
                    <a:pt x="5118252" y="1666739"/>
                    <a:pt x="5170542" y="1751165"/>
                  </a:cubicBezTo>
                  <a:cubicBezTo>
                    <a:pt x="5274898" y="1920240"/>
                    <a:pt x="5363579" y="2101295"/>
                    <a:pt x="5428969" y="2293660"/>
                  </a:cubicBezTo>
                  <a:cubicBezTo>
                    <a:pt x="5494136" y="2485801"/>
                    <a:pt x="5533102" y="2690819"/>
                    <a:pt x="5534893" y="2899307"/>
                  </a:cubicBezTo>
                  <a:cubicBezTo>
                    <a:pt x="5536124" y="3003439"/>
                    <a:pt x="5526831" y="3108132"/>
                    <a:pt x="5508804" y="3211144"/>
                  </a:cubicBezTo>
                  <a:cubicBezTo>
                    <a:pt x="5490441" y="3314157"/>
                    <a:pt x="5462336" y="3415490"/>
                    <a:pt x="5426282" y="3513352"/>
                  </a:cubicBezTo>
                  <a:cubicBezTo>
                    <a:pt x="5363355" y="3684890"/>
                    <a:pt x="5302219" y="3856428"/>
                    <a:pt x="5248250" y="4030542"/>
                  </a:cubicBezTo>
                  <a:lnTo>
                    <a:pt x="5208612" y="4161771"/>
                  </a:lnTo>
                  <a:lnTo>
                    <a:pt x="5170318" y="4294680"/>
                  </a:lnTo>
                  <a:lnTo>
                    <a:pt x="5132248" y="4430164"/>
                  </a:lnTo>
                  <a:lnTo>
                    <a:pt x="5112765" y="4498914"/>
                  </a:lnTo>
                  <a:lnTo>
                    <a:pt x="5091715" y="4569119"/>
                  </a:lnTo>
                  <a:cubicBezTo>
                    <a:pt x="5085221" y="4592297"/>
                    <a:pt x="5076823" y="4616482"/>
                    <a:pt x="5068985" y="4640220"/>
                  </a:cubicBezTo>
                  <a:cubicBezTo>
                    <a:pt x="5060699" y="4664182"/>
                    <a:pt x="5053981" y="4687807"/>
                    <a:pt x="5043904" y="4712105"/>
                  </a:cubicBezTo>
                  <a:lnTo>
                    <a:pt x="5015799" y="4784438"/>
                  </a:lnTo>
                  <a:cubicBezTo>
                    <a:pt x="5005274" y="4808511"/>
                    <a:pt x="4993965" y="4832473"/>
                    <a:pt x="4982880" y="4856435"/>
                  </a:cubicBezTo>
                  <a:cubicBezTo>
                    <a:pt x="4936524" y="4951273"/>
                    <a:pt x="4881099" y="5044096"/>
                    <a:pt x="4817276" y="5125275"/>
                  </a:cubicBezTo>
                  <a:cubicBezTo>
                    <a:pt x="4755244" y="5208805"/>
                    <a:pt x="4686943" y="5282817"/>
                    <a:pt x="4618753" y="5355374"/>
                  </a:cubicBezTo>
                  <a:cubicBezTo>
                    <a:pt x="4602069" y="5374073"/>
                    <a:pt x="4584154" y="5391092"/>
                    <a:pt x="4566575" y="5408560"/>
                  </a:cubicBezTo>
                  <a:lnTo>
                    <a:pt x="4513837" y="5461186"/>
                  </a:lnTo>
                  <a:cubicBezTo>
                    <a:pt x="4496593" y="5479101"/>
                    <a:pt x="4477894" y="5495560"/>
                    <a:pt x="4459531" y="5512580"/>
                  </a:cubicBezTo>
                  <a:lnTo>
                    <a:pt x="4404554" y="5563526"/>
                  </a:lnTo>
                  <a:cubicBezTo>
                    <a:pt x="4386527" y="5580770"/>
                    <a:pt x="4366932" y="5596670"/>
                    <a:pt x="4348009" y="5613017"/>
                  </a:cubicBezTo>
                  <a:lnTo>
                    <a:pt x="4290568" y="5661948"/>
                  </a:lnTo>
                  <a:lnTo>
                    <a:pt x="4276124" y="5674153"/>
                  </a:lnTo>
                  <a:lnTo>
                    <a:pt x="4261120" y="5685798"/>
                  </a:lnTo>
                  <a:lnTo>
                    <a:pt x="4231112" y="5708976"/>
                  </a:lnTo>
                  <a:lnTo>
                    <a:pt x="4170984" y="5755443"/>
                  </a:lnTo>
                  <a:cubicBezTo>
                    <a:pt x="4130227" y="5785563"/>
                    <a:pt x="4087790" y="5813892"/>
                    <a:pt x="4046025" y="5843228"/>
                  </a:cubicBezTo>
                  <a:cubicBezTo>
                    <a:pt x="4002917" y="5870437"/>
                    <a:pt x="3959248" y="5897309"/>
                    <a:pt x="3915356" y="5923735"/>
                  </a:cubicBezTo>
                  <a:cubicBezTo>
                    <a:pt x="3737659" y="6026299"/>
                    <a:pt x="3544847" y="6106022"/>
                    <a:pt x="3346323" y="6158872"/>
                  </a:cubicBezTo>
                  <a:cubicBezTo>
                    <a:pt x="3147800" y="6211946"/>
                    <a:pt x="2944462" y="6239714"/>
                    <a:pt x="2743476" y="6247328"/>
                  </a:cubicBezTo>
                  <a:lnTo>
                    <a:pt x="2668120" y="6249344"/>
                  </a:lnTo>
                  <a:lnTo>
                    <a:pt x="2630498" y="6250127"/>
                  </a:lnTo>
                  <a:lnTo>
                    <a:pt x="2592988" y="6249568"/>
                  </a:lnTo>
                  <a:lnTo>
                    <a:pt x="2518080" y="6247777"/>
                  </a:lnTo>
                  <a:cubicBezTo>
                    <a:pt x="2493110" y="6247105"/>
                    <a:pt x="2468365" y="6246881"/>
                    <a:pt x="2442948" y="6244529"/>
                  </a:cubicBezTo>
                  <a:cubicBezTo>
                    <a:pt x="2392337" y="6240722"/>
                    <a:pt x="2341950" y="6237699"/>
                    <a:pt x="2291676" y="6232213"/>
                  </a:cubicBezTo>
                  <a:lnTo>
                    <a:pt x="2141412" y="6212394"/>
                  </a:lnTo>
                  <a:lnTo>
                    <a:pt x="1992715" y="6184961"/>
                  </a:lnTo>
                  <a:cubicBezTo>
                    <a:pt x="1943561" y="6173988"/>
                    <a:pt x="1894630" y="6162231"/>
                    <a:pt x="1845811" y="6151034"/>
                  </a:cubicBezTo>
                  <a:cubicBezTo>
                    <a:pt x="1797215" y="6138829"/>
                    <a:pt x="1749180" y="6123938"/>
                    <a:pt x="1701033" y="6110724"/>
                  </a:cubicBezTo>
                  <a:cubicBezTo>
                    <a:pt x="1676847" y="6104566"/>
                    <a:pt x="1653334" y="6095833"/>
                    <a:pt x="1629484" y="6088219"/>
                  </a:cubicBezTo>
                  <a:lnTo>
                    <a:pt x="1558383" y="6064929"/>
                  </a:lnTo>
                  <a:cubicBezTo>
                    <a:pt x="1369713" y="6000210"/>
                    <a:pt x="1186978" y="5921271"/>
                    <a:pt x="1011968" y="5828896"/>
                  </a:cubicBezTo>
                  <a:cubicBezTo>
                    <a:pt x="837071" y="5736408"/>
                    <a:pt x="668556" y="5631940"/>
                    <a:pt x="511237" y="5512356"/>
                  </a:cubicBezTo>
                  <a:cubicBezTo>
                    <a:pt x="471152" y="5483468"/>
                    <a:pt x="433642" y="5451220"/>
                    <a:pt x="395572" y="5419757"/>
                  </a:cubicBezTo>
                  <a:cubicBezTo>
                    <a:pt x="356831" y="5388965"/>
                    <a:pt x="321112" y="5354926"/>
                    <a:pt x="284722" y="5321559"/>
                  </a:cubicBezTo>
                  <a:lnTo>
                    <a:pt x="257513" y="5296477"/>
                  </a:lnTo>
                  <a:lnTo>
                    <a:pt x="243853" y="5283937"/>
                  </a:lnTo>
                  <a:lnTo>
                    <a:pt x="230752" y="5270836"/>
                  </a:lnTo>
                  <a:lnTo>
                    <a:pt x="178574" y="5218322"/>
                  </a:lnTo>
                  <a:cubicBezTo>
                    <a:pt x="161331" y="5200631"/>
                    <a:pt x="143191" y="5183948"/>
                    <a:pt x="126508" y="5165584"/>
                  </a:cubicBezTo>
                  <a:lnTo>
                    <a:pt x="76345" y="5111167"/>
                  </a:lnTo>
                  <a:cubicBezTo>
                    <a:pt x="59774" y="5092916"/>
                    <a:pt x="42530" y="5075112"/>
                    <a:pt x="26407" y="5056413"/>
                  </a:cubicBezTo>
                  <a:lnTo>
                    <a:pt x="0" y="5024776"/>
                  </a:lnTo>
                  <a:lnTo>
                    <a:pt x="0" y="4492798"/>
                  </a:lnTo>
                  <a:lnTo>
                    <a:pt x="28534" y="4537879"/>
                  </a:lnTo>
                  <a:cubicBezTo>
                    <a:pt x="41299" y="4556130"/>
                    <a:pt x="54175" y="4574382"/>
                    <a:pt x="66604" y="4592745"/>
                  </a:cubicBezTo>
                  <a:lnTo>
                    <a:pt x="104114" y="4647834"/>
                  </a:lnTo>
                  <a:lnTo>
                    <a:pt x="143751" y="4701580"/>
                  </a:lnTo>
                  <a:cubicBezTo>
                    <a:pt x="156964" y="4719495"/>
                    <a:pt x="169728" y="4737746"/>
                    <a:pt x="182717" y="4755773"/>
                  </a:cubicBezTo>
                  <a:lnTo>
                    <a:pt x="223810" y="4808399"/>
                  </a:lnTo>
                  <a:lnTo>
                    <a:pt x="264679" y="4861249"/>
                  </a:lnTo>
                  <a:cubicBezTo>
                    <a:pt x="278563" y="4878717"/>
                    <a:pt x="293455" y="4895288"/>
                    <a:pt x="307788" y="4912420"/>
                  </a:cubicBezTo>
                  <a:lnTo>
                    <a:pt x="351232" y="4963254"/>
                  </a:lnTo>
                  <a:cubicBezTo>
                    <a:pt x="365788" y="4980162"/>
                    <a:pt x="381688" y="4995837"/>
                    <a:pt x="397028" y="5012185"/>
                  </a:cubicBezTo>
                  <a:lnTo>
                    <a:pt x="443496" y="5060444"/>
                  </a:lnTo>
                  <a:lnTo>
                    <a:pt x="455140" y="5072537"/>
                  </a:lnTo>
                  <a:lnTo>
                    <a:pt x="467345" y="5083958"/>
                  </a:lnTo>
                  <a:lnTo>
                    <a:pt x="491755" y="5106912"/>
                  </a:lnTo>
                  <a:lnTo>
                    <a:pt x="540686" y="5152819"/>
                  </a:lnTo>
                  <a:lnTo>
                    <a:pt x="552890" y="5164353"/>
                  </a:lnTo>
                  <a:lnTo>
                    <a:pt x="565655" y="5175214"/>
                  </a:lnTo>
                  <a:lnTo>
                    <a:pt x="591072" y="5197048"/>
                  </a:lnTo>
                  <a:cubicBezTo>
                    <a:pt x="624999" y="5226160"/>
                    <a:pt x="658366" y="5256056"/>
                    <a:pt x="694197" y="5283041"/>
                  </a:cubicBezTo>
                  <a:cubicBezTo>
                    <a:pt x="834272" y="5394675"/>
                    <a:pt x="985207" y="5493881"/>
                    <a:pt x="1146221" y="5573716"/>
                  </a:cubicBezTo>
                  <a:cubicBezTo>
                    <a:pt x="1307122" y="5653774"/>
                    <a:pt x="1476869" y="5715918"/>
                    <a:pt x="1650982" y="5758130"/>
                  </a:cubicBezTo>
                  <a:lnTo>
                    <a:pt x="1716485" y="5772798"/>
                  </a:lnTo>
                  <a:cubicBezTo>
                    <a:pt x="1738431" y="5777390"/>
                    <a:pt x="1759929" y="5783100"/>
                    <a:pt x="1782211" y="5786235"/>
                  </a:cubicBezTo>
                  <a:lnTo>
                    <a:pt x="1848386" y="5796984"/>
                  </a:lnTo>
                  <a:lnTo>
                    <a:pt x="1881417" y="5802359"/>
                  </a:lnTo>
                  <a:cubicBezTo>
                    <a:pt x="1892390" y="5804151"/>
                    <a:pt x="1903363" y="5806054"/>
                    <a:pt x="1914560" y="5807061"/>
                  </a:cubicBezTo>
                  <a:cubicBezTo>
                    <a:pt x="1959012" y="5811765"/>
                    <a:pt x="2003241" y="5817251"/>
                    <a:pt x="2047469" y="5821282"/>
                  </a:cubicBezTo>
                  <a:lnTo>
                    <a:pt x="2180601" y="5828896"/>
                  </a:lnTo>
                  <a:lnTo>
                    <a:pt x="2313622" y="5830463"/>
                  </a:lnTo>
                  <a:cubicBezTo>
                    <a:pt x="2335680" y="5830799"/>
                    <a:pt x="2357962" y="5829008"/>
                    <a:pt x="2380021" y="5828448"/>
                  </a:cubicBezTo>
                  <a:lnTo>
                    <a:pt x="2446195" y="5826433"/>
                  </a:lnTo>
                  <a:cubicBezTo>
                    <a:pt x="2468029" y="5826208"/>
                    <a:pt x="2490647" y="5824193"/>
                    <a:pt x="2513041" y="5822737"/>
                  </a:cubicBezTo>
                  <a:lnTo>
                    <a:pt x="2580111" y="5818258"/>
                  </a:lnTo>
                  <a:lnTo>
                    <a:pt x="2613590" y="5816355"/>
                  </a:lnTo>
                  <a:lnTo>
                    <a:pt x="2646845" y="5813108"/>
                  </a:lnTo>
                  <a:cubicBezTo>
                    <a:pt x="2669016" y="5810869"/>
                    <a:pt x="2691074" y="5808741"/>
                    <a:pt x="2713244" y="5806838"/>
                  </a:cubicBezTo>
                  <a:cubicBezTo>
                    <a:pt x="2889933" y="5789371"/>
                    <a:pt x="3062815" y="5762050"/>
                    <a:pt x="3230882" y="5721292"/>
                  </a:cubicBezTo>
                  <a:cubicBezTo>
                    <a:pt x="3398837" y="5680423"/>
                    <a:pt x="3562426" y="5626902"/>
                    <a:pt x="3720416" y="5556472"/>
                  </a:cubicBezTo>
                  <a:cubicBezTo>
                    <a:pt x="3759381" y="5537997"/>
                    <a:pt x="3798347" y="5518962"/>
                    <a:pt x="3837425" y="5499927"/>
                  </a:cubicBezTo>
                  <a:cubicBezTo>
                    <a:pt x="3875271" y="5478765"/>
                    <a:pt x="3913900" y="5458610"/>
                    <a:pt x="3951634" y="5436552"/>
                  </a:cubicBezTo>
                  <a:lnTo>
                    <a:pt x="4007284" y="5401841"/>
                  </a:lnTo>
                  <a:lnTo>
                    <a:pt x="4035164" y="5384374"/>
                  </a:lnTo>
                  <a:lnTo>
                    <a:pt x="4049049" y="5375640"/>
                  </a:lnTo>
                  <a:lnTo>
                    <a:pt x="4062485" y="5366123"/>
                  </a:lnTo>
                  <a:lnTo>
                    <a:pt x="4116567" y="5328277"/>
                  </a:lnTo>
                  <a:cubicBezTo>
                    <a:pt x="4134594" y="5315624"/>
                    <a:pt x="4152957" y="5303420"/>
                    <a:pt x="4169976" y="5289199"/>
                  </a:cubicBezTo>
                  <a:lnTo>
                    <a:pt x="4222042" y="5247994"/>
                  </a:lnTo>
                  <a:cubicBezTo>
                    <a:pt x="4239398" y="5234222"/>
                    <a:pt x="4256865" y="5220562"/>
                    <a:pt x="4273213" y="5205558"/>
                  </a:cubicBezTo>
                  <a:lnTo>
                    <a:pt x="4323151" y="5161329"/>
                  </a:lnTo>
                  <a:cubicBezTo>
                    <a:pt x="4339611" y="5146437"/>
                    <a:pt x="4356631" y="5131881"/>
                    <a:pt x="4371971" y="5116093"/>
                  </a:cubicBezTo>
                  <a:cubicBezTo>
                    <a:pt x="4435457" y="5054398"/>
                    <a:pt x="4496258" y="4991135"/>
                    <a:pt x="4546868" y="4924400"/>
                  </a:cubicBezTo>
                  <a:cubicBezTo>
                    <a:pt x="4600054" y="4858450"/>
                    <a:pt x="4640699" y="4788916"/>
                    <a:pt x="4675634" y="4715352"/>
                  </a:cubicBezTo>
                  <a:lnTo>
                    <a:pt x="4700155" y="4659255"/>
                  </a:lnTo>
                  <a:lnTo>
                    <a:pt x="4721206" y="4600135"/>
                  </a:lnTo>
                  <a:cubicBezTo>
                    <a:pt x="4728707" y="4580988"/>
                    <a:pt x="4733970" y="4559266"/>
                    <a:pt x="4740465" y="4538887"/>
                  </a:cubicBezTo>
                  <a:cubicBezTo>
                    <a:pt x="4746623" y="4518061"/>
                    <a:pt x="4753005" y="4497906"/>
                    <a:pt x="4758492" y="4475848"/>
                  </a:cubicBezTo>
                  <a:cubicBezTo>
                    <a:pt x="4803168" y="4303637"/>
                    <a:pt x="4840902" y="4115080"/>
                    <a:pt x="4891288" y="3930329"/>
                  </a:cubicBezTo>
                  <a:cubicBezTo>
                    <a:pt x="4940891" y="3744906"/>
                    <a:pt x="5000235" y="3562059"/>
                    <a:pt x="5066298" y="3382235"/>
                  </a:cubicBezTo>
                  <a:cubicBezTo>
                    <a:pt x="5124186" y="3226932"/>
                    <a:pt x="5154530" y="3064015"/>
                    <a:pt x="5156994" y="2898635"/>
                  </a:cubicBezTo>
                  <a:cubicBezTo>
                    <a:pt x="5159681" y="2733255"/>
                    <a:pt x="5132920" y="2565636"/>
                    <a:pt x="5083317" y="2402047"/>
                  </a:cubicBezTo>
                  <a:cubicBezTo>
                    <a:pt x="5033938" y="2238123"/>
                    <a:pt x="4960150" y="2079013"/>
                    <a:pt x="4871022" y="1926958"/>
                  </a:cubicBezTo>
                  <a:cubicBezTo>
                    <a:pt x="4826570" y="1850818"/>
                    <a:pt x="4777415" y="1776918"/>
                    <a:pt x="4727028" y="1703577"/>
                  </a:cubicBezTo>
                  <a:cubicBezTo>
                    <a:pt x="4676418" y="1630349"/>
                    <a:pt x="4622784" y="1558464"/>
                    <a:pt x="4563776" y="1490834"/>
                  </a:cubicBezTo>
                  <a:cubicBezTo>
                    <a:pt x="4503647" y="1423764"/>
                    <a:pt x="4439041" y="1359157"/>
                    <a:pt x="4370291" y="1300596"/>
                  </a:cubicBezTo>
                  <a:cubicBezTo>
                    <a:pt x="4336812" y="1270141"/>
                    <a:pt x="4301541" y="1242148"/>
                    <a:pt x="4266046" y="1214491"/>
                  </a:cubicBezTo>
                  <a:cubicBezTo>
                    <a:pt x="4248355" y="1200607"/>
                    <a:pt x="4230776" y="1186611"/>
                    <a:pt x="4212973" y="1173062"/>
                  </a:cubicBezTo>
                  <a:cubicBezTo>
                    <a:pt x="4194722" y="1160074"/>
                    <a:pt x="4176359" y="1147197"/>
                    <a:pt x="4157995" y="1134545"/>
                  </a:cubicBezTo>
                  <a:cubicBezTo>
                    <a:pt x="4011426" y="1031980"/>
                    <a:pt x="3855004" y="948562"/>
                    <a:pt x="3697126" y="881044"/>
                  </a:cubicBezTo>
                  <a:lnTo>
                    <a:pt x="3637670" y="856747"/>
                  </a:lnTo>
                  <a:lnTo>
                    <a:pt x="3608222" y="844318"/>
                  </a:lnTo>
                  <a:cubicBezTo>
                    <a:pt x="3598480" y="840063"/>
                    <a:pt x="3588179" y="837040"/>
                    <a:pt x="3578214" y="833457"/>
                  </a:cubicBezTo>
                  <a:lnTo>
                    <a:pt x="3518309" y="812294"/>
                  </a:lnTo>
                  <a:cubicBezTo>
                    <a:pt x="3513383" y="810503"/>
                    <a:pt x="3508344" y="808823"/>
                    <a:pt x="3503417" y="806920"/>
                  </a:cubicBezTo>
                  <a:cubicBezTo>
                    <a:pt x="3498603" y="804792"/>
                    <a:pt x="3494236" y="801993"/>
                    <a:pt x="3489533" y="799642"/>
                  </a:cubicBezTo>
                  <a:cubicBezTo>
                    <a:pt x="3480240" y="794827"/>
                    <a:pt x="3470498" y="791020"/>
                    <a:pt x="3460869" y="787101"/>
                  </a:cubicBezTo>
                  <a:lnTo>
                    <a:pt x="3402980" y="763475"/>
                  </a:lnTo>
                  <a:lnTo>
                    <a:pt x="3374092" y="751606"/>
                  </a:lnTo>
                  <a:cubicBezTo>
                    <a:pt x="3364462" y="747688"/>
                    <a:pt x="3354945" y="743433"/>
                    <a:pt x="3344980" y="740409"/>
                  </a:cubicBezTo>
                  <a:lnTo>
                    <a:pt x="3226627" y="700772"/>
                  </a:lnTo>
                  <a:cubicBezTo>
                    <a:pt x="3067405" y="652849"/>
                    <a:pt x="2902697" y="625192"/>
                    <a:pt x="2735750" y="614667"/>
                  </a:cubicBezTo>
                  <a:cubicBezTo>
                    <a:pt x="2714811" y="613435"/>
                    <a:pt x="2694209" y="610860"/>
                    <a:pt x="2673158" y="610412"/>
                  </a:cubicBezTo>
                  <a:lnTo>
                    <a:pt x="2610119" y="609628"/>
                  </a:lnTo>
                  <a:lnTo>
                    <a:pt x="2547080" y="608620"/>
                  </a:lnTo>
                  <a:cubicBezTo>
                    <a:pt x="2536443" y="608173"/>
                    <a:pt x="2526365" y="608397"/>
                    <a:pt x="2516400" y="608844"/>
                  </a:cubicBezTo>
                  <a:lnTo>
                    <a:pt x="2486280" y="609740"/>
                  </a:lnTo>
                  <a:cubicBezTo>
                    <a:pt x="2466125" y="609852"/>
                    <a:pt x="2446307" y="611868"/>
                    <a:pt x="2426376" y="613099"/>
                  </a:cubicBezTo>
                  <a:cubicBezTo>
                    <a:pt x="2406333" y="613995"/>
                    <a:pt x="2386627" y="616458"/>
                    <a:pt x="2366920" y="618474"/>
                  </a:cubicBezTo>
                  <a:cubicBezTo>
                    <a:pt x="2357066" y="619482"/>
                    <a:pt x="2347101" y="620153"/>
                    <a:pt x="2337248" y="621497"/>
                  </a:cubicBezTo>
                  <a:lnTo>
                    <a:pt x="2307800" y="625528"/>
                  </a:lnTo>
                  <a:lnTo>
                    <a:pt x="2278351" y="629559"/>
                  </a:lnTo>
                  <a:lnTo>
                    <a:pt x="2249127" y="634710"/>
                  </a:lnTo>
                  <a:cubicBezTo>
                    <a:pt x="2093377" y="661918"/>
                    <a:pt x="1942329" y="710849"/>
                    <a:pt x="1796096" y="781726"/>
                  </a:cubicBezTo>
                  <a:cubicBezTo>
                    <a:pt x="1649751" y="852268"/>
                    <a:pt x="1508892" y="944307"/>
                    <a:pt x="1370833" y="1048663"/>
                  </a:cubicBezTo>
                  <a:cubicBezTo>
                    <a:pt x="1232774" y="1153244"/>
                    <a:pt x="1097290" y="1269917"/>
                    <a:pt x="959790" y="1390844"/>
                  </a:cubicBezTo>
                  <a:lnTo>
                    <a:pt x="749062" y="1577611"/>
                  </a:lnTo>
                  <a:cubicBezTo>
                    <a:pt x="674602" y="1642329"/>
                    <a:pt x="599806" y="1704137"/>
                    <a:pt x="524786" y="1763145"/>
                  </a:cubicBezTo>
                  <a:cubicBezTo>
                    <a:pt x="374858" y="1881498"/>
                    <a:pt x="223810" y="1987422"/>
                    <a:pt x="84071" y="2098496"/>
                  </a:cubicBezTo>
                  <a:lnTo>
                    <a:pt x="0" y="2168094"/>
                  </a:lnTo>
                  <a:lnTo>
                    <a:pt x="0" y="1576676"/>
                  </a:lnTo>
                  <a:lnTo>
                    <a:pt x="174655" y="1387597"/>
                  </a:lnTo>
                  <a:cubicBezTo>
                    <a:pt x="238926" y="1320079"/>
                    <a:pt x="302749" y="1254577"/>
                    <a:pt x="363661" y="1188626"/>
                  </a:cubicBezTo>
                  <a:lnTo>
                    <a:pt x="458052" y="1086397"/>
                  </a:lnTo>
                  <a:cubicBezTo>
                    <a:pt x="490635" y="1051351"/>
                    <a:pt x="523666" y="1016416"/>
                    <a:pt x="557257" y="981593"/>
                  </a:cubicBezTo>
                  <a:cubicBezTo>
                    <a:pt x="691510" y="842414"/>
                    <a:pt x="835055" y="705699"/>
                    <a:pt x="994165" y="578389"/>
                  </a:cubicBezTo>
                  <a:cubicBezTo>
                    <a:pt x="1152939" y="451190"/>
                    <a:pt x="1328060" y="333398"/>
                    <a:pt x="1520873" y="237215"/>
                  </a:cubicBezTo>
                  <a:cubicBezTo>
                    <a:pt x="1713238" y="141033"/>
                    <a:pt x="1924302" y="68028"/>
                    <a:pt x="2141748" y="31190"/>
                  </a:cubicBezTo>
                  <a:lnTo>
                    <a:pt x="2182505" y="24360"/>
                  </a:lnTo>
                  <a:cubicBezTo>
                    <a:pt x="2196165" y="22344"/>
                    <a:pt x="2209826" y="20665"/>
                    <a:pt x="2223374" y="18873"/>
                  </a:cubicBezTo>
                  <a:lnTo>
                    <a:pt x="2264355" y="13611"/>
                  </a:lnTo>
                  <a:cubicBezTo>
                    <a:pt x="2278015" y="11931"/>
                    <a:pt x="2291676" y="10924"/>
                    <a:pt x="2305336" y="9580"/>
                  </a:cubicBezTo>
                  <a:cubicBezTo>
                    <a:pt x="2332657" y="7229"/>
                    <a:pt x="2360090" y="4653"/>
                    <a:pt x="2387410" y="3645"/>
                  </a:cubicBezTo>
                  <a:cubicBezTo>
                    <a:pt x="2414731" y="2414"/>
                    <a:pt x="2442164" y="510"/>
                    <a:pt x="2469373" y="622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0" name="Google Shape;240;p14"/>
            <p:cNvSpPr/>
            <p:nvPr/>
          </p:nvSpPr>
          <p:spPr>
            <a:xfrm>
              <a:off x="-19221" y="176241"/>
              <a:ext cx="5646908" cy="6130481"/>
            </a:xfrm>
            <a:custGeom>
              <a:avLst/>
              <a:gdLst/>
              <a:ahLst/>
              <a:cxnLst/>
              <a:rect l="l" t="t" r="r" b="b"/>
              <a:pathLst>
                <a:path w="5646908" h="6130481" extrusionOk="0">
                  <a:moveTo>
                    <a:pt x="2616837" y="0"/>
                  </a:moveTo>
                  <a:cubicBezTo>
                    <a:pt x="3596241" y="0"/>
                    <a:pt x="4322479" y="463445"/>
                    <a:pt x="4918721" y="1134258"/>
                  </a:cubicBezTo>
                  <a:cubicBezTo>
                    <a:pt x="5416317" y="1694109"/>
                    <a:pt x="5857703" y="2516643"/>
                    <a:pt x="5539036" y="3362353"/>
                  </a:cubicBezTo>
                  <a:cubicBezTo>
                    <a:pt x="5111758" y="4496612"/>
                    <a:pt x="5300763" y="4716633"/>
                    <a:pt x="4712024" y="5293280"/>
                  </a:cubicBezTo>
                  <a:cubicBezTo>
                    <a:pt x="4123284" y="5869926"/>
                    <a:pt x="3446201" y="6130481"/>
                    <a:pt x="2547864" y="6130481"/>
                  </a:cubicBezTo>
                  <a:cubicBezTo>
                    <a:pt x="1657476" y="6130481"/>
                    <a:pt x="850619" y="5780127"/>
                    <a:pt x="263223" y="5212325"/>
                  </a:cubicBezTo>
                  <a:cubicBezTo>
                    <a:pt x="188497" y="5140091"/>
                    <a:pt x="117321" y="5064339"/>
                    <a:pt x="49974" y="4985345"/>
                  </a:cubicBezTo>
                  <a:lnTo>
                    <a:pt x="0" y="4920618"/>
                  </a:lnTo>
                  <a:lnTo>
                    <a:pt x="0" y="3760303"/>
                  </a:lnTo>
                  <a:lnTo>
                    <a:pt x="80488" y="3974159"/>
                  </a:lnTo>
                  <a:cubicBezTo>
                    <a:pt x="217875" y="4289243"/>
                    <a:pt x="414383" y="4571632"/>
                    <a:pt x="664748" y="4813600"/>
                  </a:cubicBezTo>
                  <a:cubicBezTo>
                    <a:pt x="1169734" y="5301566"/>
                    <a:pt x="1838644" y="5570406"/>
                    <a:pt x="2548087" y="5570406"/>
                  </a:cubicBezTo>
                  <a:cubicBezTo>
                    <a:pt x="2928786" y="5570406"/>
                    <a:pt x="3252156" y="5516996"/>
                    <a:pt x="3536561" y="5407153"/>
                  </a:cubicBezTo>
                  <a:cubicBezTo>
                    <a:pt x="3815366" y="5299438"/>
                    <a:pt x="4067747" y="5132603"/>
                    <a:pt x="4308035" y="4897241"/>
                  </a:cubicBezTo>
                  <a:cubicBezTo>
                    <a:pt x="4475095" y="4733653"/>
                    <a:pt x="4533767" y="4637358"/>
                    <a:pt x="4569038" y="4564802"/>
                  </a:cubicBezTo>
                  <a:cubicBezTo>
                    <a:pt x="4619313" y="4461453"/>
                    <a:pt x="4652792" y="4330784"/>
                    <a:pt x="4699147" y="4149952"/>
                  </a:cubicBezTo>
                  <a:cubicBezTo>
                    <a:pt x="4758491" y="3918846"/>
                    <a:pt x="4839558" y="3602194"/>
                    <a:pt x="5003034" y="3168421"/>
                  </a:cubicBezTo>
                  <a:cubicBezTo>
                    <a:pt x="5103024" y="2902940"/>
                    <a:pt x="5100112" y="2626037"/>
                    <a:pt x="4994189" y="2321590"/>
                  </a:cubicBezTo>
                  <a:cubicBezTo>
                    <a:pt x="4900470" y="2052526"/>
                    <a:pt x="4725460" y="1769129"/>
                    <a:pt x="4487860" y="1501856"/>
                  </a:cubicBezTo>
                  <a:cubicBezTo>
                    <a:pt x="4210285" y="1189683"/>
                    <a:pt x="3933047" y="962832"/>
                    <a:pt x="3640469" y="808425"/>
                  </a:cubicBezTo>
                  <a:cubicBezTo>
                    <a:pt x="3323369" y="641141"/>
                    <a:pt x="2988578" y="559851"/>
                    <a:pt x="2616837" y="559851"/>
                  </a:cubicBezTo>
                  <a:cubicBezTo>
                    <a:pt x="2315413" y="559851"/>
                    <a:pt x="2044110" y="640134"/>
                    <a:pt x="1762952" y="812008"/>
                  </a:cubicBezTo>
                  <a:cubicBezTo>
                    <a:pt x="1472838" y="989593"/>
                    <a:pt x="1197167" y="1250707"/>
                    <a:pt x="939635" y="1502976"/>
                  </a:cubicBezTo>
                  <a:cubicBezTo>
                    <a:pt x="819379" y="1620769"/>
                    <a:pt x="700355" y="1727700"/>
                    <a:pt x="585250" y="1831049"/>
                  </a:cubicBezTo>
                  <a:cubicBezTo>
                    <a:pt x="362317" y="2031140"/>
                    <a:pt x="169840" y="2204022"/>
                    <a:pt x="40403" y="2389556"/>
                  </a:cubicBezTo>
                  <a:lnTo>
                    <a:pt x="0" y="2456747"/>
                  </a:lnTo>
                  <a:lnTo>
                    <a:pt x="0" y="1601114"/>
                  </a:lnTo>
                  <a:lnTo>
                    <a:pt x="93200" y="1513741"/>
                  </a:lnTo>
                  <a:cubicBezTo>
                    <a:pt x="237107" y="1383294"/>
                    <a:pt x="388238" y="1251435"/>
                    <a:pt x="535423" y="1107273"/>
                  </a:cubicBezTo>
                  <a:cubicBezTo>
                    <a:pt x="1124050" y="530627"/>
                    <a:pt x="1718500" y="0"/>
                    <a:pt x="2616837" y="0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1" name="Google Shape;241;p14"/>
            <p:cNvSpPr/>
            <p:nvPr/>
          </p:nvSpPr>
          <p:spPr>
            <a:xfrm>
              <a:off x="-19221" y="176241"/>
              <a:ext cx="5517522" cy="6130481"/>
            </a:xfrm>
            <a:custGeom>
              <a:avLst/>
              <a:gdLst/>
              <a:ahLst/>
              <a:cxnLst/>
              <a:rect l="l" t="t" r="r" b="b"/>
              <a:pathLst>
                <a:path w="5517522" h="6130481" extrusionOk="0">
                  <a:moveTo>
                    <a:pt x="2549095" y="0"/>
                  </a:moveTo>
                  <a:cubicBezTo>
                    <a:pt x="3508568" y="0"/>
                    <a:pt x="4219915" y="463445"/>
                    <a:pt x="4804175" y="1134258"/>
                  </a:cubicBezTo>
                  <a:cubicBezTo>
                    <a:pt x="5291694" y="1694109"/>
                    <a:pt x="5724011" y="2516643"/>
                    <a:pt x="5411838" y="3362353"/>
                  </a:cubicBezTo>
                  <a:cubicBezTo>
                    <a:pt x="4993181" y="4496612"/>
                    <a:pt x="5178268" y="4716633"/>
                    <a:pt x="4601621" y="5293280"/>
                  </a:cubicBezTo>
                  <a:cubicBezTo>
                    <a:pt x="4024863" y="5869926"/>
                    <a:pt x="3361551" y="6130481"/>
                    <a:pt x="2481577" y="6130481"/>
                  </a:cubicBezTo>
                  <a:cubicBezTo>
                    <a:pt x="1609329" y="6130481"/>
                    <a:pt x="818932" y="5780127"/>
                    <a:pt x="243517" y="5212325"/>
                  </a:cubicBezTo>
                  <a:cubicBezTo>
                    <a:pt x="170302" y="5140091"/>
                    <a:pt x="100568" y="5064339"/>
                    <a:pt x="34587" y="4985345"/>
                  </a:cubicBezTo>
                  <a:lnTo>
                    <a:pt x="0" y="4939620"/>
                  </a:lnTo>
                  <a:lnTo>
                    <a:pt x="0" y="3335329"/>
                  </a:lnTo>
                  <a:lnTo>
                    <a:pt x="17141" y="3448738"/>
                  </a:lnTo>
                  <a:cubicBezTo>
                    <a:pt x="50676" y="3613558"/>
                    <a:pt x="100867" y="3774516"/>
                    <a:pt x="167489" y="3930490"/>
                  </a:cubicBezTo>
                  <a:cubicBezTo>
                    <a:pt x="296255" y="4232138"/>
                    <a:pt x="480670" y="4502546"/>
                    <a:pt x="715471" y="4734212"/>
                  </a:cubicBezTo>
                  <a:cubicBezTo>
                    <a:pt x="1188993" y="5201464"/>
                    <a:pt x="1816250" y="5458772"/>
                    <a:pt x="2481689" y="5458772"/>
                  </a:cubicBezTo>
                  <a:cubicBezTo>
                    <a:pt x="3185758" y="5458772"/>
                    <a:pt x="3677755" y="5267191"/>
                    <a:pt x="4126644" y="4818302"/>
                  </a:cubicBezTo>
                  <a:cubicBezTo>
                    <a:pt x="4278363" y="4666583"/>
                    <a:pt x="4329982" y="4580701"/>
                    <a:pt x="4360437" y="4516766"/>
                  </a:cubicBezTo>
                  <a:cubicBezTo>
                    <a:pt x="4404890" y="4423495"/>
                    <a:pt x="4436577" y="4297417"/>
                    <a:pt x="4480357" y="4122855"/>
                  </a:cubicBezTo>
                  <a:cubicBezTo>
                    <a:pt x="4539030" y="3889285"/>
                    <a:pt x="4619425" y="3569275"/>
                    <a:pt x="4781557" y="3129791"/>
                  </a:cubicBezTo>
                  <a:cubicBezTo>
                    <a:pt x="4870238" y="2889503"/>
                    <a:pt x="4867103" y="2637010"/>
                    <a:pt x="4771928" y="2357869"/>
                  </a:cubicBezTo>
                  <a:cubicBezTo>
                    <a:pt x="4684815" y="2102465"/>
                    <a:pt x="4520779" y="1831945"/>
                    <a:pt x="4297510" y="1575533"/>
                  </a:cubicBezTo>
                  <a:cubicBezTo>
                    <a:pt x="4034492" y="1273549"/>
                    <a:pt x="3773266" y="1054983"/>
                    <a:pt x="3498715" y="907071"/>
                  </a:cubicBezTo>
                  <a:cubicBezTo>
                    <a:pt x="3204905" y="748745"/>
                    <a:pt x="2894187" y="671821"/>
                    <a:pt x="2549095" y="671821"/>
                  </a:cubicBezTo>
                  <a:cubicBezTo>
                    <a:pt x="1942553" y="671821"/>
                    <a:pt x="1518298" y="1049273"/>
                    <a:pt x="985319" y="1582475"/>
                  </a:cubicBezTo>
                  <a:cubicBezTo>
                    <a:pt x="865735" y="1702059"/>
                    <a:pt x="748278" y="1809774"/>
                    <a:pt x="634628" y="1913907"/>
                  </a:cubicBezTo>
                  <a:cubicBezTo>
                    <a:pt x="421325" y="2109407"/>
                    <a:pt x="237134" y="2278146"/>
                    <a:pt x="117662" y="2453044"/>
                  </a:cubicBezTo>
                  <a:cubicBezTo>
                    <a:pt x="64756" y="2530415"/>
                    <a:pt x="27022" y="2605799"/>
                    <a:pt x="2515" y="2685494"/>
                  </a:cubicBezTo>
                  <a:lnTo>
                    <a:pt x="0" y="2696965"/>
                  </a:lnTo>
                  <a:lnTo>
                    <a:pt x="0" y="1587383"/>
                  </a:lnTo>
                  <a:lnTo>
                    <a:pt x="76951" y="1513741"/>
                  </a:lnTo>
                  <a:cubicBezTo>
                    <a:pt x="217918" y="1383294"/>
                    <a:pt x="365956" y="1251435"/>
                    <a:pt x="510118" y="1107273"/>
                  </a:cubicBezTo>
                  <a:cubicBezTo>
                    <a:pt x="1086764" y="530627"/>
                    <a:pt x="1669121" y="0"/>
                    <a:pt x="2549095" y="0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2" name="Google Shape;242;p14"/>
            <p:cNvSpPr/>
            <p:nvPr/>
          </p:nvSpPr>
          <p:spPr>
            <a:xfrm>
              <a:off x="-19220" y="176241"/>
              <a:ext cx="5517475" cy="6130481"/>
            </a:xfrm>
            <a:custGeom>
              <a:avLst/>
              <a:gdLst/>
              <a:ahLst/>
              <a:cxnLst/>
              <a:rect l="l" t="t" r="r" b="b"/>
              <a:pathLst>
                <a:path w="5517475" h="6130481" extrusionOk="0">
                  <a:moveTo>
                    <a:pt x="2549095" y="0"/>
                  </a:moveTo>
                  <a:cubicBezTo>
                    <a:pt x="3508568" y="0"/>
                    <a:pt x="4219915" y="463445"/>
                    <a:pt x="4804175" y="1134258"/>
                  </a:cubicBezTo>
                  <a:cubicBezTo>
                    <a:pt x="5291694" y="1694109"/>
                    <a:pt x="5723899" y="2516643"/>
                    <a:pt x="5411838" y="3362353"/>
                  </a:cubicBezTo>
                  <a:cubicBezTo>
                    <a:pt x="4993181" y="4496612"/>
                    <a:pt x="5178268" y="4716633"/>
                    <a:pt x="4601621" y="5293280"/>
                  </a:cubicBezTo>
                  <a:cubicBezTo>
                    <a:pt x="4024863" y="5869926"/>
                    <a:pt x="3361551" y="6130481"/>
                    <a:pt x="2481577" y="6130481"/>
                  </a:cubicBezTo>
                  <a:cubicBezTo>
                    <a:pt x="1609329" y="6130481"/>
                    <a:pt x="818932" y="5780127"/>
                    <a:pt x="243517" y="5212325"/>
                  </a:cubicBezTo>
                  <a:cubicBezTo>
                    <a:pt x="170302" y="5140091"/>
                    <a:pt x="100568" y="5064339"/>
                    <a:pt x="34587" y="4985345"/>
                  </a:cubicBezTo>
                  <a:lnTo>
                    <a:pt x="0" y="4939620"/>
                  </a:lnTo>
                  <a:lnTo>
                    <a:pt x="0" y="3799573"/>
                  </a:lnTo>
                  <a:lnTo>
                    <a:pt x="64364" y="3974159"/>
                  </a:lnTo>
                  <a:cubicBezTo>
                    <a:pt x="198841" y="4289243"/>
                    <a:pt x="391429" y="4571632"/>
                    <a:pt x="636644" y="4813600"/>
                  </a:cubicBezTo>
                  <a:cubicBezTo>
                    <a:pt x="1131328" y="5301566"/>
                    <a:pt x="1786578" y="5570406"/>
                    <a:pt x="2481577" y="5570406"/>
                  </a:cubicBezTo>
                  <a:cubicBezTo>
                    <a:pt x="2854550" y="5570406"/>
                    <a:pt x="3171314" y="5516996"/>
                    <a:pt x="3449896" y="5407153"/>
                  </a:cubicBezTo>
                  <a:cubicBezTo>
                    <a:pt x="3723103" y="5299438"/>
                    <a:pt x="3970333" y="5132603"/>
                    <a:pt x="4205695" y="4897241"/>
                  </a:cubicBezTo>
                  <a:cubicBezTo>
                    <a:pt x="4369395" y="4733653"/>
                    <a:pt x="4426836" y="4637358"/>
                    <a:pt x="4461434" y="4564802"/>
                  </a:cubicBezTo>
                  <a:cubicBezTo>
                    <a:pt x="4510701" y="4461453"/>
                    <a:pt x="4543509" y="4330784"/>
                    <a:pt x="4588969" y="4149952"/>
                  </a:cubicBezTo>
                  <a:cubicBezTo>
                    <a:pt x="4646969" y="3918846"/>
                    <a:pt x="4726468" y="3602194"/>
                    <a:pt x="4886585" y="3168421"/>
                  </a:cubicBezTo>
                  <a:cubicBezTo>
                    <a:pt x="4984560" y="2902940"/>
                    <a:pt x="4981760" y="2626037"/>
                    <a:pt x="4877964" y="2321590"/>
                  </a:cubicBezTo>
                  <a:cubicBezTo>
                    <a:pt x="4786260" y="2052526"/>
                    <a:pt x="4614834" y="1769129"/>
                    <a:pt x="4382048" y="1501856"/>
                  </a:cubicBezTo>
                  <a:cubicBezTo>
                    <a:pt x="4110072" y="1189683"/>
                    <a:pt x="3838544" y="962832"/>
                    <a:pt x="3551900" y="808425"/>
                  </a:cubicBezTo>
                  <a:cubicBezTo>
                    <a:pt x="3241183" y="641141"/>
                    <a:pt x="2913222" y="559851"/>
                    <a:pt x="2549095" y="559851"/>
                  </a:cubicBezTo>
                  <a:cubicBezTo>
                    <a:pt x="2253830" y="559851"/>
                    <a:pt x="1988013" y="640134"/>
                    <a:pt x="1712566" y="812008"/>
                  </a:cubicBezTo>
                  <a:cubicBezTo>
                    <a:pt x="1428385" y="989593"/>
                    <a:pt x="1158313" y="1250707"/>
                    <a:pt x="906044" y="1502976"/>
                  </a:cubicBezTo>
                  <a:cubicBezTo>
                    <a:pt x="788140" y="1620769"/>
                    <a:pt x="671579" y="1727700"/>
                    <a:pt x="558825" y="1831049"/>
                  </a:cubicBezTo>
                  <a:cubicBezTo>
                    <a:pt x="340371" y="2031140"/>
                    <a:pt x="151813" y="2204022"/>
                    <a:pt x="25063" y="2389556"/>
                  </a:cubicBezTo>
                  <a:lnTo>
                    <a:pt x="0" y="2432109"/>
                  </a:lnTo>
                  <a:lnTo>
                    <a:pt x="0" y="1587383"/>
                  </a:lnTo>
                  <a:lnTo>
                    <a:pt x="76951" y="1513741"/>
                  </a:lnTo>
                  <a:cubicBezTo>
                    <a:pt x="217918" y="1383294"/>
                    <a:pt x="365956" y="1251435"/>
                    <a:pt x="510118" y="1107273"/>
                  </a:cubicBezTo>
                  <a:cubicBezTo>
                    <a:pt x="1086764" y="530627"/>
                    <a:pt x="1669121" y="0"/>
                    <a:pt x="2549095" y="0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3" name="Google Shape;243;p14"/>
            <p:cNvSpPr/>
            <p:nvPr/>
          </p:nvSpPr>
          <p:spPr>
            <a:xfrm>
              <a:off x="-19221" y="0"/>
              <a:ext cx="5646974" cy="6483075"/>
            </a:xfrm>
            <a:custGeom>
              <a:avLst/>
              <a:gdLst/>
              <a:ahLst/>
              <a:cxnLst/>
              <a:rect l="l" t="t" r="r" b="b"/>
              <a:pathLst>
                <a:path w="5646974" h="6483075" extrusionOk="0">
                  <a:moveTo>
                    <a:pt x="2405773" y="0"/>
                  </a:moveTo>
                  <a:cubicBezTo>
                    <a:pt x="4195841" y="0"/>
                    <a:pt x="5646974" y="1451246"/>
                    <a:pt x="5646974" y="3241538"/>
                  </a:cubicBezTo>
                  <a:cubicBezTo>
                    <a:pt x="5646974" y="5031830"/>
                    <a:pt x="4195841" y="6483075"/>
                    <a:pt x="2405773" y="6483075"/>
                  </a:cubicBezTo>
                  <a:cubicBezTo>
                    <a:pt x="1510739" y="6483075"/>
                    <a:pt x="700439" y="6120264"/>
                    <a:pt x="113897" y="5533666"/>
                  </a:cubicBezTo>
                  <a:lnTo>
                    <a:pt x="0" y="5408336"/>
                  </a:lnTo>
                  <a:lnTo>
                    <a:pt x="0" y="4983659"/>
                  </a:lnTo>
                  <a:lnTo>
                    <a:pt x="155731" y="5176047"/>
                  </a:lnTo>
                  <a:cubicBezTo>
                    <a:pt x="417742" y="5469073"/>
                    <a:pt x="741224" y="5704211"/>
                    <a:pt x="1093706" y="5866903"/>
                  </a:cubicBezTo>
                  <a:cubicBezTo>
                    <a:pt x="1269947" y="5948418"/>
                    <a:pt x="1453018" y="6013137"/>
                    <a:pt x="1639673" y="6059940"/>
                  </a:cubicBezTo>
                  <a:lnTo>
                    <a:pt x="1709990" y="6076287"/>
                  </a:lnTo>
                  <a:cubicBezTo>
                    <a:pt x="1733504" y="6081550"/>
                    <a:pt x="1756570" y="6088156"/>
                    <a:pt x="1780307" y="6091963"/>
                  </a:cubicBezTo>
                  <a:lnTo>
                    <a:pt x="1851072" y="6105176"/>
                  </a:lnTo>
                  <a:lnTo>
                    <a:pt x="1886455" y="6111782"/>
                  </a:lnTo>
                  <a:cubicBezTo>
                    <a:pt x="1898212" y="6114021"/>
                    <a:pt x="1909969" y="6116373"/>
                    <a:pt x="1921949" y="6117716"/>
                  </a:cubicBezTo>
                  <a:cubicBezTo>
                    <a:pt x="1969425" y="6124323"/>
                    <a:pt x="2016676" y="6131489"/>
                    <a:pt x="2064152" y="6137647"/>
                  </a:cubicBezTo>
                  <a:cubicBezTo>
                    <a:pt x="2111851" y="6141790"/>
                    <a:pt x="2159438" y="6146381"/>
                    <a:pt x="2206914" y="6151195"/>
                  </a:cubicBezTo>
                  <a:lnTo>
                    <a:pt x="2350011" y="6158250"/>
                  </a:lnTo>
                  <a:cubicBezTo>
                    <a:pt x="2397711" y="6159593"/>
                    <a:pt x="2445410" y="6159146"/>
                    <a:pt x="2493109" y="6159705"/>
                  </a:cubicBezTo>
                  <a:cubicBezTo>
                    <a:pt x="2589068" y="6158137"/>
                    <a:pt x="2685922" y="6154666"/>
                    <a:pt x="2781321" y="6147277"/>
                  </a:cubicBezTo>
                  <a:cubicBezTo>
                    <a:pt x="2972566" y="6132944"/>
                    <a:pt x="3161348" y="6105288"/>
                    <a:pt x="3345091" y="6060276"/>
                  </a:cubicBezTo>
                  <a:cubicBezTo>
                    <a:pt x="3528834" y="6015375"/>
                    <a:pt x="3707539" y="5952785"/>
                    <a:pt x="3878853" y="5871718"/>
                  </a:cubicBezTo>
                  <a:cubicBezTo>
                    <a:pt x="4050167" y="5790428"/>
                    <a:pt x="4213084" y="5689318"/>
                    <a:pt x="4367267" y="5573093"/>
                  </a:cubicBezTo>
                  <a:lnTo>
                    <a:pt x="4424484" y="5528529"/>
                  </a:lnTo>
                  <a:cubicBezTo>
                    <a:pt x="4443631" y="5513637"/>
                    <a:pt x="4463113" y="5499193"/>
                    <a:pt x="4481252" y="5483069"/>
                  </a:cubicBezTo>
                  <a:lnTo>
                    <a:pt x="4536790" y="5435818"/>
                  </a:lnTo>
                  <a:cubicBezTo>
                    <a:pt x="4555265" y="5419918"/>
                    <a:pt x="4574188" y="5404466"/>
                    <a:pt x="4591543" y="5387671"/>
                  </a:cubicBezTo>
                  <a:cubicBezTo>
                    <a:pt x="4662980" y="5321944"/>
                    <a:pt x="4733074" y="5254650"/>
                    <a:pt x="4794209" y="5181198"/>
                  </a:cubicBezTo>
                  <a:cubicBezTo>
                    <a:pt x="4857808" y="5109089"/>
                    <a:pt x="4910434" y="5029926"/>
                    <a:pt x="4956678" y="4945836"/>
                  </a:cubicBezTo>
                  <a:cubicBezTo>
                    <a:pt x="4967651" y="4924450"/>
                    <a:pt x="4978624" y="4903064"/>
                    <a:pt x="4989262" y="4881453"/>
                  </a:cubicBezTo>
                  <a:lnTo>
                    <a:pt x="5017814" y="4814607"/>
                  </a:lnTo>
                  <a:cubicBezTo>
                    <a:pt x="5027891" y="4792549"/>
                    <a:pt x="5035393" y="4769035"/>
                    <a:pt x="5044127" y="4746193"/>
                  </a:cubicBezTo>
                  <a:cubicBezTo>
                    <a:pt x="5052636" y="4723128"/>
                    <a:pt x="5061146" y="4700174"/>
                    <a:pt x="5068425" y="4676436"/>
                  </a:cubicBezTo>
                  <a:cubicBezTo>
                    <a:pt x="5099552" y="4582717"/>
                    <a:pt x="5126985" y="4486422"/>
                    <a:pt x="5154641" y="4390352"/>
                  </a:cubicBezTo>
                  <a:lnTo>
                    <a:pt x="5196854" y="4246134"/>
                  </a:lnTo>
                  <a:lnTo>
                    <a:pt x="5240299" y="4102140"/>
                  </a:lnTo>
                  <a:cubicBezTo>
                    <a:pt x="5299195" y="3910560"/>
                    <a:pt x="5364697" y="3721330"/>
                    <a:pt x="5432440" y="3532884"/>
                  </a:cubicBezTo>
                  <a:cubicBezTo>
                    <a:pt x="5500294" y="3346902"/>
                    <a:pt x="5533549" y="3148714"/>
                    <a:pt x="5528846" y="2951647"/>
                  </a:cubicBezTo>
                  <a:cubicBezTo>
                    <a:pt x="5526831" y="2853113"/>
                    <a:pt x="5515409" y="2755027"/>
                    <a:pt x="5495927" y="2658733"/>
                  </a:cubicBezTo>
                  <a:cubicBezTo>
                    <a:pt x="5491112" y="2634659"/>
                    <a:pt x="5486297" y="2610585"/>
                    <a:pt x="5480027" y="2586848"/>
                  </a:cubicBezTo>
                  <a:cubicBezTo>
                    <a:pt x="5474205" y="2562998"/>
                    <a:pt x="5468718" y="2539036"/>
                    <a:pt x="5461328" y="2515635"/>
                  </a:cubicBezTo>
                  <a:cubicBezTo>
                    <a:pt x="5454386" y="2492009"/>
                    <a:pt x="5447668" y="2468495"/>
                    <a:pt x="5439605" y="2445317"/>
                  </a:cubicBezTo>
                  <a:cubicBezTo>
                    <a:pt x="5431879" y="2422028"/>
                    <a:pt x="5424378" y="2398738"/>
                    <a:pt x="5415532" y="2375896"/>
                  </a:cubicBezTo>
                  <a:cubicBezTo>
                    <a:pt x="5347790" y="2191817"/>
                    <a:pt x="5254071" y="2018599"/>
                    <a:pt x="5144564" y="1857138"/>
                  </a:cubicBezTo>
                  <a:cubicBezTo>
                    <a:pt x="5034946" y="1695565"/>
                    <a:pt x="4909762" y="1545301"/>
                    <a:pt x="4774838" y="1405450"/>
                  </a:cubicBezTo>
                  <a:cubicBezTo>
                    <a:pt x="4638907" y="1265040"/>
                    <a:pt x="4496145" y="1132131"/>
                    <a:pt x="4345769" y="1012323"/>
                  </a:cubicBezTo>
                  <a:cubicBezTo>
                    <a:pt x="4270749" y="952195"/>
                    <a:pt x="4194273" y="894642"/>
                    <a:pt x="4115334" y="841344"/>
                  </a:cubicBezTo>
                  <a:cubicBezTo>
                    <a:pt x="4037067" y="787263"/>
                    <a:pt x="3956336" y="737548"/>
                    <a:pt x="3874038" y="691528"/>
                  </a:cubicBezTo>
                  <a:cubicBezTo>
                    <a:pt x="3709554" y="599712"/>
                    <a:pt x="3537792" y="523349"/>
                    <a:pt x="3359535" y="468819"/>
                  </a:cubicBezTo>
                  <a:cubicBezTo>
                    <a:pt x="3181278" y="414514"/>
                    <a:pt x="2997311" y="380699"/>
                    <a:pt x="2811105" y="366031"/>
                  </a:cubicBezTo>
                  <a:cubicBezTo>
                    <a:pt x="2787703" y="364575"/>
                    <a:pt x="2764525" y="362448"/>
                    <a:pt x="2741124" y="361440"/>
                  </a:cubicBezTo>
                  <a:lnTo>
                    <a:pt x="2671030" y="358417"/>
                  </a:lnTo>
                  <a:lnTo>
                    <a:pt x="2600713" y="357521"/>
                  </a:lnTo>
                  <a:cubicBezTo>
                    <a:pt x="2577087" y="356961"/>
                    <a:pt x="2554805" y="358305"/>
                    <a:pt x="2531739" y="358529"/>
                  </a:cubicBezTo>
                  <a:cubicBezTo>
                    <a:pt x="2440259" y="360992"/>
                    <a:pt x="2349564" y="370285"/>
                    <a:pt x="2259988" y="385289"/>
                  </a:cubicBezTo>
                  <a:cubicBezTo>
                    <a:pt x="2080723" y="415521"/>
                    <a:pt x="1906945" y="473634"/>
                    <a:pt x="1740670" y="553917"/>
                  </a:cubicBezTo>
                  <a:cubicBezTo>
                    <a:pt x="1574506" y="634647"/>
                    <a:pt x="1415844" y="737100"/>
                    <a:pt x="1264124" y="853549"/>
                  </a:cubicBezTo>
                  <a:cubicBezTo>
                    <a:pt x="1112181" y="969886"/>
                    <a:pt x="966508" y="1099212"/>
                    <a:pt x="823074" y="1234136"/>
                  </a:cubicBezTo>
                  <a:cubicBezTo>
                    <a:pt x="787131" y="1267951"/>
                    <a:pt x="751413" y="1301990"/>
                    <a:pt x="715694" y="1336252"/>
                  </a:cubicBezTo>
                  <a:lnTo>
                    <a:pt x="606859" y="1440945"/>
                  </a:lnTo>
                  <a:cubicBezTo>
                    <a:pt x="532623" y="1511374"/>
                    <a:pt x="457267" y="1579452"/>
                    <a:pt x="382023" y="1646074"/>
                  </a:cubicBezTo>
                  <a:lnTo>
                    <a:pt x="158531" y="1843813"/>
                  </a:lnTo>
                  <a:lnTo>
                    <a:pt x="0" y="1991775"/>
                  </a:lnTo>
                  <a:lnTo>
                    <a:pt x="0" y="1074740"/>
                  </a:lnTo>
                  <a:lnTo>
                    <a:pt x="113897" y="949410"/>
                  </a:lnTo>
                  <a:cubicBezTo>
                    <a:pt x="700439" y="362812"/>
                    <a:pt x="1510739" y="0"/>
                    <a:pt x="2405773" y="0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44" name="Google Shape;244;p14"/>
          <p:cNvSpPr txBox="1">
            <a:spLocks noGrp="1"/>
          </p:cNvSpPr>
          <p:nvPr>
            <p:ph type="title"/>
          </p:nvPr>
        </p:nvSpPr>
        <p:spPr>
          <a:xfrm>
            <a:off x="804672" y="2023236"/>
            <a:ext cx="3659777" cy="28209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Calibri"/>
              <a:buNone/>
            </a:pPr>
            <a:r>
              <a:rPr lang="cs-CZ" sz="4000">
                <a:solidFill>
                  <a:schemeClr val="dk2"/>
                </a:solidFill>
              </a:rPr>
              <a:t>Respirační adaptace</a:t>
            </a:r>
            <a:endParaRPr sz="4000">
              <a:solidFill>
                <a:schemeClr val="dk2"/>
              </a:solidFill>
            </a:endParaRPr>
          </a:p>
        </p:txBody>
      </p:sp>
      <p:grpSp>
        <p:nvGrpSpPr>
          <p:cNvPr id="245" name="Google Shape;245;p14"/>
          <p:cNvGrpSpPr/>
          <p:nvPr/>
        </p:nvGrpSpPr>
        <p:grpSpPr>
          <a:xfrm>
            <a:off x="6091238" y="1281179"/>
            <a:ext cx="5115491" cy="4296765"/>
            <a:chOff x="0" y="325526"/>
            <a:chExt cx="5115491" cy="4296765"/>
          </a:xfrm>
        </p:grpSpPr>
        <p:sp>
          <p:nvSpPr>
            <p:cNvPr id="246" name="Google Shape;246;p14"/>
            <p:cNvSpPr/>
            <p:nvPr/>
          </p:nvSpPr>
          <p:spPr>
            <a:xfrm>
              <a:off x="0" y="325526"/>
              <a:ext cx="5115491" cy="675327"/>
            </a:xfrm>
            <a:prstGeom prst="roundRect">
              <a:avLst>
                <a:gd name="adj" fmla="val 16667"/>
              </a:avLst>
            </a:prstGeom>
            <a:solidFill>
              <a:srgbClr val="599BD5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14"/>
            <p:cNvSpPr txBox="1"/>
            <p:nvPr/>
          </p:nvSpPr>
          <p:spPr>
            <a:xfrm>
              <a:off x="32967" y="358493"/>
              <a:ext cx="5049557" cy="60939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4750" tIns="64750" rIns="64750" bIns="6475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700"/>
                <a:buFont typeface="Calibri"/>
                <a:buNone/>
              </a:pPr>
              <a:r>
                <a:rPr lang="cs-CZ" sz="17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Zvýšení plicní ventilace při zatížení</a:t>
              </a:r>
              <a:endParaRPr sz="17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8" name="Google Shape;248;p14"/>
            <p:cNvSpPr/>
            <p:nvPr/>
          </p:nvSpPr>
          <p:spPr>
            <a:xfrm>
              <a:off x="0" y="1049813"/>
              <a:ext cx="5115491" cy="675327"/>
            </a:xfrm>
            <a:prstGeom prst="roundRect">
              <a:avLst>
                <a:gd name="adj" fmla="val 16667"/>
              </a:avLst>
            </a:prstGeom>
            <a:solidFill>
              <a:srgbClr val="53C1CE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14"/>
            <p:cNvSpPr txBox="1"/>
            <p:nvPr/>
          </p:nvSpPr>
          <p:spPr>
            <a:xfrm>
              <a:off x="32967" y="1082780"/>
              <a:ext cx="5049557" cy="60939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4750" tIns="64750" rIns="64750" bIns="6475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700"/>
                <a:buFont typeface="Calibri"/>
                <a:buNone/>
              </a:pPr>
              <a:r>
                <a:rPr lang="cs-CZ" sz="17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Zvýšení plicní difuze během zatížení</a:t>
              </a:r>
              <a:endParaRPr sz="17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0" name="Google Shape;250;p14"/>
            <p:cNvSpPr/>
            <p:nvPr/>
          </p:nvSpPr>
          <p:spPr>
            <a:xfrm>
              <a:off x="0" y="1774101"/>
              <a:ext cx="5115491" cy="675327"/>
            </a:xfrm>
            <a:prstGeom prst="roundRect">
              <a:avLst>
                <a:gd name="adj" fmla="val 16667"/>
              </a:avLst>
            </a:prstGeom>
            <a:solidFill>
              <a:srgbClr val="4EC7A5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51;p14"/>
            <p:cNvSpPr txBox="1"/>
            <p:nvPr/>
          </p:nvSpPr>
          <p:spPr>
            <a:xfrm>
              <a:off x="32967" y="1807068"/>
              <a:ext cx="5049557" cy="60939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4750" tIns="64750" rIns="64750" bIns="6475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700"/>
                <a:buFont typeface="Calibri"/>
                <a:buNone/>
              </a:pPr>
              <a:r>
                <a:rPr lang="cs-CZ" sz="17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Zvýšení spotřeby kyslíku během maximální zátěže</a:t>
              </a:r>
              <a:endParaRPr sz="17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2" name="Google Shape;252;p14"/>
            <p:cNvSpPr/>
            <p:nvPr/>
          </p:nvSpPr>
          <p:spPr>
            <a:xfrm>
              <a:off x="0" y="2498388"/>
              <a:ext cx="5115491" cy="675327"/>
            </a:xfrm>
            <a:prstGeom prst="roundRect">
              <a:avLst>
                <a:gd name="adj" fmla="val 16667"/>
              </a:avLst>
            </a:prstGeom>
            <a:solidFill>
              <a:srgbClr val="49C073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14"/>
            <p:cNvSpPr txBox="1"/>
            <p:nvPr/>
          </p:nvSpPr>
          <p:spPr>
            <a:xfrm>
              <a:off x="32967" y="2531355"/>
              <a:ext cx="5049557" cy="60939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4750" tIns="64750" rIns="64750" bIns="6475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700"/>
                <a:buFont typeface="Calibri"/>
                <a:buNone/>
              </a:pPr>
              <a:r>
                <a:rPr lang="cs-CZ" sz="17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Snížení spotřeby kyslíku do relativně submaximálního zatížení (zlepšení ekonomiky pohybu)</a:t>
              </a:r>
              <a:endParaRPr sz="17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4" name="Google Shape;254;p14"/>
            <p:cNvSpPr/>
            <p:nvPr/>
          </p:nvSpPr>
          <p:spPr>
            <a:xfrm>
              <a:off x="0" y="3222676"/>
              <a:ext cx="5115491" cy="675327"/>
            </a:xfrm>
            <a:prstGeom prst="roundRect">
              <a:avLst>
                <a:gd name="adj" fmla="val 16667"/>
              </a:avLst>
            </a:prstGeom>
            <a:solidFill>
              <a:srgbClr val="49B845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14"/>
            <p:cNvSpPr txBox="1"/>
            <p:nvPr/>
          </p:nvSpPr>
          <p:spPr>
            <a:xfrm>
              <a:off x="32967" y="3255643"/>
              <a:ext cx="5049557" cy="60939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4750" tIns="64750" rIns="64750" bIns="6475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700"/>
                <a:buFont typeface="Calibri"/>
                <a:buNone/>
              </a:pPr>
              <a:r>
                <a:rPr lang="cs-CZ" sz="17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Klidová spotřeba kyslíku se nemění</a:t>
              </a:r>
              <a:endParaRPr sz="17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6" name="Google Shape;256;p14"/>
            <p:cNvSpPr/>
            <p:nvPr/>
          </p:nvSpPr>
          <p:spPr>
            <a:xfrm>
              <a:off x="0" y="3946964"/>
              <a:ext cx="5115491" cy="675327"/>
            </a:xfrm>
            <a:prstGeom prst="roundRect">
              <a:avLst>
                <a:gd name="adj" fmla="val 16667"/>
              </a:avLst>
            </a:prstGeom>
            <a:solidFill>
              <a:srgbClr val="6FAB46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257;p14"/>
            <p:cNvSpPr txBox="1"/>
            <p:nvPr/>
          </p:nvSpPr>
          <p:spPr>
            <a:xfrm>
              <a:off x="32967" y="3979931"/>
              <a:ext cx="5049557" cy="60939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4750" tIns="64750" rIns="64750" bIns="6475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700"/>
                <a:buFont typeface="Calibri"/>
                <a:buNone/>
              </a:pPr>
              <a:r>
                <a:rPr lang="cs-CZ" sz="17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Klidová DF se snižuje</a:t>
              </a:r>
              <a:endParaRPr sz="17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15"/>
          <p:cNvSpPr/>
          <p:nvPr/>
        </p:nvSpPr>
        <p:spPr>
          <a:xfrm>
            <a:off x="0" y="1"/>
            <a:ext cx="1219169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3" name="Google Shape;263;p15"/>
          <p:cNvSpPr/>
          <p:nvPr/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64" name="Google Shape;264;p15"/>
          <p:cNvGrpSpPr/>
          <p:nvPr/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265" name="Google Shape;265;p15"/>
            <p:cNvSpPr/>
            <p:nvPr/>
          </p:nvSpPr>
          <p:spPr>
            <a:xfrm>
              <a:off x="-19221" y="251144"/>
              <a:ext cx="5187198" cy="6239661"/>
            </a:xfrm>
            <a:custGeom>
              <a:avLst/>
              <a:gdLst/>
              <a:ahLst/>
              <a:cxnLst/>
              <a:rect l="l" t="t" r="r" b="b"/>
              <a:pathLst>
                <a:path w="5187198" h="6239661" extrusionOk="0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6" name="Google Shape;266;p15"/>
            <p:cNvSpPr/>
            <p:nvPr/>
          </p:nvSpPr>
          <p:spPr>
            <a:xfrm>
              <a:off x="-19220" y="297400"/>
              <a:ext cx="5215811" cy="6107388"/>
            </a:xfrm>
            <a:custGeom>
              <a:avLst/>
              <a:gdLst/>
              <a:ahLst/>
              <a:cxnLst/>
              <a:rect l="l" t="t" r="r" b="b"/>
              <a:pathLst>
                <a:path w="5215811" h="6107388" extrusionOk="0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7" name="Google Shape;267;p15"/>
            <p:cNvSpPr/>
            <p:nvPr/>
          </p:nvSpPr>
          <p:spPr>
            <a:xfrm>
              <a:off x="-19221" y="319367"/>
              <a:ext cx="5217956" cy="6100079"/>
            </a:xfrm>
            <a:custGeom>
              <a:avLst/>
              <a:gdLst/>
              <a:ahLst/>
              <a:cxnLst/>
              <a:rect l="l" t="t" r="r" b="b"/>
              <a:pathLst>
                <a:path w="5217956" h="6100079" extrusionOk="0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8" name="Google Shape;268;p15"/>
            <p:cNvSpPr/>
            <p:nvPr/>
          </p:nvSpPr>
          <p:spPr>
            <a:xfrm>
              <a:off x="-19220" y="319367"/>
              <a:ext cx="5217957" cy="6100079"/>
            </a:xfrm>
            <a:custGeom>
              <a:avLst/>
              <a:gdLst/>
              <a:ahLst/>
              <a:cxnLst/>
              <a:rect l="l" t="t" r="r" b="b"/>
              <a:pathLst>
                <a:path w="5217957" h="6100079" extrusionOk="0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69" name="Google Shape;269;p15"/>
          <p:cNvSpPr txBox="1"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Calibri"/>
              <a:buNone/>
            </a:pPr>
            <a:r>
              <a:rPr lang="cs-CZ" sz="3600">
                <a:solidFill>
                  <a:schemeClr val="dk2"/>
                </a:solidFill>
              </a:rPr>
              <a:t>Posun prahů</a:t>
            </a:r>
            <a:endParaRPr sz="3600">
              <a:solidFill>
                <a:schemeClr val="dk2"/>
              </a:solidFill>
            </a:endParaRPr>
          </a:p>
        </p:txBody>
      </p:sp>
      <p:sp>
        <p:nvSpPr>
          <p:cNvPr id="270" name="Google Shape;270;p15"/>
          <p:cNvSpPr txBox="1">
            <a:spLocks noGrp="1"/>
          </p:cNvSpPr>
          <p:nvPr>
            <p:ph type="body" idx="1"/>
          </p:nvPr>
        </p:nvSpPr>
        <p:spPr>
          <a:xfrm>
            <a:off x="5500048" y="804672"/>
            <a:ext cx="5893376" cy="52303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</a:pPr>
            <a:r>
              <a:rPr lang="cs-CZ" sz="2400">
                <a:solidFill>
                  <a:schemeClr val="dk2"/>
                </a:solidFill>
              </a:rPr>
              <a:t>VT1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</a:pPr>
            <a:r>
              <a:rPr lang="cs-CZ">
                <a:solidFill>
                  <a:schemeClr val="dk2"/>
                </a:solidFill>
              </a:rPr>
              <a:t>Vytrvalostní trénink na nízké a střední intenzitě (nepřevyšující VT2) posouvá VT1 směrem nahoru (např. ze 140 t/min na 150 t/min, případně z 60 % maxima na 70 % maxima)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</a:pPr>
            <a:r>
              <a:rPr lang="cs-CZ" sz="2400">
                <a:solidFill>
                  <a:schemeClr val="dk2"/>
                </a:solidFill>
              </a:rPr>
              <a:t>VT2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</a:pPr>
            <a:r>
              <a:rPr lang="cs-CZ">
                <a:solidFill>
                  <a:schemeClr val="dk2"/>
                </a:solidFill>
              </a:rPr>
              <a:t>Trénink submaximální – maximální intenzity (kolem VT2 a vyšší) posouvá VT2 také nahoru (např. z 80 % maxima na 90-95 % maxima)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16"/>
          <p:cNvSpPr/>
          <p:nvPr/>
        </p:nvSpPr>
        <p:spPr>
          <a:xfrm>
            <a:off x="0" y="0"/>
            <a:ext cx="12191695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6" name="Google Shape;276;p16"/>
          <p:cNvSpPr/>
          <p:nvPr/>
        </p:nvSpPr>
        <p:spPr>
          <a:xfrm>
            <a:off x="305" y="30095"/>
            <a:ext cx="1219169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77" name="Google Shape;277;p16"/>
          <p:cNvGrpSpPr/>
          <p:nvPr/>
        </p:nvGrpSpPr>
        <p:grpSpPr>
          <a:xfrm>
            <a:off x="305" y="-11219"/>
            <a:ext cx="5646974" cy="6483075"/>
            <a:chOff x="-19221" y="0"/>
            <a:chExt cx="5646974" cy="6483075"/>
          </a:xfrm>
        </p:grpSpPr>
        <p:sp>
          <p:nvSpPr>
            <p:cNvPr id="278" name="Google Shape;278;p16"/>
            <p:cNvSpPr/>
            <p:nvPr/>
          </p:nvSpPr>
          <p:spPr>
            <a:xfrm>
              <a:off x="-19220" y="116610"/>
              <a:ext cx="5535001" cy="6250127"/>
            </a:xfrm>
            <a:custGeom>
              <a:avLst/>
              <a:gdLst/>
              <a:ahLst/>
              <a:cxnLst/>
              <a:rect l="l" t="t" r="r" b="b"/>
              <a:pathLst>
                <a:path w="5535001" h="6250127" extrusionOk="0">
                  <a:moveTo>
                    <a:pt x="2510242" y="174"/>
                  </a:moveTo>
                  <a:cubicBezTo>
                    <a:pt x="2523902" y="-50"/>
                    <a:pt x="2537562" y="-162"/>
                    <a:pt x="2550551" y="510"/>
                  </a:cubicBezTo>
                  <a:lnTo>
                    <a:pt x="2629490" y="3757"/>
                  </a:lnTo>
                  <a:lnTo>
                    <a:pt x="2708317" y="7229"/>
                  </a:lnTo>
                  <a:cubicBezTo>
                    <a:pt x="2734630" y="8572"/>
                    <a:pt x="2760943" y="12155"/>
                    <a:pt x="2787256" y="14619"/>
                  </a:cubicBezTo>
                  <a:cubicBezTo>
                    <a:pt x="2997536" y="34885"/>
                    <a:pt x="3207144" y="77994"/>
                    <a:pt x="3408467" y="145064"/>
                  </a:cubicBezTo>
                  <a:lnTo>
                    <a:pt x="3557723" y="199593"/>
                  </a:lnTo>
                  <a:cubicBezTo>
                    <a:pt x="3570264" y="203848"/>
                    <a:pt x="3582245" y="209447"/>
                    <a:pt x="3594337" y="214597"/>
                  </a:cubicBezTo>
                  <a:lnTo>
                    <a:pt x="3630616" y="230385"/>
                  </a:lnTo>
                  <a:lnTo>
                    <a:pt x="3703172" y="262073"/>
                  </a:lnTo>
                  <a:cubicBezTo>
                    <a:pt x="3715265" y="267335"/>
                    <a:pt x="3727358" y="272598"/>
                    <a:pt x="3739003" y="278756"/>
                  </a:cubicBezTo>
                  <a:cubicBezTo>
                    <a:pt x="3744937" y="281667"/>
                    <a:pt x="3750984" y="284131"/>
                    <a:pt x="3756806" y="287266"/>
                  </a:cubicBezTo>
                  <a:cubicBezTo>
                    <a:pt x="3762517" y="290513"/>
                    <a:pt x="3768115" y="294208"/>
                    <a:pt x="3773714" y="297567"/>
                  </a:cubicBezTo>
                  <a:lnTo>
                    <a:pt x="3840784" y="339332"/>
                  </a:lnTo>
                  <a:cubicBezTo>
                    <a:pt x="3851869" y="346386"/>
                    <a:pt x="3863290" y="352881"/>
                    <a:pt x="3873927" y="360495"/>
                  </a:cubicBezTo>
                  <a:lnTo>
                    <a:pt x="3906062" y="383001"/>
                  </a:lnTo>
                  <a:lnTo>
                    <a:pt x="3969662" y="428572"/>
                  </a:lnTo>
                  <a:cubicBezTo>
                    <a:pt x="4137281" y="552188"/>
                    <a:pt x="4285417" y="693270"/>
                    <a:pt x="4423029" y="837600"/>
                  </a:cubicBezTo>
                  <a:cubicBezTo>
                    <a:pt x="4440160" y="855739"/>
                    <a:pt x="4457404" y="873766"/>
                    <a:pt x="4474647" y="891569"/>
                  </a:cubicBezTo>
                  <a:lnTo>
                    <a:pt x="4524250" y="946883"/>
                  </a:lnTo>
                  <a:lnTo>
                    <a:pt x="4573965" y="1001748"/>
                  </a:lnTo>
                  <a:cubicBezTo>
                    <a:pt x="4590760" y="1019887"/>
                    <a:pt x="4605988" y="1039146"/>
                    <a:pt x="4622224" y="1057509"/>
                  </a:cubicBezTo>
                  <a:cubicBezTo>
                    <a:pt x="4653911" y="1094907"/>
                    <a:pt x="4686831" y="1131409"/>
                    <a:pt x="4717510" y="1169143"/>
                  </a:cubicBezTo>
                  <a:cubicBezTo>
                    <a:pt x="4733186" y="1187730"/>
                    <a:pt x="4748862" y="1206430"/>
                    <a:pt x="4764986" y="1224681"/>
                  </a:cubicBezTo>
                  <a:cubicBezTo>
                    <a:pt x="4780886" y="1243044"/>
                    <a:pt x="4797233" y="1261071"/>
                    <a:pt x="4813021" y="1279994"/>
                  </a:cubicBezTo>
                  <a:cubicBezTo>
                    <a:pt x="4877292" y="1354230"/>
                    <a:pt x="4941339" y="1428914"/>
                    <a:pt x="5001915" y="1506846"/>
                  </a:cubicBezTo>
                  <a:cubicBezTo>
                    <a:pt x="5062603" y="1584665"/>
                    <a:pt x="5118252" y="1666739"/>
                    <a:pt x="5170542" y="1751165"/>
                  </a:cubicBezTo>
                  <a:cubicBezTo>
                    <a:pt x="5274898" y="1920240"/>
                    <a:pt x="5363579" y="2101295"/>
                    <a:pt x="5428969" y="2293660"/>
                  </a:cubicBezTo>
                  <a:cubicBezTo>
                    <a:pt x="5494136" y="2485801"/>
                    <a:pt x="5533102" y="2690819"/>
                    <a:pt x="5534893" y="2899307"/>
                  </a:cubicBezTo>
                  <a:cubicBezTo>
                    <a:pt x="5536124" y="3003439"/>
                    <a:pt x="5526831" y="3108132"/>
                    <a:pt x="5508804" y="3211144"/>
                  </a:cubicBezTo>
                  <a:cubicBezTo>
                    <a:pt x="5490441" y="3314157"/>
                    <a:pt x="5462336" y="3415490"/>
                    <a:pt x="5426282" y="3513352"/>
                  </a:cubicBezTo>
                  <a:cubicBezTo>
                    <a:pt x="5363355" y="3684890"/>
                    <a:pt x="5302219" y="3856428"/>
                    <a:pt x="5248250" y="4030542"/>
                  </a:cubicBezTo>
                  <a:lnTo>
                    <a:pt x="5208612" y="4161771"/>
                  </a:lnTo>
                  <a:lnTo>
                    <a:pt x="5170318" y="4294680"/>
                  </a:lnTo>
                  <a:lnTo>
                    <a:pt x="5132248" y="4430164"/>
                  </a:lnTo>
                  <a:lnTo>
                    <a:pt x="5112765" y="4498914"/>
                  </a:lnTo>
                  <a:lnTo>
                    <a:pt x="5091715" y="4569119"/>
                  </a:lnTo>
                  <a:cubicBezTo>
                    <a:pt x="5085221" y="4592297"/>
                    <a:pt x="5076823" y="4616482"/>
                    <a:pt x="5068985" y="4640220"/>
                  </a:cubicBezTo>
                  <a:cubicBezTo>
                    <a:pt x="5060699" y="4664182"/>
                    <a:pt x="5053981" y="4687807"/>
                    <a:pt x="5043904" y="4712105"/>
                  </a:cubicBezTo>
                  <a:lnTo>
                    <a:pt x="5015799" y="4784438"/>
                  </a:lnTo>
                  <a:cubicBezTo>
                    <a:pt x="5005274" y="4808511"/>
                    <a:pt x="4993965" y="4832473"/>
                    <a:pt x="4982880" y="4856435"/>
                  </a:cubicBezTo>
                  <a:cubicBezTo>
                    <a:pt x="4936524" y="4951273"/>
                    <a:pt x="4881099" y="5044096"/>
                    <a:pt x="4817276" y="5125275"/>
                  </a:cubicBezTo>
                  <a:cubicBezTo>
                    <a:pt x="4755244" y="5208805"/>
                    <a:pt x="4686943" y="5282817"/>
                    <a:pt x="4618753" y="5355374"/>
                  </a:cubicBezTo>
                  <a:cubicBezTo>
                    <a:pt x="4602069" y="5374073"/>
                    <a:pt x="4584154" y="5391092"/>
                    <a:pt x="4566575" y="5408560"/>
                  </a:cubicBezTo>
                  <a:lnTo>
                    <a:pt x="4513837" y="5461186"/>
                  </a:lnTo>
                  <a:cubicBezTo>
                    <a:pt x="4496593" y="5479101"/>
                    <a:pt x="4477894" y="5495560"/>
                    <a:pt x="4459531" y="5512580"/>
                  </a:cubicBezTo>
                  <a:lnTo>
                    <a:pt x="4404554" y="5563526"/>
                  </a:lnTo>
                  <a:cubicBezTo>
                    <a:pt x="4386527" y="5580770"/>
                    <a:pt x="4366932" y="5596670"/>
                    <a:pt x="4348009" y="5613017"/>
                  </a:cubicBezTo>
                  <a:lnTo>
                    <a:pt x="4290568" y="5661948"/>
                  </a:lnTo>
                  <a:lnTo>
                    <a:pt x="4276124" y="5674153"/>
                  </a:lnTo>
                  <a:lnTo>
                    <a:pt x="4261120" y="5685798"/>
                  </a:lnTo>
                  <a:lnTo>
                    <a:pt x="4231112" y="5708976"/>
                  </a:lnTo>
                  <a:lnTo>
                    <a:pt x="4170984" y="5755443"/>
                  </a:lnTo>
                  <a:cubicBezTo>
                    <a:pt x="4130227" y="5785563"/>
                    <a:pt x="4087790" y="5813892"/>
                    <a:pt x="4046025" y="5843228"/>
                  </a:cubicBezTo>
                  <a:cubicBezTo>
                    <a:pt x="4002917" y="5870437"/>
                    <a:pt x="3959248" y="5897309"/>
                    <a:pt x="3915356" y="5923735"/>
                  </a:cubicBezTo>
                  <a:cubicBezTo>
                    <a:pt x="3737659" y="6026299"/>
                    <a:pt x="3544847" y="6106022"/>
                    <a:pt x="3346323" y="6158872"/>
                  </a:cubicBezTo>
                  <a:cubicBezTo>
                    <a:pt x="3147800" y="6211946"/>
                    <a:pt x="2944462" y="6239714"/>
                    <a:pt x="2743476" y="6247328"/>
                  </a:cubicBezTo>
                  <a:lnTo>
                    <a:pt x="2668120" y="6249344"/>
                  </a:lnTo>
                  <a:lnTo>
                    <a:pt x="2630498" y="6250127"/>
                  </a:lnTo>
                  <a:lnTo>
                    <a:pt x="2592988" y="6249568"/>
                  </a:lnTo>
                  <a:lnTo>
                    <a:pt x="2518080" y="6247777"/>
                  </a:lnTo>
                  <a:cubicBezTo>
                    <a:pt x="2493110" y="6247105"/>
                    <a:pt x="2468365" y="6246881"/>
                    <a:pt x="2442948" y="6244529"/>
                  </a:cubicBezTo>
                  <a:cubicBezTo>
                    <a:pt x="2392337" y="6240722"/>
                    <a:pt x="2341950" y="6237699"/>
                    <a:pt x="2291676" y="6232213"/>
                  </a:cubicBezTo>
                  <a:lnTo>
                    <a:pt x="2141412" y="6212394"/>
                  </a:lnTo>
                  <a:lnTo>
                    <a:pt x="1992715" y="6184961"/>
                  </a:lnTo>
                  <a:cubicBezTo>
                    <a:pt x="1943561" y="6173988"/>
                    <a:pt x="1894630" y="6162231"/>
                    <a:pt x="1845811" y="6151034"/>
                  </a:cubicBezTo>
                  <a:cubicBezTo>
                    <a:pt x="1797215" y="6138829"/>
                    <a:pt x="1749180" y="6123938"/>
                    <a:pt x="1701033" y="6110724"/>
                  </a:cubicBezTo>
                  <a:cubicBezTo>
                    <a:pt x="1676847" y="6104566"/>
                    <a:pt x="1653334" y="6095833"/>
                    <a:pt x="1629484" y="6088219"/>
                  </a:cubicBezTo>
                  <a:lnTo>
                    <a:pt x="1558383" y="6064929"/>
                  </a:lnTo>
                  <a:cubicBezTo>
                    <a:pt x="1369713" y="6000210"/>
                    <a:pt x="1186978" y="5921271"/>
                    <a:pt x="1011968" y="5828896"/>
                  </a:cubicBezTo>
                  <a:cubicBezTo>
                    <a:pt x="837071" y="5736408"/>
                    <a:pt x="668556" y="5631940"/>
                    <a:pt x="511237" y="5512356"/>
                  </a:cubicBezTo>
                  <a:cubicBezTo>
                    <a:pt x="471152" y="5483468"/>
                    <a:pt x="433642" y="5451220"/>
                    <a:pt x="395572" y="5419757"/>
                  </a:cubicBezTo>
                  <a:cubicBezTo>
                    <a:pt x="356831" y="5388965"/>
                    <a:pt x="321112" y="5354926"/>
                    <a:pt x="284722" y="5321559"/>
                  </a:cubicBezTo>
                  <a:lnTo>
                    <a:pt x="257513" y="5296477"/>
                  </a:lnTo>
                  <a:lnTo>
                    <a:pt x="243853" y="5283937"/>
                  </a:lnTo>
                  <a:lnTo>
                    <a:pt x="230752" y="5270836"/>
                  </a:lnTo>
                  <a:lnTo>
                    <a:pt x="178574" y="5218322"/>
                  </a:lnTo>
                  <a:cubicBezTo>
                    <a:pt x="161331" y="5200631"/>
                    <a:pt x="143191" y="5183948"/>
                    <a:pt x="126508" y="5165584"/>
                  </a:cubicBezTo>
                  <a:lnTo>
                    <a:pt x="76345" y="5111167"/>
                  </a:lnTo>
                  <a:cubicBezTo>
                    <a:pt x="59774" y="5092916"/>
                    <a:pt x="42530" y="5075112"/>
                    <a:pt x="26407" y="5056413"/>
                  </a:cubicBezTo>
                  <a:lnTo>
                    <a:pt x="0" y="5024776"/>
                  </a:lnTo>
                  <a:lnTo>
                    <a:pt x="0" y="4492798"/>
                  </a:lnTo>
                  <a:lnTo>
                    <a:pt x="28534" y="4537879"/>
                  </a:lnTo>
                  <a:cubicBezTo>
                    <a:pt x="41299" y="4556130"/>
                    <a:pt x="54175" y="4574382"/>
                    <a:pt x="66604" y="4592745"/>
                  </a:cubicBezTo>
                  <a:lnTo>
                    <a:pt x="104114" y="4647834"/>
                  </a:lnTo>
                  <a:lnTo>
                    <a:pt x="143751" y="4701580"/>
                  </a:lnTo>
                  <a:cubicBezTo>
                    <a:pt x="156964" y="4719495"/>
                    <a:pt x="169728" y="4737746"/>
                    <a:pt x="182717" y="4755773"/>
                  </a:cubicBezTo>
                  <a:lnTo>
                    <a:pt x="223810" y="4808399"/>
                  </a:lnTo>
                  <a:lnTo>
                    <a:pt x="264679" y="4861249"/>
                  </a:lnTo>
                  <a:cubicBezTo>
                    <a:pt x="278563" y="4878717"/>
                    <a:pt x="293455" y="4895288"/>
                    <a:pt x="307788" y="4912420"/>
                  </a:cubicBezTo>
                  <a:lnTo>
                    <a:pt x="351232" y="4963254"/>
                  </a:lnTo>
                  <a:cubicBezTo>
                    <a:pt x="365788" y="4980162"/>
                    <a:pt x="381688" y="4995837"/>
                    <a:pt x="397028" y="5012185"/>
                  </a:cubicBezTo>
                  <a:lnTo>
                    <a:pt x="443496" y="5060444"/>
                  </a:lnTo>
                  <a:lnTo>
                    <a:pt x="455140" y="5072537"/>
                  </a:lnTo>
                  <a:lnTo>
                    <a:pt x="467345" y="5083958"/>
                  </a:lnTo>
                  <a:lnTo>
                    <a:pt x="491755" y="5106912"/>
                  </a:lnTo>
                  <a:lnTo>
                    <a:pt x="540686" y="5152819"/>
                  </a:lnTo>
                  <a:lnTo>
                    <a:pt x="552890" y="5164353"/>
                  </a:lnTo>
                  <a:lnTo>
                    <a:pt x="565655" y="5175214"/>
                  </a:lnTo>
                  <a:lnTo>
                    <a:pt x="591072" y="5197048"/>
                  </a:lnTo>
                  <a:cubicBezTo>
                    <a:pt x="624999" y="5226160"/>
                    <a:pt x="658366" y="5256056"/>
                    <a:pt x="694197" y="5283041"/>
                  </a:cubicBezTo>
                  <a:cubicBezTo>
                    <a:pt x="834272" y="5394675"/>
                    <a:pt x="985207" y="5493881"/>
                    <a:pt x="1146221" y="5573716"/>
                  </a:cubicBezTo>
                  <a:cubicBezTo>
                    <a:pt x="1307122" y="5653774"/>
                    <a:pt x="1476869" y="5715918"/>
                    <a:pt x="1650982" y="5758130"/>
                  </a:cubicBezTo>
                  <a:lnTo>
                    <a:pt x="1716485" y="5772798"/>
                  </a:lnTo>
                  <a:cubicBezTo>
                    <a:pt x="1738431" y="5777390"/>
                    <a:pt x="1759929" y="5783100"/>
                    <a:pt x="1782211" y="5786235"/>
                  </a:cubicBezTo>
                  <a:lnTo>
                    <a:pt x="1848386" y="5796984"/>
                  </a:lnTo>
                  <a:lnTo>
                    <a:pt x="1881417" y="5802359"/>
                  </a:lnTo>
                  <a:cubicBezTo>
                    <a:pt x="1892390" y="5804151"/>
                    <a:pt x="1903363" y="5806054"/>
                    <a:pt x="1914560" y="5807061"/>
                  </a:cubicBezTo>
                  <a:cubicBezTo>
                    <a:pt x="1959012" y="5811765"/>
                    <a:pt x="2003241" y="5817251"/>
                    <a:pt x="2047469" y="5821282"/>
                  </a:cubicBezTo>
                  <a:lnTo>
                    <a:pt x="2180601" y="5828896"/>
                  </a:lnTo>
                  <a:lnTo>
                    <a:pt x="2313622" y="5830463"/>
                  </a:lnTo>
                  <a:cubicBezTo>
                    <a:pt x="2335680" y="5830799"/>
                    <a:pt x="2357962" y="5829008"/>
                    <a:pt x="2380021" y="5828448"/>
                  </a:cubicBezTo>
                  <a:lnTo>
                    <a:pt x="2446195" y="5826433"/>
                  </a:lnTo>
                  <a:cubicBezTo>
                    <a:pt x="2468029" y="5826208"/>
                    <a:pt x="2490647" y="5824193"/>
                    <a:pt x="2513041" y="5822737"/>
                  </a:cubicBezTo>
                  <a:lnTo>
                    <a:pt x="2580111" y="5818258"/>
                  </a:lnTo>
                  <a:lnTo>
                    <a:pt x="2613590" y="5816355"/>
                  </a:lnTo>
                  <a:lnTo>
                    <a:pt x="2646845" y="5813108"/>
                  </a:lnTo>
                  <a:cubicBezTo>
                    <a:pt x="2669016" y="5810869"/>
                    <a:pt x="2691074" y="5808741"/>
                    <a:pt x="2713244" y="5806838"/>
                  </a:cubicBezTo>
                  <a:cubicBezTo>
                    <a:pt x="2889933" y="5789371"/>
                    <a:pt x="3062815" y="5762050"/>
                    <a:pt x="3230882" y="5721292"/>
                  </a:cubicBezTo>
                  <a:cubicBezTo>
                    <a:pt x="3398837" y="5680423"/>
                    <a:pt x="3562426" y="5626902"/>
                    <a:pt x="3720416" y="5556472"/>
                  </a:cubicBezTo>
                  <a:cubicBezTo>
                    <a:pt x="3759381" y="5537997"/>
                    <a:pt x="3798347" y="5518962"/>
                    <a:pt x="3837425" y="5499927"/>
                  </a:cubicBezTo>
                  <a:cubicBezTo>
                    <a:pt x="3875271" y="5478765"/>
                    <a:pt x="3913900" y="5458610"/>
                    <a:pt x="3951634" y="5436552"/>
                  </a:cubicBezTo>
                  <a:lnTo>
                    <a:pt x="4007284" y="5401841"/>
                  </a:lnTo>
                  <a:lnTo>
                    <a:pt x="4035164" y="5384374"/>
                  </a:lnTo>
                  <a:lnTo>
                    <a:pt x="4049049" y="5375640"/>
                  </a:lnTo>
                  <a:lnTo>
                    <a:pt x="4062485" y="5366123"/>
                  </a:lnTo>
                  <a:lnTo>
                    <a:pt x="4116567" y="5328277"/>
                  </a:lnTo>
                  <a:cubicBezTo>
                    <a:pt x="4134594" y="5315624"/>
                    <a:pt x="4152957" y="5303420"/>
                    <a:pt x="4169976" y="5289199"/>
                  </a:cubicBezTo>
                  <a:lnTo>
                    <a:pt x="4222042" y="5247994"/>
                  </a:lnTo>
                  <a:cubicBezTo>
                    <a:pt x="4239398" y="5234222"/>
                    <a:pt x="4256865" y="5220562"/>
                    <a:pt x="4273213" y="5205558"/>
                  </a:cubicBezTo>
                  <a:lnTo>
                    <a:pt x="4323151" y="5161329"/>
                  </a:lnTo>
                  <a:cubicBezTo>
                    <a:pt x="4339611" y="5146437"/>
                    <a:pt x="4356631" y="5131881"/>
                    <a:pt x="4371971" y="5116093"/>
                  </a:cubicBezTo>
                  <a:cubicBezTo>
                    <a:pt x="4435457" y="5054398"/>
                    <a:pt x="4496258" y="4991135"/>
                    <a:pt x="4546868" y="4924400"/>
                  </a:cubicBezTo>
                  <a:cubicBezTo>
                    <a:pt x="4600054" y="4858450"/>
                    <a:pt x="4640699" y="4788916"/>
                    <a:pt x="4675634" y="4715352"/>
                  </a:cubicBezTo>
                  <a:lnTo>
                    <a:pt x="4700155" y="4659255"/>
                  </a:lnTo>
                  <a:lnTo>
                    <a:pt x="4721206" y="4600135"/>
                  </a:lnTo>
                  <a:cubicBezTo>
                    <a:pt x="4728707" y="4580988"/>
                    <a:pt x="4733970" y="4559266"/>
                    <a:pt x="4740465" y="4538887"/>
                  </a:cubicBezTo>
                  <a:cubicBezTo>
                    <a:pt x="4746623" y="4518061"/>
                    <a:pt x="4753005" y="4497906"/>
                    <a:pt x="4758492" y="4475848"/>
                  </a:cubicBezTo>
                  <a:cubicBezTo>
                    <a:pt x="4803168" y="4303637"/>
                    <a:pt x="4840902" y="4115080"/>
                    <a:pt x="4891288" y="3930329"/>
                  </a:cubicBezTo>
                  <a:cubicBezTo>
                    <a:pt x="4940891" y="3744906"/>
                    <a:pt x="5000235" y="3562059"/>
                    <a:pt x="5066298" y="3382235"/>
                  </a:cubicBezTo>
                  <a:cubicBezTo>
                    <a:pt x="5124186" y="3226932"/>
                    <a:pt x="5154530" y="3064015"/>
                    <a:pt x="5156994" y="2898635"/>
                  </a:cubicBezTo>
                  <a:cubicBezTo>
                    <a:pt x="5159681" y="2733255"/>
                    <a:pt x="5132920" y="2565636"/>
                    <a:pt x="5083317" y="2402047"/>
                  </a:cubicBezTo>
                  <a:cubicBezTo>
                    <a:pt x="5033938" y="2238123"/>
                    <a:pt x="4960150" y="2079013"/>
                    <a:pt x="4871022" y="1926958"/>
                  </a:cubicBezTo>
                  <a:cubicBezTo>
                    <a:pt x="4826570" y="1850818"/>
                    <a:pt x="4777415" y="1776918"/>
                    <a:pt x="4727028" y="1703577"/>
                  </a:cubicBezTo>
                  <a:cubicBezTo>
                    <a:pt x="4676418" y="1630349"/>
                    <a:pt x="4622784" y="1558464"/>
                    <a:pt x="4563776" y="1490834"/>
                  </a:cubicBezTo>
                  <a:cubicBezTo>
                    <a:pt x="4503647" y="1423764"/>
                    <a:pt x="4439041" y="1359157"/>
                    <a:pt x="4370291" y="1300596"/>
                  </a:cubicBezTo>
                  <a:cubicBezTo>
                    <a:pt x="4336812" y="1270141"/>
                    <a:pt x="4301541" y="1242148"/>
                    <a:pt x="4266046" y="1214491"/>
                  </a:cubicBezTo>
                  <a:cubicBezTo>
                    <a:pt x="4248355" y="1200607"/>
                    <a:pt x="4230776" y="1186611"/>
                    <a:pt x="4212973" y="1173062"/>
                  </a:cubicBezTo>
                  <a:cubicBezTo>
                    <a:pt x="4194722" y="1160074"/>
                    <a:pt x="4176359" y="1147197"/>
                    <a:pt x="4157995" y="1134545"/>
                  </a:cubicBezTo>
                  <a:cubicBezTo>
                    <a:pt x="4011426" y="1031980"/>
                    <a:pt x="3855004" y="948562"/>
                    <a:pt x="3697126" y="881044"/>
                  </a:cubicBezTo>
                  <a:lnTo>
                    <a:pt x="3637670" y="856747"/>
                  </a:lnTo>
                  <a:lnTo>
                    <a:pt x="3608222" y="844318"/>
                  </a:lnTo>
                  <a:cubicBezTo>
                    <a:pt x="3598480" y="840063"/>
                    <a:pt x="3588179" y="837040"/>
                    <a:pt x="3578214" y="833457"/>
                  </a:cubicBezTo>
                  <a:lnTo>
                    <a:pt x="3518309" y="812294"/>
                  </a:lnTo>
                  <a:cubicBezTo>
                    <a:pt x="3513383" y="810503"/>
                    <a:pt x="3508344" y="808823"/>
                    <a:pt x="3503417" y="806920"/>
                  </a:cubicBezTo>
                  <a:cubicBezTo>
                    <a:pt x="3498603" y="804792"/>
                    <a:pt x="3494236" y="801993"/>
                    <a:pt x="3489533" y="799642"/>
                  </a:cubicBezTo>
                  <a:cubicBezTo>
                    <a:pt x="3480240" y="794827"/>
                    <a:pt x="3470498" y="791020"/>
                    <a:pt x="3460869" y="787101"/>
                  </a:cubicBezTo>
                  <a:lnTo>
                    <a:pt x="3402980" y="763475"/>
                  </a:lnTo>
                  <a:lnTo>
                    <a:pt x="3374092" y="751606"/>
                  </a:lnTo>
                  <a:cubicBezTo>
                    <a:pt x="3364462" y="747688"/>
                    <a:pt x="3354945" y="743433"/>
                    <a:pt x="3344980" y="740409"/>
                  </a:cubicBezTo>
                  <a:lnTo>
                    <a:pt x="3226627" y="700772"/>
                  </a:lnTo>
                  <a:cubicBezTo>
                    <a:pt x="3067405" y="652849"/>
                    <a:pt x="2902697" y="625192"/>
                    <a:pt x="2735750" y="614667"/>
                  </a:cubicBezTo>
                  <a:cubicBezTo>
                    <a:pt x="2714811" y="613435"/>
                    <a:pt x="2694209" y="610860"/>
                    <a:pt x="2673158" y="610412"/>
                  </a:cubicBezTo>
                  <a:lnTo>
                    <a:pt x="2610119" y="609628"/>
                  </a:lnTo>
                  <a:lnTo>
                    <a:pt x="2547080" y="608620"/>
                  </a:lnTo>
                  <a:cubicBezTo>
                    <a:pt x="2536443" y="608173"/>
                    <a:pt x="2526365" y="608397"/>
                    <a:pt x="2516400" y="608844"/>
                  </a:cubicBezTo>
                  <a:lnTo>
                    <a:pt x="2486280" y="609740"/>
                  </a:lnTo>
                  <a:cubicBezTo>
                    <a:pt x="2466125" y="609852"/>
                    <a:pt x="2446307" y="611868"/>
                    <a:pt x="2426376" y="613099"/>
                  </a:cubicBezTo>
                  <a:cubicBezTo>
                    <a:pt x="2406333" y="613995"/>
                    <a:pt x="2386627" y="616458"/>
                    <a:pt x="2366920" y="618474"/>
                  </a:cubicBezTo>
                  <a:cubicBezTo>
                    <a:pt x="2357066" y="619482"/>
                    <a:pt x="2347101" y="620153"/>
                    <a:pt x="2337248" y="621497"/>
                  </a:cubicBezTo>
                  <a:lnTo>
                    <a:pt x="2307800" y="625528"/>
                  </a:lnTo>
                  <a:lnTo>
                    <a:pt x="2278351" y="629559"/>
                  </a:lnTo>
                  <a:lnTo>
                    <a:pt x="2249127" y="634710"/>
                  </a:lnTo>
                  <a:cubicBezTo>
                    <a:pt x="2093377" y="661918"/>
                    <a:pt x="1942329" y="710849"/>
                    <a:pt x="1796096" y="781726"/>
                  </a:cubicBezTo>
                  <a:cubicBezTo>
                    <a:pt x="1649751" y="852268"/>
                    <a:pt x="1508892" y="944307"/>
                    <a:pt x="1370833" y="1048663"/>
                  </a:cubicBezTo>
                  <a:cubicBezTo>
                    <a:pt x="1232774" y="1153244"/>
                    <a:pt x="1097290" y="1269917"/>
                    <a:pt x="959790" y="1390844"/>
                  </a:cubicBezTo>
                  <a:lnTo>
                    <a:pt x="749062" y="1577611"/>
                  </a:lnTo>
                  <a:cubicBezTo>
                    <a:pt x="674602" y="1642329"/>
                    <a:pt x="599806" y="1704137"/>
                    <a:pt x="524786" y="1763145"/>
                  </a:cubicBezTo>
                  <a:cubicBezTo>
                    <a:pt x="374858" y="1881498"/>
                    <a:pt x="223810" y="1987422"/>
                    <a:pt x="84071" y="2098496"/>
                  </a:cubicBezTo>
                  <a:lnTo>
                    <a:pt x="0" y="2168094"/>
                  </a:lnTo>
                  <a:lnTo>
                    <a:pt x="0" y="1576676"/>
                  </a:lnTo>
                  <a:lnTo>
                    <a:pt x="174655" y="1387597"/>
                  </a:lnTo>
                  <a:cubicBezTo>
                    <a:pt x="238926" y="1320079"/>
                    <a:pt x="302749" y="1254577"/>
                    <a:pt x="363661" y="1188626"/>
                  </a:cubicBezTo>
                  <a:lnTo>
                    <a:pt x="458052" y="1086397"/>
                  </a:lnTo>
                  <a:cubicBezTo>
                    <a:pt x="490635" y="1051351"/>
                    <a:pt x="523666" y="1016416"/>
                    <a:pt x="557257" y="981593"/>
                  </a:cubicBezTo>
                  <a:cubicBezTo>
                    <a:pt x="691510" y="842414"/>
                    <a:pt x="835055" y="705699"/>
                    <a:pt x="994165" y="578389"/>
                  </a:cubicBezTo>
                  <a:cubicBezTo>
                    <a:pt x="1152939" y="451190"/>
                    <a:pt x="1328060" y="333398"/>
                    <a:pt x="1520873" y="237215"/>
                  </a:cubicBezTo>
                  <a:cubicBezTo>
                    <a:pt x="1713238" y="141033"/>
                    <a:pt x="1924302" y="68028"/>
                    <a:pt x="2141748" y="31190"/>
                  </a:cubicBezTo>
                  <a:lnTo>
                    <a:pt x="2182505" y="24360"/>
                  </a:lnTo>
                  <a:cubicBezTo>
                    <a:pt x="2196165" y="22344"/>
                    <a:pt x="2209826" y="20665"/>
                    <a:pt x="2223374" y="18873"/>
                  </a:cubicBezTo>
                  <a:lnTo>
                    <a:pt x="2264355" y="13611"/>
                  </a:lnTo>
                  <a:cubicBezTo>
                    <a:pt x="2278015" y="11931"/>
                    <a:pt x="2291676" y="10924"/>
                    <a:pt x="2305336" y="9580"/>
                  </a:cubicBezTo>
                  <a:cubicBezTo>
                    <a:pt x="2332657" y="7229"/>
                    <a:pt x="2360090" y="4653"/>
                    <a:pt x="2387410" y="3645"/>
                  </a:cubicBezTo>
                  <a:cubicBezTo>
                    <a:pt x="2414731" y="2414"/>
                    <a:pt x="2442164" y="510"/>
                    <a:pt x="2469373" y="622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9" name="Google Shape;279;p16"/>
            <p:cNvSpPr/>
            <p:nvPr/>
          </p:nvSpPr>
          <p:spPr>
            <a:xfrm>
              <a:off x="-19221" y="176241"/>
              <a:ext cx="5646908" cy="6130481"/>
            </a:xfrm>
            <a:custGeom>
              <a:avLst/>
              <a:gdLst/>
              <a:ahLst/>
              <a:cxnLst/>
              <a:rect l="l" t="t" r="r" b="b"/>
              <a:pathLst>
                <a:path w="5646908" h="6130481" extrusionOk="0">
                  <a:moveTo>
                    <a:pt x="2616837" y="0"/>
                  </a:moveTo>
                  <a:cubicBezTo>
                    <a:pt x="3596241" y="0"/>
                    <a:pt x="4322479" y="463445"/>
                    <a:pt x="4918721" y="1134258"/>
                  </a:cubicBezTo>
                  <a:cubicBezTo>
                    <a:pt x="5416317" y="1694109"/>
                    <a:pt x="5857703" y="2516643"/>
                    <a:pt x="5539036" y="3362353"/>
                  </a:cubicBezTo>
                  <a:cubicBezTo>
                    <a:pt x="5111758" y="4496612"/>
                    <a:pt x="5300763" y="4716633"/>
                    <a:pt x="4712024" y="5293280"/>
                  </a:cubicBezTo>
                  <a:cubicBezTo>
                    <a:pt x="4123284" y="5869926"/>
                    <a:pt x="3446201" y="6130481"/>
                    <a:pt x="2547864" y="6130481"/>
                  </a:cubicBezTo>
                  <a:cubicBezTo>
                    <a:pt x="1657476" y="6130481"/>
                    <a:pt x="850619" y="5780127"/>
                    <a:pt x="263223" y="5212325"/>
                  </a:cubicBezTo>
                  <a:cubicBezTo>
                    <a:pt x="188497" y="5140091"/>
                    <a:pt x="117321" y="5064339"/>
                    <a:pt x="49974" y="4985345"/>
                  </a:cubicBezTo>
                  <a:lnTo>
                    <a:pt x="0" y="4920618"/>
                  </a:lnTo>
                  <a:lnTo>
                    <a:pt x="0" y="3760303"/>
                  </a:lnTo>
                  <a:lnTo>
                    <a:pt x="80488" y="3974159"/>
                  </a:lnTo>
                  <a:cubicBezTo>
                    <a:pt x="217875" y="4289243"/>
                    <a:pt x="414383" y="4571632"/>
                    <a:pt x="664748" y="4813600"/>
                  </a:cubicBezTo>
                  <a:cubicBezTo>
                    <a:pt x="1169734" y="5301566"/>
                    <a:pt x="1838644" y="5570406"/>
                    <a:pt x="2548087" y="5570406"/>
                  </a:cubicBezTo>
                  <a:cubicBezTo>
                    <a:pt x="2928786" y="5570406"/>
                    <a:pt x="3252156" y="5516996"/>
                    <a:pt x="3536561" y="5407153"/>
                  </a:cubicBezTo>
                  <a:cubicBezTo>
                    <a:pt x="3815366" y="5299438"/>
                    <a:pt x="4067747" y="5132603"/>
                    <a:pt x="4308035" y="4897241"/>
                  </a:cubicBezTo>
                  <a:cubicBezTo>
                    <a:pt x="4475095" y="4733653"/>
                    <a:pt x="4533767" y="4637358"/>
                    <a:pt x="4569038" y="4564802"/>
                  </a:cubicBezTo>
                  <a:cubicBezTo>
                    <a:pt x="4619313" y="4461453"/>
                    <a:pt x="4652792" y="4330784"/>
                    <a:pt x="4699147" y="4149952"/>
                  </a:cubicBezTo>
                  <a:cubicBezTo>
                    <a:pt x="4758491" y="3918846"/>
                    <a:pt x="4839558" y="3602194"/>
                    <a:pt x="5003034" y="3168421"/>
                  </a:cubicBezTo>
                  <a:cubicBezTo>
                    <a:pt x="5103024" y="2902940"/>
                    <a:pt x="5100112" y="2626037"/>
                    <a:pt x="4994189" y="2321590"/>
                  </a:cubicBezTo>
                  <a:cubicBezTo>
                    <a:pt x="4900470" y="2052526"/>
                    <a:pt x="4725460" y="1769129"/>
                    <a:pt x="4487860" y="1501856"/>
                  </a:cubicBezTo>
                  <a:cubicBezTo>
                    <a:pt x="4210285" y="1189683"/>
                    <a:pt x="3933047" y="962832"/>
                    <a:pt x="3640469" y="808425"/>
                  </a:cubicBezTo>
                  <a:cubicBezTo>
                    <a:pt x="3323369" y="641141"/>
                    <a:pt x="2988578" y="559851"/>
                    <a:pt x="2616837" y="559851"/>
                  </a:cubicBezTo>
                  <a:cubicBezTo>
                    <a:pt x="2315413" y="559851"/>
                    <a:pt x="2044110" y="640134"/>
                    <a:pt x="1762952" y="812008"/>
                  </a:cubicBezTo>
                  <a:cubicBezTo>
                    <a:pt x="1472838" y="989593"/>
                    <a:pt x="1197167" y="1250707"/>
                    <a:pt x="939635" y="1502976"/>
                  </a:cubicBezTo>
                  <a:cubicBezTo>
                    <a:pt x="819379" y="1620769"/>
                    <a:pt x="700355" y="1727700"/>
                    <a:pt x="585250" y="1831049"/>
                  </a:cubicBezTo>
                  <a:cubicBezTo>
                    <a:pt x="362317" y="2031140"/>
                    <a:pt x="169840" y="2204022"/>
                    <a:pt x="40403" y="2389556"/>
                  </a:cubicBezTo>
                  <a:lnTo>
                    <a:pt x="0" y="2456747"/>
                  </a:lnTo>
                  <a:lnTo>
                    <a:pt x="0" y="1601114"/>
                  </a:lnTo>
                  <a:lnTo>
                    <a:pt x="93200" y="1513741"/>
                  </a:lnTo>
                  <a:cubicBezTo>
                    <a:pt x="237107" y="1383294"/>
                    <a:pt x="388238" y="1251435"/>
                    <a:pt x="535423" y="1107273"/>
                  </a:cubicBezTo>
                  <a:cubicBezTo>
                    <a:pt x="1124050" y="530627"/>
                    <a:pt x="1718500" y="0"/>
                    <a:pt x="2616837" y="0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0" name="Google Shape;280;p16"/>
            <p:cNvSpPr/>
            <p:nvPr/>
          </p:nvSpPr>
          <p:spPr>
            <a:xfrm>
              <a:off x="-19221" y="176241"/>
              <a:ext cx="5517522" cy="6130481"/>
            </a:xfrm>
            <a:custGeom>
              <a:avLst/>
              <a:gdLst/>
              <a:ahLst/>
              <a:cxnLst/>
              <a:rect l="l" t="t" r="r" b="b"/>
              <a:pathLst>
                <a:path w="5517522" h="6130481" extrusionOk="0">
                  <a:moveTo>
                    <a:pt x="2549095" y="0"/>
                  </a:moveTo>
                  <a:cubicBezTo>
                    <a:pt x="3508568" y="0"/>
                    <a:pt x="4219915" y="463445"/>
                    <a:pt x="4804175" y="1134258"/>
                  </a:cubicBezTo>
                  <a:cubicBezTo>
                    <a:pt x="5291694" y="1694109"/>
                    <a:pt x="5724011" y="2516643"/>
                    <a:pt x="5411838" y="3362353"/>
                  </a:cubicBezTo>
                  <a:cubicBezTo>
                    <a:pt x="4993181" y="4496612"/>
                    <a:pt x="5178268" y="4716633"/>
                    <a:pt x="4601621" y="5293280"/>
                  </a:cubicBezTo>
                  <a:cubicBezTo>
                    <a:pt x="4024863" y="5869926"/>
                    <a:pt x="3361551" y="6130481"/>
                    <a:pt x="2481577" y="6130481"/>
                  </a:cubicBezTo>
                  <a:cubicBezTo>
                    <a:pt x="1609329" y="6130481"/>
                    <a:pt x="818932" y="5780127"/>
                    <a:pt x="243517" y="5212325"/>
                  </a:cubicBezTo>
                  <a:cubicBezTo>
                    <a:pt x="170302" y="5140091"/>
                    <a:pt x="100568" y="5064339"/>
                    <a:pt x="34587" y="4985345"/>
                  </a:cubicBezTo>
                  <a:lnTo>
                    <a:pt x="0" y="4939620"/>
                  </a:lnTo>
                  <a:lnTo>
                    <a:pt x="0" y="3335329"/>
                  </a:lnTo>
                  <a:lnTo>
                    <a:pt x="17141" y="3448738"/>
                  </a:lnTo>
                  <a:cubicBezTo>
                    <a:pt x="50676" y="3613558"/>
                    <a:pt x="100867" y="3774516"/>
                    <a:pt x="167489" y="3930490"/>
                  </a:cubicBezTo>
                  <a:cubicBezTo>
                    <a:pt x="296255" y="4232138"/>
                    <a:pt x="480670" y="4502546"/>
                    <a:pt x="715471" y="4734212"/>
                  </a:cubicBezTo>
                  <a:cubicBezTo>
                    <a:pt x="1188993" y="5201464"/>
                    <a:pt x="1816250" y="5458772"/>
                    <a:pt x="2481689" y="5458772"/>
                  </a:cubicBezTo>
                  <a:cubicBezTo>
                    <a:pt x="3185758" y="5458772"/>
                    <a:pt x="3677755" y="5267191"/>
                    <a:pt x="4126644" y="4818302"/>
                  </a:cubicBezTo>
                  <a:cubicBezTo>
                    <a:pt x="4278363" y="4666583"/>
                    <a:pt x="4329982" y="4580701"/>
                    <a:pt x="4360437" y="4516766"/>
                  </a:cubicBezTo>
                  <a:cubicBezTo>
                    <a:pt x="4404890" y="4423495"/>
                    <a:pt x="4436577" y="4297417"/>
                    <a:pt x="4480357" y="4122855"/>
                  </a:cubicBezTo>
                  <a:cubicBezTo>
                    <a:pt x="4539030" y="3889285"/>
                    <a:pt x="4619425" y="3569275"/>
                    <a:pt x="4781557" y="3129791"/>
                  </a:cubicBezTo>
                  <a:cubicBezTo>
                    <a:pt x="4870238" y="2889503"/>
                    <a:pt x="4867103" y="2637010"/>
                    <a:pt x="4771928" y="2357869"/>
                  </a:cubicBezTo>
                  <a:cubicBezTo>
                    <a:pt x="4684815" y="2102465"/>
                    <a:pt x="4520779" y="1831945"/>
                    <a:pt x="4297510" y="1575533"/>
                  </a:cubicBezTo>
                  <a:cubicBezTo>
                    <a:pt x="4034492" y="1273549"/>
                    <a:pt x="3773266" y="1054983"/>
                    <a:pt x="3498715" y="907071"/>
                  </a:cubicBezTo>
                  <a:cubicBezTo>
                    <a:pt x="3204905" y="748745"/>
                    <a:pt x="2894187" y="671821"/>
                    <a:pt x="2549095" y="671821"/>
                  </a:cubicBezTo>
                  <a:cubicBezTo>
                    <a:pt x="1942553" y="671821"/>
                    <a:pt x="1518298" y="1049273"/>
                    <a:pt x="985319" y="1582475"/>
                  </a:cubicBezTo>
                  <a:cubicBezTo>
                    <a:pt x="865735" y="1702059"/>
                    <a:pt x="748278" y="1809774"/>
                    <a:pt x="634628" y="1913907"/>
                  </a:cubicBezTo>
                  <a:cubicBezTo>
                    <a:pt x="421325" y="2109407"/>
                    <a:pt x="237134" y="2278146"/>
                    <a:pt x="117662" y="2453044"/>
                  </a:cubicBezTo>
                  <a:cubicBezTo>
                    <a:pt x="64756" y="2530415"/>
                    <a:pt x="27022" y="2605799"/>
                    <a:pt x="2515" y="2685494"/>
                  </a:cubicBezTo>
                  <a:lnTo>
                    <a:pt x="0" y="2696965"/>
                  </a:lnTo>
                  <a:lnTo>
                    <a:pt x="0" y="1587383"/>
                  </a:lnTo>
                  <a:lnTo>
                    <a:pt x="76951" y="1513741"/>
                  </a:lnTo>
                  <a:cubicBezTo>
                    <a:pt x="217918" y="1383294"/>
                    <a:pt x="365956" y="1251435"/>
                    <a:pt x="510118" y="1107273"/>
                  </a:cubicBezTo>
                  <a:cubicBezTo>
                    <a:pt x="1086764" y="530627"/>
                    <a:pt x="1669121" y="0"/>
                    <a:pt x="2549095" y="0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1" name="Google Shape;281;p16"/>
            <p:cNvSpPr/>
            <p:nvPr/>
          </p:nvSpPr>
          <p:spPr>
            <a:xfrm>
              <a:off x="-19220" y="176241"/>
              <a:ext cx="5517475" cy="6130481"/>
            </a:xfrm>
            <a:custGeom>
              <a:avLst/>
              <a:gdLst/>
              <a:ahLst/>
              <a:cxnLst/>
              <a:rect l="l" t="t" r="r" b="b"/>
              <a:pathLst>
                <a:path w="5517475" h="6130481" extrusionOk="0">
                  <a:moveTo>
                    <a:pt x="2549095" y="0"/>
                  </a:moveTo>
                  <a:cubicBezTo>
                    <a:pt x="3508568" y="0"/>
                    <a:pt x="4219915" y="463445"/>
                    <a:pt x="4804175" y="1134258"/>
                  </a:cubicBezTo>
                  <a:cubicBezTo>
                    <a:pt x="5291694" y="1694109"/>
                    <a:pt x="5723899" y="2516643"/>
                    <a:pt x="5411838" y="3362353"/>
                  </a:cubicBezTo>
                  <a:cubicBezTo>
                    <a:pt x="4993181" y="4496612"/>
                    <a:pt x="5178268" y="4716633"/>
                    <a:pt x="4601621" y="5293280"/>
                  </a:cubicBezTo>
                  <a:cubicBezTo>
                    <a:pt x="4024863" y="5869926"/>
                    <a:pt x="3361551" y="6130481"/>
                    <a:pt x="2481577" y="6130481"/>
                  </a:cubicBezTo>
                  <a:cubicBezTo>
                    <a:pt x="1609329" y="6130481"/>
                    <a:pt x="818932" y="5780127"/>
                    <a:pt x="243517" y="5212325"/>
                  </a:cubicBezTo>
                  <a:cubicBezTo>
                    <a:pt x="170302" y="5140091"/>
                    <a:pt x="100568" y="5064339"/>
                    <a:pt x="34587" y="4985345"/>
                  </a:cubicBezTo>
                  <a:lnTo>
                    <a:pt x="0" y="4939620"/>
                  </a:lnTo>
                  <a:lnTo>
                    <a:pt x="0" y="3799573"/>
                  </a:lnTo>
                  <a:lnTo>
                    <a:pt x="64364" y="3974159"/>
                  </a:lnTo>
                  <a:cubicBezTo>
                    <a:pt x="198841" y="4289243"/>
                    <a:pt x="391429" y="4571632"/>
                    <a:pt x="636644" y="4813600"/>
                  </a:cubicBezTo>
                  <a:cubicBezTo>
                    <a:pt x="1131328" y="5301566"/>
                    <a:pt x="1786578" y="5570406"/>
                    <a:pt x="2481577" y="5570406"/>
                  </a:cubicBezTo>
                  <a:cubicBezTo>
                    <a:pt x="2854550" y="5570406"/>
                    <a:pt x="3171314" y="5516996"/>
                    <a:pt x="3449896" y="5407153"/>
                  </a:cubicBezTo>
                  <a:cubicBezTo>
                    <a:pt x="3723103" y="5299438"/>
                    <a:pt x="3970333" y="5132603"/>
                    <a:pt x="4205695" y="4897241"/>
                  </a:cubicBezTo>
                  <a:cubicBezTo>
                    <a:pt x="4369395" y="4733653"/>
                    <a:pt x="4426836" y="4637358"/>
                    <a:pt x="4461434" y="4564802"/>
                  </a:cubicBezTo>
                  <a:cubicBezTo>
                    <a:pt x="4510701" y="4461453"/>
                    <a:pt x="4543509" y="4330784"/>
                    <a:pt x="4588969" y="4149952"/>
                  </a:cubicBezTo>
                  <a:cubicBezTo>
                    <a:pt x="4646969" y="3918846"/>
                    <a:pt x="4726468" y="3602194"/>
                    <a:pt x="4886585" y="3168421"/>
                  </a:cubicBezTo>
                  <a:cubicBezTo>
                    <a:pt x="4984560" y="2902940"/>
                    <a:pt x="4981760" y="2626037"/>
                    <a:pt x="4877964" y="2321590"/>
                  </a:cubicBezTo>
                  <a:cubicBezTo>
                    <a:pt x="4786260" y="2052526"/>
                    <a:pt x="4614834" y="1769129"/>
                    <a:pt x="4382048" y="1501856"/>
                  </a:cubicBezTo>
                  <a:cubicBezTo>
                    <a:pt x="4110072" y="1189683"/>
                    <a:pt x="3838544" y="962832"/>
                    <a:pt x="3551900" y="808425"/>
                  </a:cubicBezTo>
                  <a:cubicBezTo>
                    <a:pt x="3241183" y="641141"/>
                    <a:pt x="2913222" y="559851"/>
                    <a:pt x="2549095" y="559851"/>
                  </a:cubicBezTo>
                  <a:cubicBezTo>
                    <a:pt x="2253830" y="559851"/>
                    <a:pt x="1988013" y="640134"/>
                    <a:pt x="1712566" y="812008"/>
                  </a:cubicBezTo>
                  <a:cubicBezTo>
                    <a:pt x="1428385" y="989593"/>
                    <a:pt x="1158313" y="1250707"/>
                    <a:pt x="906044" y="1502976"/>
                  </a:cubicBezTo>
                  <a:cubicBezTo>
                    <a:pt x="788140" y="1620769"/>
                    <a:pt x="671579" y="1727700"/>
                    <a:pt x="558825" y="1831049"/>
                  </a:cubicBezTo>
                  <a:cubicBezTo>
                    <a:pt x="340371" y="2031140"/>
                    <a:pt x="151813" y="2204022"/>
                    <a:pt x="25063" y="2389556"/>
                  </a:cubicBezTo>
                  <a:lnTo>
                    <a:pt x="0" y="2432109"/>
                  </a:lnTo>
                  <a:lnTo>
                    <a:pt x="0" y="1587383"/>
                  </a:lnTo>
                  <a:lnTo>
                    <a:pt x="76951" y="1513741"/>
                  </a:lnTo>
                  <a:cubicBezTo>
                    <a:pt x="217918" y="1383294"/>
                    <a:pt x="365956" y="1251435"/>
                    <a:pt x="510118" y="1107273"/>
                  </a:cubicBezTo>
                  <a:cubicBezTo>
                    <a:pt x="1086764" y="530627"/>
                    <a:pt x="1669121" y="0"/>
                    <a:pt x="2549095" y="0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2" name="Google Shape;282;p16"/>
            <p:cNvSpPr/>
            <p:nvPr/>
          </p:nvSpPr>
          <p:spPr>
            <a:xfrm>
              <a:off x="-19221" y="0"/>
              <a:ext cx="5646974" cy="6483075"/>
            </a:xfrm>
            <a:custGeom>
              <a:avLst/>
              <a:gdLst/>
              <a:ahLst/>
              <a:cxnLst/>
              <a:rect l="l" t="t" r="r" b="b"/>
              <a:pathLst>
                <a:path w="5646974" h="6483075" extrusionOk="0">
                  <a:moveTo>
                    <a:pt x="2405773" y="0"/>
                  </a:moveTo>
                  <a:cubicBezTo>
                    <a:pt x="4195841" y="0"/>
                    <a:pt x="5646974" y="1451246"/>
                    <a:pt x="5646974" y="3241538"/>
                  </a:cubicBezTo>
                  <a:cubicBezTo>
                    <a:pt x="5646974" y="5031830"/>
                    <a:pt x="4195841" y="6483075"/>
                    <a:pt x="2405773" y="6483075"/>
                  </a:cubicBezTo>
                  <a:cubicBezTo>
                    <a:pt x="1510739" y="6483075"/>
                    <a:pt x="700439" y="6120264"/>
                    <a:pt x="113897" y="5533666"/>
                  </a:cubicBezTo>
                  <a:lnTo>
                    <a:pt x="0" y="5408336"/>
                  </a:lnTo>
                  <a:lnTo>
                    <a:pt x="0" y="4983659"/>
                  </a:lnTo>
                  <a:lnTo>
                    <a:pt x="155731" y="5176047"/>
                  </a:lnTo>
                  <a:cubicBezTo>
                    <a:pt x="417742" y="5469073"/>
                    <a:pt x="741224" y="5704211"/>
                    <a:pt x="1093706" y="5866903"/>
                  </a:cubicBezTo>
                  <a:cubicBezTo>
                    <a:pt x="1269947" y="5948418"/>
                    <a:pt x="1453018" y="6013137"/>
                    <a:pt x="1639673" y="6059940"/>
                  </a:cubicBezTo>
                  <a:lnTo>
                    <a:pt x="1709990" y="6076287"/>
                  </a:lnTo>
                  <a:cubicBezTo>
                    <a:pt x="1733504" y="6081550"/>
                    <a:pt x="1756570" y="6088156"/>
                    <a:pt x="1780307" y="6091963"/>
                  </a:cubicBezTo>
                  <a:lnTo>
                    <a:pt x="1851072" y="6105176"/>
                  </a:lnTo>
                  <a:lnTo>
                    <a:pt x="1886455" y="6111782"/>
                  </a:lnTo>
                  <a:cubicBezTo>
                    <a:pt x="1898212" y="6114021"/>
                    <a:pt x="1909969" y="6116373"/>
                    <a:pt x="1921949" y="6117716"/>
                  </a:cubicBezTo>
                  <a:cubicBezTo>
                    <a:pt x="1969425" y="6124323"/>
                    <a:pt x="2016676" y="6131489"/>
                    <a:pt x="2064152" y="6137647"/>
                  </a:cubicBezTo>
                  <a:cubicBezTo>
                    <a:pt x="2111851" y="6141790"/>
                    <a:pt x="2159438" y="6146381"/>
                    <a:pt x="2206914" y="6151195"/>
                  </a:cubicBezTo>
                  <a:lnTo>
                    <a:pt x="2350011" y="6158250"/>
                  </a:lnTo>
                  <a:cubicBezTo>
                    <a:pt x="2397711" y="6159593"/>
                    <a:pt x="2445410" y="6159146"/>
                    <a:pt x="2493109" y="6159705"/>
                  </a:cubicBezTo>
                  <a:cubicBezTo>
                    <a:pt x="2589068" y="6158137"/>
                    <a:pt x="2685922" y="6154666"/>
                    <a:pt x="2781321" y="6147277"/>
                  </a:cubicBezTo>
                  <a:cubicBezTo>
                    <a:pt x="2972566" y="6132944"/>
                    <a:pt x="3161348" y="6105288"/>
                    <a:pt x="3345091" y="6060276"/>
                  </a:cubicBezTo>
                  <a:cubicBezTo>
                    <a:pt x="3528834" y="6015375"/>
                    <a:pt x="3707539" y="5952785"/>
                    <a:pt x="3878853" y="5871718"/>
                  </a:cubicBezTo>
                  <a:cubicBezTo>
                    <a:pt x="4050167" y="5790428"/>
                    <a:pt x="4213084" y="5689318"/>
                    <a:pt x="4367267" y="5573093"/>
                  </a:cubicBezTo>
                  <a:lnTo>
                    <a:pt x="4424484" y="5528529"/>
                  </a:lnTo>
                  <a:cubicBezTo>
                    <a:pt x="4443631" y="5513637"/>
                    <a:pt x="4463113" y="5499193"/>
                    <a:pt x="4481252" y="5483069"/>
                  </a:cubicBezTo>
                  <a:lnTo>
                    <a:pt x="4536790" y="5435818"/>
                  </a:lnTo>
                  <a:cubicBezTo>
                    <a:pt x="4555265" y="5419918"/>
                    <a:pt x="4574188" y="5404466"/>
                    <a:pt x="4591543" y="5387671"/>
                  </a:cubicBezTo>
                  <a:cubicBezTo>
                    <a:pt x="4662980" y="5321944"/>
                    <a:pt x="4733074" y="5254650"/>
                    <a:pt x="4794209" y="5181198"/>
                  </a:cubicBezTo>
                  <a:cubicBezTo>
                    <a:pt x="4857808" y="5109089"/>
                    <a:pt x="4910434" y="5029926"/>
                    <a:pt x="4956678" y="4945836"/>
                  </a:cubicBezTo>
                  <a:cubicBezTo>
                    <a:pt x="4967651" y="4924450"/>
                    <a:pt x="4978624" y="4903064"/>
                    <a:pt x="4989262" y="4881453"/>
                  </a:cubicBezTo>
                  <a:lnTo>
                    <a:pt x="5017814" y="4814607"/>
                  </a:lnTo>
                  <a:cubicBezTo>
                    <a:pt x="5027891" y="4792549"/>
                    <a:pt x="5035393" y="4769035"/>
                    <a:pt x="5044127" y="4746193"/>
                  </a:cubicBezTo>
                  <a:cubicBezTo>
                    <a:pt x="5052636" y="4723128"/>
                    <a:pt x="5061146" y="4700174"/>
                    <a:pt x="5068425" y="4676436"/>
                  </a:cubicBezTo>
                  <a:cubicBezTo>
                    <a:pt x="5099552" y="4582717"/>
                    <a:pt x="5126985" y="4486422"/>
                    <a:pt x="5154641" y="4390352"/>
                  </a:cubicBezTo>
                  <a:lnTo>
                    <a:pt x="5196854" y="4246134"/>
                  </a:lnTo>
                  <a:lnTo>
                    <a:pt x="5240299" y="4102140"/>
                  </a:lnTo>
                  <a:cubicBezTo>
                    <a:pt x="5299195" y="3910560"/>
                    <a:pt x="5364697" y="3721330"/>
                    <a:pt x="5432440" y="3532884"/>
                  </a:cubicBezTo>
                  <a:cubicBezTo>
                    <a:pt x="5500294" y="3346902"/>
                    <a:pt x="5533549" y="3148714"/>
                    <a:pt x="5528846" y="2951647"/>
                  </a:cubicBezTo>
                  <a:cubicBezTo>
                    <a:pt x="5526831" y="2853113"/>
                    <a:pt x="5515409" y="2755027"/>
                    <a:pt x="5495927" y="2658733"/>
                  </a:cubicBezTo>
                  <a:cubicBezTo>
                    <a:pt x="5491112" y="2634659"/>
                    <a:pt x="5486297" y="2610585"/>
                    <a:pt x="5480027" y="2586848"/>
                  </a:cubicBezTo>
                  <a:cubicBezTo>
                    <a:pt x="5474205" y="2562998"/>
                    <a:pt x="5468718" y="2539036"/>
                    <a:pt x="5461328" y="2515635"/>
                  </a:cubicBezTo>
                  <a:cubicBezTo>
                    <a:pt x="5454386" y="2492009"/>
                    <a:pt x="5447668" y="2468495"/>
                    <a:pt x="5439605" y="2445317"/>
                  </a:cubicBezTo>
                  <a:cubicBezTo>
                    <a:pt x="5431879" y="2422028"/>
                    <a:pt x="5424378" y="2398738"/>
                    <a:pt x="5415532" y="2375896"/>
                  </a:cubicBezTo>
                  <a:cubicBezTo>
                    <a:pt x="5347790" y="2191817"/>
                    <a:pt x="5254071" y="2018599"/>
                    <a:pt x="5144564" y="1857138"/>
                  </a:cubicBezTo>
                  <a:cubicBezTo>
                    <a:pt x="5034946" y="1695565"/>
                    <a:pt x="4909762" y="1545301"/>
                    <a:pt x="4774838" y="1405450"/>
                  </a:cubicBezTo>
                  <a:cubicBezTo>
                    <a:pt x="4638907" y="1265040"/>
                    <a:pt x="4496145" y="1132131"/>
                    <a:pt x="4345769" y="1012323"/>
                  </a:cubicBezTo>
                  <a:cubicBezTo>
                    <a:pt x="4270749" y="952195"/>
                    <a:pt x="4194273" y="894642"/>
                    <a:pt x="4115334" y="841344"/>
                  </a:cubicBezTo>
                  <a:cubicBezTo>
                    <a:pt x="4037067" y="787263"/>
                    <a:pt x="3956336" y="737548"/>
                    <a:pt x="3874038" y="691528"/>
                  </a:cubicBezTo>
                  <a:cubicBezTo>
                    <a:pt x="3709554" y="599712"/>
                    <a:pt x="3537792" y="523349"/>
                    <a:pt x="3359535" y="468819"/>
                  </a:cubicBezTo>
                  <a:cubicBezTo>
                    <a:pt x="3181278" y="414514"/>
                    <a:pt x="2997311" y="380699"/>
                    <a:pt x="2811105" y="366031"/>
                  </a:cubicBezTo>
                  <a:cubicBezTo>
                    <a:pt x="2787703" y="364575"/>
                    <a:pt x="2764525" y="362448"/>
                    <a:pt x="2741124" y="361440"/>
                  </a:cubicBezTo>
                  <a:lnTo>
                    <a:pt x="2671030" y="358417"/>
                  </a:lnTo>
                  <a:lnTo>
                    <a:pt x="2600713" y="357521"/>
                  </a:lnTo>
                  <a:cubicBezTo>
                    <a:pt x="2577087" y="356961"/>
                    <a:pt x="2554805" y="358305"/>
                    <a:pt x="2531739" y="358529"/>
                  </a:cubicBezTo>
                  <a:cubicBezTo>
                    <a:pt x="2440259" y="360992"/>
                    <a:pt x="2349564" y="370285"/>
                    <a:pt x="2259988" y="385289"/>
                  </a:cubicBezTo>
                  <a:cubicBezTo>
                    <a:pt x="2080723" y="415521"/>
                    <a:pt x="1906945" y="473634"/>
                    <a:pt x="1740670" y="553917"/>
                  </a:cubicBezTo>
                  <a:cubicBezTo>
                    <a:pt x="1574506" y="634647"/>
                    <a:pt x="1415844" y="737100"/>
                    <a:pt x="1264124" y="853549"/>
                  </a:cubicBezTo>
                  <a:cubicBezTo>
                    <a:pt x="1112181" y="969886"/>
                    <a:pt x="966508" y="1099212"/>
                    <a:pt x="823074" y="1234136"/>
                  </a:cubicBezTo>
                  <a:cubicBezTo>
                    <a:pt x="787131" y="1267951"/>
                    <a:pt x="751413" y="1301990"/>
                    <a:pt x="715694" y="1336252"/>
                  </a:cubicBezTo>
                  <a:lnTo>
                    <a:pt x="606859" y="1440945"/>
                  </a:lnTo>
                  <a:cubicBezTo>
                    <a:pt x="532623" y="1511374"/>
                    <a:pt x="457267" y="1579452"/>
                    <a:pt x="382023" y="1646074"/>
                  </a:cubicBezTo>
                  <a:lnTo>
                    <a:pt x="158531" y="1843813"/>
                  </a:lnTo>
                  <a:lnTo>
                    <a:pt x="0" y="1991775"/>
                  </a:lnTo>
                  <a:lnTo>
                    <a:pt x="0" y="1074740"/>
                  </a:lnTo>
                  <a:lnTo>
                    <a:pt x="113897" y="949410"/>
                  </a:lnTo>
                  <a:cubicBezTo>
                    <a:pt x="700439" y="362812"/>
                    <a:pt x="1510739" y="0"/>
                    <a:pt x="2405773" y="0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83" name="Google Shape;283;p16"/>
          <p:cNvSpPr txBox="1">
            <a:spLocks noGrp="1"/>
          </p:cNvSpPr>
          <p:nvPr>
            <p:ph type="title"/>
          </p:nvPr>
        </p:nvSpPr>
        <p:spPr>
          <a:xfrm>
            <a:off x="804672" y="2023236"/>
            <a:ext cx="3659777" cy="28209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Calibri"/>
              <a:buNone/>
            </a:pPr>
            <a:r>
              <a:rPr lang="cs-CZ" sz="4000">
                <a:solidFill>
                  <a:schemeClr val="dk2"/>
                </a:solidFill>
              </a:rPr>
              <a:t>Ekonomika pohybu</a:t>
            </a:r>
            <a:endParaRPr sz="4000">
              <a:solidFill>
                <a:schemeClr val="dk2"/>
              </a:solidFill>
            </a:endParaRPr>
          </a:p>
        </p:txBody>
      </p:sp>
      <p:grpSp>
        <p:nvGrpSpPr>
          <p:cNvPr id="284" name="Google Shape;284;p16"/>
          <p:cNvGrpSpPr/>
          <p:nvPr/>
        </p:nvGrpSpPr>
        <p:grpSpPr>
          <a:xfrm>
            <a:off x="6091238" y="1490512"/>
            <a:ext cx="5115491" cy="3878099"/>
            <a:chOff x="0" y="534859"/>
            <a:chExt cx="5115491" cy="3878099"/>
          </a:xfrm>
        </p:grpSpPr>
        <p:sp>
          <p:nvSpPr>
            <p:cNvPr id="285" name="Google Shape;285;p16"/>
            <p:cNvSpPr/>
            <p:nvPr/>
          </p:nvSpPr>
          <p:spPr>
            <a:xfrm>
              <a:off x="0" y="534859"/>
              <a:ext cx="5115491" cy="1233179"/>
            </a:xfrm>
            <a:prstGeom prst="roundRect">
              <a:avLst>
                <a:gd name="adj" fmla="val 16667"/>
              </a:avLst>
            </a:prstGeom>
            <a:solidFill>
              <a:srgbClr val="599BD5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86;p16"/>
            <p:cNvSpPr txBox="1"/>
            <p:nvPr/>
          </p:nvSpPr>
          <p:spPr>
            <a:xfrm>
              <a:off x="60199" y="595058"/>
              <a:ext cx="4995093" cy="111278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18100" tIns="118100" rIns="118100" bIns="11810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100"/>
                <a:buFont typeface="Calibri"/>
                <a:buNone/>
              </a:pPr>
              <a:r>
                <a:rPr lang="cs-CZ" sz="31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Určuje se při konstantní rychlosti ze spotřeby kyslíku</a:t>
              </a:r>
              <a:endParaRPr sz="31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7" name="Google Shape;287;p16"/>
            <p:cNvSpPr/>
            <p:nvPr/>
          </p:nvSpPr>
          <p:spPr>
            <a:xfrm>
              <a:off x="0" y="1857319"/>
              <a:ext cx="5115491" cy="1233179"/>
            </a:xfrm>
            <a:prstGeom prst="roundRect">
              <a:avLst>
                <a:gd name="adj" fmla="val 16667"/>
              </a:avLst>
            </a:prstGeom>
            <a:solidFill>
              <a:srgbClr val="4CC38C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88;p16"/>
            <p:cNvSpPr txBox="1"/>
            <p:nvPr/>
          </p:nvSpPr>
          <p:spPr>
            <a:xfrm>
              <a:off x="60199" y="1917518"/>
              <a:ext cx="4995093" cy="111278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18100" tIns="118100" rIns="118100" bIns="11810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100"/>
                <a:buFont typeface="Calibri"/>
                <a:buNone/>
              </a:pPr>
              <a:r>
                <a:rPr lang="cs-CZ" sz="31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Čím nižší spotřeba na dané rychlosti, tím lepší ekonomika</a:t>
              </a:r>
              <a:endParaRPr sz="31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9" name="Google Shape;289;p16"/>
            <p:cNvSpPr/>
            <p:nvPr/>
          </p:nvSpPr>
          <p:spPr>
            <a:xfrm>
              <a:off x="0" y="3179779"/>
              <a:ext cx="5115491" cy="1233179"/>
            </a:xfrm>
            <a:prstGeom prst="roundRect">
              <a:avLst>
                <a:gd name="adj" fmla="val 16667"/>
              </a:avLst>
            </a:prstGeom>
            <a:solidFill>
              <a:srgbClr val="6FAB46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90;p16"/>
            <p:cNvSpPr txBox="1"/>
            <p:nvPr/>
          </p:nvSpPr>
          <p:spPr>
            <a:xfrm>
              <a:off x="60199" y="3239978"/>
              <a:ext cx="4995093" cy="111278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18100" tIns="118100" rIns="118100" bIns="11810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100"/>
                <a:buFont typeface="Calibri"/>
                <a:buNone/>
              </a:pPr>
              <a:r>
                <a:rPr lang="cs-CZ" sz="31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Vhodné porovnání intraindividuálně</a:t>
              </a:r>
              <a:endParaRPr sz="31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2E5054-E44E-7E62-C7D2-D6C6D00D8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k diskuzi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8EFE4A4-58CA-DBAE-03B0-FF05A537C16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Jaký je rozdíl mezi vnitřním (interním) a vnějším (externím) dýcháním?</a:t>
            </a:r>
          </a:p>
          <a:p>
            <a:r>
              <a:rPr lang="cs-CZ" dirty="0"/>
              <a:t>Jak je kyslík a oxid uhličitý transportován?</a:t>
            </a:r>
          </a:p>
          <a:p>
            <a:r>
              <a:rPr lang="cs-CZ" dirty="0"/>
              <a:t>Jaká je saturace krve za běžných podmínek a čím se může měnit?</a:t>
            </a:r>
          </a:p>
          <a:p>
            <a:r>
              <a:rPr lang="cs-CZ" dirty="0"/>
              <a:t>Jak je řízeno dýchaní?</a:t>
            </a:r>
          </a:p>
          <a:p>
            <a:endParaRPr lang="cs-CZ" dirty="0"/>
          </a:p>
          <a:p>
            <a:r>
              <a:rPr lang="cs-CZ" dirty="0"/>
              <a:t>„NĚCO NAVÍC“ – jak se lišila příčina úmrtí ve středověku oběšením pokud byl uzel oprátky </a:t>
            </a:r>
            <a:r>
              <a:rPr lang="cs-CZ"/>
              <a:t>vzadu nebo vepředu?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45345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0C6565-AD6D-4BD9-BDFE-B2D74F983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Dlouhodobý úkol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E7C3F8A-7CCA-4F02-810E-CB633E1565A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Mýty a fakta (vysvětlit na čem je mýtus založen a jak je to doopravdy)</a:t>
            </a:r>
          </a:p>
          <a:p>
            <a:r>
              <a:rPr lang="cs-CZ" dirty="0"/>
              <a:t>Populárně naučné weby, sociální sítě,… (fyziologie, trénink,…)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2625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Základ - opakování</a:t>
            </a:r>
            <a:endParaRPr/>
          </a:p>
        </p:txBody>
      </p:sp>
      <p:sp>
        <p:nvSpPr>
          <p:cNvPr id="98" name="Google Shape;98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Dodávka O2 tkáním a zbavení se CO2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1 dechový cyklus = nádech (inspirium) + výdech (expirium)</a:t>
            </a: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  <p:pic>
        <p:nvPicPr>
          <p:cNvPr id="99" name="Google Shape;99;p2" descr="dýchání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413381" y="803232"/>
            <a:ext cx="7940419" cy="5955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"/>
          <p:cNvSpPr/>
          <p:nvPr/>
        </p:nvSpPr>
        <p:spPr>
          <a:xfrm>
            <a:off x="0" y="1"/>
            <a:ext cx="1219169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3"/>
          <p:cNvSpPr/>
          <p:nvPr/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06" name="Google Shape;106;p3"/>
          <p:cNvGrpSpPr/>
          <p:nvPr/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107" name="Google Shape;107;p3"/>
            <p:cNvSpPr/>
            <p:nvPr/>
          </p:nvSpPr>
          <p:spPr>
            <a:xfrm>
              <a:off x="-19221" y="251144"/>
              <a:ext cx="5187198" cy="6239661"/>
            </a:xfrm>
            <a:custGeom>
              <a:avLst/>
              <a:gdLst/>
              <a:ahLst/>
              <a:cxnLst/>
              <a:rect l="l" t="t" r="r" b="b"/>
              <a:pathLst>
                <a:path w="5187198" h="6239661" extrusionOk="0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" name="Google Shape;108;p3"/>
            <p:cNvSpPr/>
            <p:nvPr/>
          </p:nvSpPr>
          <p:spPr>
            <a:xfrm>
              <a:off x="-19220" y="297400"/>
              <a:ext cx="5215811" cy="6107388"/>
            </a:xfrm>
            <a:custGeom>
              <a:avLst/>
              <a:gdLst/>
              <a:ahLst/>
              <a:cxnLst/>
              <a:rect l="l" t="t" r="r" b="b"/>
              <a:pathLst>
                <a:path w="5215811" h="6107388" extrusionOk="0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" name="Google Shape;109;p3"/>
            <p:cNvSpPr/>
            <p:nvPr/>
          </p:nvSpPr>
          <p:spPr>
            <a:xfrm>
              <a:off x="-19221" y="319367"/>
              <a:ext cx="5217956" cy="6100079"/>
            </a:xfrm>
            <a:custGeom>
              <a:avLst/>
              <a:gdLst/>
              <a:ahLst/>
              <a:cxnLst/>
              <a:rect l="l" t="t" r="r" b="b"/>
              <a:pathLst>
                <a:path w="5217956" h="6100079" extrusionOk="0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" name="Google Shape;110;p3"/>
            <p:cNvSpPr/>
            <p:nvPr/>
          </p:nvSpPr>
          <p:spPr>
            <a:xfrm>
              <a:off x="-19220" y="319367"/>
              <a:ext cx="5217957" cy="6100079"/>
            </a:xfrm>
            <a:custGeom>
              <a:avLst/>
              <a:gdLst/>
              <a:ahLst/>
              <a:cxnLst/>
              <a:rect l="l" t="t" r="r" b="b"/>
              <a:pathLst>
                <a:path w="5217957" h="6100079" extrusionOk="0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1" name="Google Shape;111;p3"/>
          <p:cNvSpPr txBox="1">
            <a:spLocks noGrp="1"/>
          </p:cNvSpPr>
          <p:nvPr>
            <p:ph type="title"/>
          </p:nvPr>
        </p:nvSpPr>
        <p:spPr>
          <a:xfrm>
            <a:off x="219118" y="1243013"/>
            <a:ext cx="4733850" cy="43719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Calibri"/>
              <a:buNone/>
            </a:pPr>
            <a:r>
              <a:rPr lang="cs-CZ" sz="3600">
                <a:solidFill>
                  <a:schemeClr val="dk2"/>
                </a:solidFill>
              </a:rPr>
              <a:t>Dechová frekvence (DF)</a:t>
            </a:r>
            <a:br>
              <a:rPr lang="cs-CZ" sz="3600">
                <a:solidFill>
                  <a:schemeClr val="dk2"/>
                </a:solidFill>
              </a:rPr>
            </a:br>
            <a:r>
              <a:rPr lang="cs-CZ" sz="3600">
                <a:solidFill>
                  <a:schemeClr val="dk2"/>
                </a:solidFill>
              </a:rPr>
              <a:t>Breathing frequency (BF)</a:t>
            </a:r>
            <a:endParaRPr sz="3600">
              <a:solidFill>
                <a:schemeClr val="dk2"/>
              </a:solidFill>
            </a:endParaRPr>
          </a:p>
        </p:txBody>
      </p:sp>
      <p:sp>
        <p:nvSpPr>
          <p:cNvPr id="112" name="Google Shape;112;p3"/>
          <p:cNvSpPr txBox="1">
            <a:spLocks noGrp="1"/>
          </p:cNvSpPr>
          <p:nvPr>
            <p:ph type="body" idx="1"/>
          </p:nvPr>
        </p:nvSpPr>
        <p:spPr>
          <a:xfrm>
            <a:off x="5691116" y="804672"/>
            <a:ext cx="5702308" cy="52303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</a:pPr>
            <a:r>
              <a:rPr lang="cs-CZ" sz="2400">
                <a:solidFill>
                  <a:schemeClr val="dk2"/>
                </a:solidFill>
              </a:rPr>
              <a:t>DF = počet dechů za minutu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</a:pPr>
            <a:r>
              <a:rPr lang="cs-CZ" sz="2400">
                <a:solidFill>
                  <a:schemeClr val="dk2"/>
                </a:solidFill>
              </a:rPr>
              <a:t>DF v klidu cca 16/min (vytrvalostně trénovaní cca 10)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</a:pPr>
            <a:r>
              <a:rPr lang="cs-CZ" sz="2400">
                <a:solidFill>
                  <a:schemeClr val="dk2"/>
                </a:solidFill>
              </a:rPr>
              <a:t>Nízká intenzita zatížení 20-30/min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</a:pPr>
            <a:r>
              <a:rPr lang="cs-CZ" sz="2400">
                <a:solidFill>
                  <a:schemeClr val="dk2"/>
                </a:solidFill>
              </a:rPr>
              <a:t>Střední intenzita zatížení 30-40/min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</a:pPr>
            <a:r>
              <a:rPr lang="cs-CZ" sz="2400">
                <a:solidFill>
                  <a:schemeClr val="dk2"/>
                </a:solidFill>
              </a:rPr>
              <a:t>Submaximální/maximální intenzita zatížení 50-60/min</a:t>
            </a:r>
            <a:endParaRPr/>
          </a:p>
          <a:p>
            <a:pPr marL="228600" lvl="0" indent="-1143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4"/>
          <p:cNvSpPr/>
          <p:nvPr/>
        </p:nvSpPr>
        <p:spPr>
          <a:xfrm>
            <a:off x="0" y="1"/>
            <a:ext cx="1219169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p4"/>
          <p:cNvSpPr/>
          <p:nvPr/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19" name="Google Shape;119;p4"/>
          <p:cNvGrpSpPr/>
          <p:nvPr/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120" name="Google Shape;120;p4"/>
            <p:cNvSpPr/>
            <p:nvPr/>
          </p:nvSpPr>
          <p:spPr>
            <a:xfrm>
              <a:off x="-19221" y="251144"/>
              <a:ext cx="5187198" cy="6239661"/>
            </a:xfrm>
            <a:custGeom>
              <a:avLst/>
              <a:gdLst/>
              <a:ahLst/>
              <a:cxnLst/>
              <a:rect l="l" t="t" r="r" b="b"/>
              <a:pathLst>
                <a:path w="5187198" h="6239661" extrusionOk="0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1" name="Google Shape;121;p4"/>
            <p:cNvSpPr/>
            <p:nvPr/>
          </p:nvSpPr>
          <p:spPr>
            <a:xfrm>
              <a:off x="-19220" y="297400"/>
              <a:ext cx="5215811" cy="6107388"/>
            </a:xfrm>
            <a:custGeom>
              <a:avLst/>
              <a:gdLst/>
              <a:ahLst/>
              <a:cxnLst/>
              <a:rect l="l" t="t" r="r" b="b"/>
              <a:pathLst>
                <a:path w="5215811" h="6107388" extrusionOk="0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2" name="Google Shape;122;p4"/>
            <p:cNvSpPr/>
            <p:nvPr/>
          </p:nvSpPr>
          <p:spPr>
            <a:xfrm>
              <a:off x="-19221" y="319367"/>
              <a:ext cx="5217956" cy="6100079"/>
            </a:xfrm>
            <a:custGeom>
              <a:avLst/>
              <a:gdLst/>
              <a:ahLst/>
              <a:cxnLst/>
              <a:rect l="l" t="t" r="r" b="b"/>
              <a:pathLst>
                <a:path w="5217956" h="6100079" extrusionOk="0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3" name="Google Shape;123;p4"/>
            <p:cNvSpPr/>
            <p:nvPr/>
          </p:nvSpPr>
          <p:spPr>
            <a:xfrm>
              <a:off x="-19220" y="319367"/>
              <a:ext cx="5217957" cy="6100079"/>
            </a:xfrm>
            <a:custGeom>
              <a:avLst/>
              <a:gdLst/>
              <a:ahLst/>
              <a:cxnLst/>
              <a:rect l="l" t="t" r="r" b="b"/>
              <a:pathLst>
                <a:path w="5217957" h="6100079" extrusionOk="0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4" name="Google Shape;124;p4"/>
          <p:cNvSpPr txBox="1">
            <a:spLocks noGrp="1"/>
          </p:cNvSpPr>
          <p:nvPr>
            <p:ph type="title"/>
          </p:nvPr>
        </p:nvSpPr>
        <p:spPr>
          <a:xfrm>
            <a:off x="316522" y="1233869"/>
            <a:ext cx="4157003" cy="43719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Calibri"/>
              <a:buNone/>
            </a:pPr>
            <a:r>
              <a:rPr lang="cs-CZ" sz="3600">
                <a:solidFill>
                  <a:schemeClr val="dk2"/>
                </a:solidFill>
              </a:rPr>
              <a:t>Dechový objem (DO)</a:t>
            </a:r>
            <a:br>
              <a:rPr lang="cs-CZ" sz="3600">
                <a:solidFill>
                  <a:schemeClr val="dk2"/>
                </a:solidFill>
              </a:rPr>
            </a:br>
            <a:r>
              <a:rPr lang="cs-CZ" sz="3600">
                <a:solidFill>
                  <a:schemeClr val="dk2"/>
                </a:solidFill>
              </a:rPr>
              <a:t>Tidal volume (VT)</a:t>
            </a:r>
            <a:endParaRPr sz="3600">
              <a:solidFill>
                <a:schemeClr val="dk2"/>
              </a:solidFill>
            </a:endParaRPr>
          </a:p>
        </p:txBody>
      </p:sp>
      <p:sp>
        <p:nvSpPr>
          <p:cNvPr id="125" name="Google Shape;125;p4"/>
          <p:cNvSpPr txBox="1">
            <a:spLocks noGrp="1"/>
          </p:cNvSpPr>
          <p:nvPr>
            <p:ph type="body" idx="1"/>
          </p:nvPr>
        </p:nvSpPr>
        <p:spPr>
          <a:xfrm>
            <a:off x="5349922" y="804672"/>
            <a:ext cx="6043502" cy="52303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</a:pPr>
            <a:r>
              <a:rPr lang="cs-CZ" sz="2400">
                <a:solidFill>
                  <a:schemeClr val="dk2"/>
                </a:solidFill>
              </a:rPr>
              <a:t>DO(v litrech) je objem vzduchu, který nadechneme (vydechneme) při jednom nádechu (výdechu)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</a:pPr>
            <a:r>
              <a:rPr lang="cs-CZ" sz="2400">
                <a:solidFill>
                  <a:schemeClr val="dk2"/>
                </a:solidFill>
              </a:rPr>
              <a:t>DO klid = 0,5 l (1 l u vytrvalostně trénovaných)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</a:pPr>
            <a:r>
              <a:rPr lang="cs-CZ" sz="2400">
                <a:solidFill>
                  <a:schemeClr val="dk2"/>
                </a:solidFill>
              </a:rPr>
              <a:t>Nízká intenzita zatížení = 1-1,5 l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</a:pPr>
            <a:r>
              <a:rPr lang="cs-CZ" sz="2400">
                <a:solidFill>
                  <a:schemeClr val="dk2"/>
                </a:solidFill>
              </a:rPr>
              <a:t>Střední intenzita zatížení = 1,5-2 l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</a:pPr>
            <a:r>
              <a:rPr lang="cs-CZ" sz="2400">
                <a:solidFill>
                  <a:schemeClr val="dk2"/>
                </a:solidFill>
              </a:rPr>
              <a:t>Submaximální – max. intenzita zatížení = 2-3 l</a:t>
            </a:r>
            <a:endParaRPr sz="24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5"/>
          <p:cNvSpPr/>
          <p:nvPr/>
        </p:nvSpPr>
        <p:spPr>
          <a:xfrm>
            <a:off x="0" y="1"/>
            <a:ext cx="1219169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p5"/>
          <p:cNvSpPr/>
          <p:nvPr/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32" name="Google Shape;132;p5"/>
          <p:cNvGrpSpPr/>
          <p:nvPr/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133" name="Google Shape;133;p5"/>
            <p:cNvSpPr/>
            <p:nvPr/>
          </p:nvSpPr>
          <p:spPr>
            <a:xfrm>
              <a:off x="-19221" y="251144"/>
              <a:ext cx="5187198" cy="6239661"/>
            </a:xfrm>
            <a:custGeom>
              <a:avLst/>
              <a:gdLst/>
              <a:ahLst/>
              <a:cxnLst/>
              <a:rect l="l" t="t" r="r" b="b"/>
              <a:pathLst>
                <a:path w="5187198" h="6239661" extrusionOk="0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4" name="Google Shape;134;p5"/>
            <p:cNvSpPr/>
            <p:nvPr/>
          </p:nvSpPr>
          <p:spPr>
            <a:xfrm>
              <a:off x="-19220" y="297400"/>
              <a:ext cx="5215811" cy="6107388"/>
            </a:xfrm>
            <a:custGeom>
              <a:avLst/>
              <a:gdLst/>
              <a:ahLst/>
              <a:cxnLst/>
              <a:rect l="l" t="t" r="r" b="b"/>
              <a:pathLst>
                <a:path w="5215811" h="6107388" extrusionOk="0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5" name="Google Shape;135;p5"/>
            <p:cNvSpPr/>
            <p:nvPr/>
          </p:nvSpPr>
          <p:spPr>
            <a:xfrm>
              <a:off x="-19221" y="319367"/>
              <a:ext cx="5217956" cy="6100079"/>
            </a:xfrm>
            <a:custGeom>
              <a:avLst/>
              <a:gdLst/>
              <a:ahLst/>
              <a:cxnLst/>
              <a:rect l="l" t="t" r="r" b="b"/>
              <a:pathLst>
                <a:path w="5217956" h="6100079" extrusionOk="0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6" name="Google Shape;136;p5"/>
            <p:cNvSpPr/>
            <p:nvPr/>
          </p:nvSpPr>
          <p:spPr>
            <a:xfrm>
              <a:off x="-19220" y="319367"/>
              <a:ext cx="5217957" cy="6100079"/>
            </a:xfrm>
            <a:custGeom>
              <a:avLst/>
              <a:gdLst/>
              <a:ahLst/>
              <a:cxnLst/>
              <a:rect l="l" t="t" r="r" b="b"/>
              <a:pathLst>
                <a:path w="5217957" h="6100079" extrusionOk="0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37" name="Google Shape;137;p5"/>
          <p:cNvSpPr txBox="1"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Calibri"/>
              <a:buNone/>
            </a:pPr>
            <a:r>
              <a:rPr lang="cs-CZ" sz="3600">
                <a:solidFill>
                  <a:schemeClr val="dk2"/>
                </a:solidFill>
              </a:rPr>
              <a:t>Minutová ventilace (V</a:t>
            </a:r>
            <a:r>
              <a:rPr lang="cs-CZ" sz="3600" i="1" baseline="-25000">
                <a:solidFill>
                  <a:schemeClr val="dk2"/>
                </a:solidFill>
              </a:rPr>
              <a:t>E</a:t>
            </a:r>
            <a:r>
              <a:rPr lang="cs-CZ" sz="3600">
                <a:solidFill>
                  <a:schemeClr val="dk2"/>
                </a:solidFill>
              </a:rPr>
              <a:t>)</a:t>
            </a:r>
            <a:endParaRPr sz="3600">
              <a:solidFill>
                <a:schemeClr val="dk2"/>
              </a:solidFill>
            </a:endParaRPr>
          </a:p>
        </p:txBody>
      </p:sp>
      <p:sp>
        <p:nvSpPr>
          <p:cNvPr id="138" name="Google Shape;138;p5"/>
          <p:cNvSpPr txBox="1">
            <a:spLocks noGrp="1"/>
          </p:cNvSpPr>
          <p:nvPr>
            <p:ph type="body" idx="1"/>
          </p:nvPr>
        </p:nvSpPr>
        <p:spPr>
          <a:xfrm>
            <a:off x="5677469" y="804672"/>
            <a:ext cx="5715955" cy="52303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</a:pPr>
            <a:r>
              <a:rPr lang="cs-CZ" sz="2400">
                <a:solidFill>
                  <a:schemeClr val="dk2"/>
                </a:solidFill>
              </a:rPr>
              <a:t>V</a:t>
            </a:r>
            <a:r>
              <a:rPr lang="cs-CZ" sz="2400" i="1" baseline="-25000">
                <a:solidFill>
                  <a:schemeClr val="dk2"/>
                </a:solidFill>
              </a:rPr>
              <a:t>E</a:t>
            </a:r>
            <a:r>
              <a:rPr lang="cs-CZ" sz="2400">
                <a:solidFill>
                  <a:schemeClr val="dk2"/>
                </a:solidFill>
              </a:rPr>
              <a:t> je objem vzduchu, který prodýcháme během 1 min (VE=DO*DF)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</a:pPr>
            <a:r>
              <a:rPr lang="cs-CZ" sz="2400">
                <a:solidFill>
                  <a:schemeClr val="dk2"/>
                </a:solidFill>
              </a:rPr>
              <a:t>V</a:t>
            </a:r>
            <a:r>
              <a:rPr lang="cs-CZ" sz="2400" baseline="-25000">
                <a:solidFill>
                  <a:schemeClr val="dk2"/>
                </a:solidFill>
              </a:rPr>
              <a:t>E</a:t>
            </a:r>
            <a:r>
              <a:rPr lang="cs-CZ" sz="2400">
                <a:solidFill>
                  <a:schemeClr val="dk2"/>
                </a:solidFill>
              </a:rPr>
              <a:t> klid = 8 l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</a:pPr>
            <a:r>
              <a:rPr lang="cs-CZ" sz="2400">
                <a:solidFill>
                  <a:schemeClr val="dk2"/>
                </a:solidFill>
              </a:rPr>
              <a:t>V</a:t>
            </a:r>
            <a:r>
              <a:rPr lang="cs-CZ" sz="2400" baseline="-25000">
                <a:solidFill>
                  <a:schemeClr val="dk2"/>
                </a:solidFill>
              </a:rPr>
              <a:t>E</a:t>
            </a:r>
            <a:r>
              <a:rPr lang="cs-CZ" sz="2400">
                <a:solidFill>
                  <a:schemeClr val="dk2"/>
                </a:solidFill>
              </a:rPr>
              <a:t> lehká intenzita zatížení = 40 l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</a:pPr>
            <a:r>
              <a:rPr lang="cs-CZ" sz="2400">
                <a:solidFill>
                  <a:schemeClr val="dk2"/>
                </a:solidFill>
              </a:rPr>
              <a:t>V</a:t>
            </a:r>
            <a:r>
              <a:rPr lang="cs-CZ" sz="2400" baseline="-25000">
                <a:solidFill>
                  <a:schemeClr val="dk2"/>
                </a:solidFill>
              </a:rPr>
              <a:t>E</a:t>
            </a:r>
            <a:r>
              <a:rPr lang="cs-CZ" sz="2400">
                <a:solidFill>
                  <a:schemeClr val="dk2"/>
                </a:solidFill>
              </a:rPr>
              <a:t> střední intenzita zatížení = 80 l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</a:pPr>
            <a:r>
              <a:rPr lang="cs-CZ" sz="2400">
                <a:solidFill>
                  <a:schemeClr val="dk2"/>
                </a:solidFill>
              </a:rPr>
              <a:t>V</a:t>
            </a:r>
            <a:r>
              <a:rPr lang="cs-CZ" sz="2400" baseline="-25000">
                <a:solidFill>
                  <a:schemeClr val="dk2"/>
                </a:solidFill>
              </a:rPr>
              <a:t>E</a:t>
            </a:r>
            <a:r>
              <a:rPr lang="cs-CZ" sz="2400">
                <a:solidFill>
                  <a:schemeClr val="dk2"/>
                </a:solidFill>
              </a:rPr>
              <a:t> max. intenzita zatížení = 120l (180l u vytrvalostně trénovaných)</a:t>
            </a:r>
            <a:endParaRPr sz="2400">
              <a:solidFill>
                <a:schemeClr val="dk2"/>
              </a:solidFill>
            </a:endParaRPr>
          </a:p>
          <a:p>
            <a:pPr marL="228600" lvl="0" indent="-1143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" name="Google Shape;144;p6"/>
          <p:cNvSpPr/>
          <p:nvPr/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" name="Google Shape;145;p6"/>
          <p:cNvSpPr txBox="1">
            <a:spLocks noGrp="1"/>
          </p:cNvSpPr>
          <p:nvPr>
            <p:ph type="title"/>
          </p:nvPr>
        </p:nvSpPr>
        <p:spPr>
          <a:xfrm>
            <a:off x="804672" y="802955"/>
            <a:ext cx="4766330" cy="1454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Calibri"/>
              <a:buNone/>
            </a:pPr>
            <a:r>
              <a:rPr lang="cs-CZ" sz="3600">
                <a:solidFill>
                  <a:schemeClr val="dk2"/>
                </a:solidFill>
              </a:rPr>
              <a:t>Spotřeba kyslíku (VO₂)</a:t>
            </a:r>
            <a:endParaRPr sz="3600">
              <a:solidFill>
                <a:schemeClr val="dk2"/>
              </a:solidFill>
            </a:endParaRPr>
          </a:p>
        </p:txBody>
      </p:sp>
      <p:sp>
        <p:nvSpPr>
          <p:cNvPr id="146" name="Google Shape;146;p6"/>
          <p:cNvSpPr txBox="1">
            <a:spLocks noGrp="1"/>
          </p:cNvSpPr>
          <p:nvPr>
            <p:ph type="body" idx="1"/>
          </p:nvPr>
        </p:nvSpPr>
        <p:spPr>
          <a:xfrm>
            <a:off x="804672" y="2421683"/>
            <a:ext cx="5013567" cy="33534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</a:pPr>
            <a:r>
              <a:rPr lang="cs-CZ" sz="2400">
                <a:solidFill>
                  <a:schemeClr val="dk2"/>
                </a:solidFill>
              </a:rPr>
              <a:t>Objem kyslíku spotřebovaného při PA za minutu na 1 kg hmotnosti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</a:pPr>
            <a:r>
              <a:rPr lang="cs-CZ" sz="2400">
                <a:solidFill>
                  <a:schemeClr val="dk2"/>
                </a:solidFill>
              </a:rPr>
              <a:t>VO₂max = maximální spotřeba kyslíku (ml/kg/min)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</a:pPr>
            <a:r>
              <a:rPr lang="cs-CZ" sz="2400">
                <a:solidFill>
                  <a:schemeClr val="dk2"/>
                </a:solidFill>
              </a:rPr>
              <a:t>Ovlivněno geneticky, věkem a vytrvalostním tréninkem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</a:pPr>
            <a:r>
              <a:rPr lang="cs-CZ" sz="2400">
                <a:solidFill>
                  <a:schemeClr val="dk2"/>
                </a:solidFill>
              </a:rPr>
              <a:t>Průměrné VO₂max mužů cca 40 a žen 35 ml/kg/min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</a:pPr>
            <a:r>
              <a:rPr lang="cs-CZ" sz="2400">
                <a:solidFill>
                  <a:schemeClr val="dk2"/>
                </a:solidFill>
              </a:rPr>
              <a:t>Vytrvalci až 80-90 ml/kg/min</a:t>
            </a:r>
            <a:endParaRPr sz="2400">
              <a:solidFill>
                <a:schemeClr val="dk2"/>
              </a:solidFill>
            </a:endParaRPr>
          </a:p>
        </p:txBody>
      </p:sp>
      <p:grpSp>
        <p:nvGrpSpPr>
          <p:cNvPr id="147" name="Google Shape;147;p6"/>
          <p:cNvGrpSpPr/>
          <p:nvPr/>
        </p:nvGrpSpPr>
        <p:grpSpPr>
          <a:xfrm>
            <a:off x="5818240" y="-16714"/>
            <a:ext cx="6373761" cy="6874714"/>
            <a:chOff x="5818240" y="-1"/>
            <a:chExt cx="6373761" cy="6874714"/>
          </a:xfrm>
        </p:grpSpPr>
        <p:sp>
          <p:nvSpPr>
            <p:cNvPr id="148" name="Google Shape;148;p6"/>
            <p:cNvSpPr/>
            <p:nvPr/>
          </p:nvSpPr>
          <p:spPr>
            <a:xfrm>
              <a:off x="5818240" y="-1"/>
              <a:ext cx="6373761" cy="6874714"/>
            </a:xfrm>
            <a:custGeom>
              <a:avLst/>
              <a:gdLst/>
              <a:ahLst/>
              <a:cxnLst/>
              <a:rect l="l" t="t" r="r" b="b"/>
              <a:pathLst>
                <a:path w="6373761" h="6874714" extrusionOk="0">
                  <a:moveTo>
                    <a:pt x="6373761" y="5771297"/>
                  </a:moveTo>
                  <a:lnTo>
                    <a:pt x="6373761" y="6247960"/>
                  </a:lnTo>
                  <a:lnTo>
                    <a:pt x="6235932" y="6361930"/>
                  </a:lnTo>
                  <a:cubicBezTo>
                    <a:pt x="6143250" y="6437460"/>
                    <a:pt x="6051059" y="6512200"/>
                    <a:pt x="5960375" y="6587489"/>
                  </a:cubicBezTo>
                  <a:lnTo>
                    <a:pt x="5822907" y="6701871"/>
                  </a:lnTo>
                  <a:cubicBezTo>
                    <a:pt x="5776123" y="6740385"/>
                    <a:pt x="5729079" y="6778899"/>
                    <a:pt x="5681115" y="6816896"/>
                  </a:cubicBezTo>
                  <a:lnTo>
                    <a:pt x="5604096" y="6874714"/>
                  </a:lnTo>
                  <a:lnTo>
                    <a:pt x="4878485" y="6874714"/>
                  </a:lnTo>
                  <a:lnTo>
                    <a:pt x="5006014" y="6800200"/>
                  </a:lnTo>
                  <a:cubicBezTo>
                    <a:pt x="5054354" y="6770429"/>
                    <a:pt x="5102285" y="6739483"/>
                    <a:pt x="5149855" y="6707667"/>
                  </a:cubicBezTo>
                  <a:cubicBezTo>
                    <a:pt x="5244993" y="6643906"/>
                    <a:pt x="5338561" y="6576025"/>
                    <a:pt x="5431866" y="6506210"/>
                  </a:cubicBezTo>
                  <a:cubicBezTo>
                    <a:pt x="5478386" y="6471304"/>
                    <a:pt x="5524777" y="6435495"/>
                    <a:pt x="5571036" y="6399557"/>
                  </a:cubicBezTo>
                  <a:lnTo>
                    <a:pt x="5711649" y="6288912"/>
                  </a:lnTo>
                  <a:cubicBezTo>
                    <a:pt x="5902059" y="6140395"/>
                    <a:pt x="6093257" y="5998320"/>
                    <a:pt x="6276589" y="5852379"/>
                  </a:cubicBezTo>
                  <a:close/>
                  <a:moveTo>
                    <a:pt x="3975975" y="263"/>
                  </a:moveTo>
                  <a:cubicBezTo>
                    <a:pt x="4101550" y="1809"/>
                    <a:pt x="4226830" y="10149"/>
                    <a:pt x="4350473" y="24963"/>
                  </a:cubicBezTo>
                  <a:cubicBezTo>
                    <a:pt x="4598149" y="54846"/>
                    <a:pt x="4842943" y="108687"/>
                    <a:pt x="5077909" y="189450"/>
                  </a:cubicBezTo>
                  <a:cubicBezTo>
                    <a:pt x="5312876" y="269955"/>
                    <a:pt x="5537357" y="376867"/>
                    <a:pt x="5746507" y="505804"/>
                  </a:cubicBezTo>
                  <a:cubicBezTo>
                    <a:pt x="5955527" y="634999"/>
                    <a:pt x="6148688" y="786864"/>
                    <a:pt x="6322456" y="956633"/>
                  </a:cubicBezTo>
                  <a:lnTo>
                    <a:pt x="6373761" y="1011863"/>
                  </a:lnTo>
                  <a:lnTo>
                    <a:pt x="6373761" y="1185075"/>
                  </a:lnTo>
                  <a:lnTo>
                    <a:pt x="6359489" y="1169497"/>
                  </a:lnTo>
                  <a:cubicBezTo>
                    <a:pt x="6318811" y="1127602"/>
                    <a:pt x="6276917" y="1086890"/>
                    <a:pt x="6233869" y="1047442"/>
                  </a:cubicBezTo>
                  <a:cubicBezTo>
                    <a:pt x="6147509" y="968870"/>
                    <a:pt x="6056431" y="895448"/>
                    <a:pt x="5961423" y="827953"/>
                  </a:cubicBezTo>
                  <a:cubicBezTo>
                    <a:pt x="5865891" y="761102"/>
                    <a:pt x="5766688" y="699403"/>
                    <a:pt x="5663555" y="645304"/>
                  </a:cubicBezTo>
                  <a:cubicBezTo>
                    <a:pt x="5457943" y="535816"/>
                    <a:pt x="5238703" y="453894"/>
                    <a:pt x="5013827" y="397863"/>
                  </a:cubicBezTo>
                  <a:cubicBezTo>
                    <a:pt x="4788953" y="341703"/>
                    <a:pt x="4558442" y="310917"/>
                    <a:pt x="4327409" y="302545"/>
                  </a:cubicBezTo>
                  <a:cubicBezTo>
                    <a:pt x="4096111" y="293012"/>
                    <a:pt x="3867174" y="305893"/>
                    <a:pt x="3639939" y="338868"/>
                  </a:cubicBezTo>
                  <a:cubicBezTo>
                    <a:pt x="3526585" y="355999"/>
                    <a:pt x="3413885" y="377254"/>
                    <a:pt x="3302495" y="403659"/>
                  </a:cubicBezTo>
                  <a:cubicBezTo>
                    <a:pt x="3191107" y="430451"/>
                    <a:pt x="3080634" y="460978"/>
                    <a:pt x="2971604" y="496273"/>
                  </a:cubicBezTo>
                  <a:cubicBezTo>
                    <a:pt x="2862573" y="531437"/>
                    <a:pt x="2754854" y="570852"/>
                    <a:pt x="2648706" y="614389"/>
                  </a:cubicBezTo>
                  <a:cubicBezTo>
                    <a:pt x="2542690" y="658056"/>
                    <a:pt x="2438114" y="705714"/>
                    <a:pt x="2335374" y="757109"/>
                  </a:cubicBezTo>
                  <a:cubicBezTo>
                    <a:pt x="2129894" y="859769"/>
                    <a:pt x="1931228" y="976855"/>
                    <a:pt x="1741342" y="1107725"/>
                  </a:cubicBezTo>
                  <a:cubicBezTo>
                    <a:pt x="1694035" y="1140571"/>
                    <a:pt x="1646858" y="1173933"/>
                    <a:pt x="1600861" y="1208710"/>
                  </a:cubicBezTo>
                  <a:cubicBezTo>
                    <a:pt x="1577535" y="1225713"/>
                    <a:pt x="1554732" y="1243361"/>
                    <a:pt x="1531799" y="1260879"/>
                  </a:cubicBezTo>
                  <a:cubicBezTo>
                    <a:pt x="1508735" y="1278267"/>
                    <a:pt x="1486064" y="1296171"/>
                    <a:pt x="1463655" y="1314333"/>
                  </a:cubicBezTo>
                  <a:cubicBezTo>
                    <a:pt x="1373627" y="1386853"/>
                    <a:pt x="1285564" y="1462077"/>
                    <a:pt x="1200777" y="1541166"/>
                  </a:cubicBezTo>
                  <a:cubicBezTo>
                    <a:pt x="1030810" y="1698827"/>
                    <a:pt x="873161" y="1870785"/>
                    <a:pt x="731501" y="2055754"/>
                  </a:cubicBezTo>
                  <a:cubicBezTo>
                    <a:pt x="660734" y="2148239"/>
                    <a:pt x="593771" y="2243944"/>
                    <a:pt x="531393" y="2342739"/>
                  </a:cubicBezTo>
                  <a:cubicBezTo>
                    <a:pt x="470063" y="2442050"/>
                    <a:pt x="412140" y="2543810"/>
                    <a:pt x="361033" y="2649046"/>
                  </a:cubicBezTo>
                  <a:cubicBezTo>
                    <a:pt x="347798" y="2675194"/>
                    <a:pt x="335479" y="2701728"/>
                    <a:pt x="323292" y="2728263"/>
                  </a:cubicBezTo>
                  <a:lnTo>
                    <a:pt x="304945" y="2768193"/>
                  </a:lnTo>
                  <a:lnTo>
                    <a:pt x="287516" y="2808510"/>
                  </a:lnTo>
                  <a:cubicBezTo>
                    <a:pt x="276115" y="2835432"/>
                    <a:pt x="264583" y="2862352"/>
                    <a:pt x="254230" y="2889788"/>
                  </a:cubicBezTo>
                  <a:cubicBezTo>
                    <a:pt x="243877" y="2917224"/>
                    <a:pt x="232477" y="2944274"/>
                    <a:pt x="223042" y="2971968"/>
                  </a:cubicBezTo>
                  <a:cubicBezTo>
                    <a:pt x="182679" y="3081970"/>
                    <a:pt x="148475" y="3194291"/>
                    <a:pt x="121611" y="3308544"/>
                  </a:cubicBezTo>
                  <a:cubicBezTo>
                    <a:pt x="67096" y="3536534"/>
                    <a:pt x="39183" y="3771224"/>
                    <a:pt x="39314" y="4005912"/>
                  </a:cubicBezTo>
                  <a:cubicBezTo>
                    <a:pt x="39969" y="4122871"/>
                    <a:pt x="51109" y="4239571"/>
                    <a:pt x="73910" y="4354081"/>
                  </a:cubicBezTo>
                  <a:cubicBezTo>
                    <a:pt x="97892" y="4468334"/>
                    <a:pt x="132619" y="4580140"/>
                    <a:pt x="179534" y="4687050"/>
                  </a:cubicBezTo>
                  <a:cubicBezTo>
                    <a:pt x="190673" y="4713972"/>
                    <a:pt x="203647" y="4740249"/>
                    <a:pt x="215964" y="4766654"/>
                  </a:cubicBezTo>
                  <a:cubicBezTo>
                    <a:pt x="229332" y="4792674"/>
                    <a:pt x="242043" y="4818950"/>
                    <a:pt x="256457" y="4844455"/>
                  </a:cubicBezTo>
                  <a:cubicBezTo>
                    <a:pt x="283978" y="4895978"/>
                    <a:pt x="314642" y="4945956"/>
                    <a:pt x="346225" y="4995290"/>
                  </a:cubicBezTo>
                  <a:cubicBezTo>
                    <a:pt x="377676" y="5044752"/>
                    <a:pt x="411355" y="5092926"/>
                    <a:pt x="445296" y="5140971"/>
                  </a:cubicBezTo>
                  <a:cubicBezTo>
                    <a:pt x="479760" y="5188630"/>
                    <a:pt x="515537" y="5235645"/>
                    <a:pt x="551443" y="5282531"/>
                  </a:cubicBezTo>
                  <a:cubicBezTo>
                    <a:pt x="623387" y="5376434"/>
                    <a:pt x="698608" y="5468402"/>
                    <a:pt x="772387" y="5562561"/>
                  </a:cubicBezTo>
                  <a:cubicBezTo>
                    <a:pt x="809472" y="5609448"/>
                    <a:pt x="846428" y="5656719"/>
                    <a:pt x="882858" y="5704507"/>
                  </a:cubicBezTo>
                  <a:cubicBezTo>
                    <a:pt x="919159" y="5751909"/>
                    <a:pt x="955196" y="5802273"/>
                    <a:pt x="990316" y="5848258"/>
                  </a:cubicBezTo>
                  <a:cubicBezTo>
                    <a:pt x="1025175" y="5895402"/>
                    <a:pt x="1061736" y="5941129"/>
                    <a:pt x="1097774" y="5987114"/>
                  </a:cubicBezTo>
                  <a:cubicBezTo>
                    <a:pt x="1134860" y="6032326"/>
                    <a:pt x="1171684" y="6077536"/>
                    <a:pt x="1210080" y="6121203"/>
                  </a:cubicBezTo>
                  <a:cubicBezTo>
                    <a:pt x="1286350" y="6209051"/>
                    <a:pt x="1365632" y="6293677"/>
                    <a:pt x="1448192" y="6374054"/>
                  </a:cubicBezTo>
                  <a:cubicBezTo>
                    <a:pt x="1613572" y="6534420"/>
                    <a:pt x="1792057" y="6677526"/>
                    <a:pt x="1982991" y="6796158"/>
                  </a:cubicBezTo>
                  <a:lnTo>
                    <a:pt x="2118475" y="6874714"/>
                  </a:lnTo>
                  <a:lnTo>
                    <a:pt x="1569874" y="6874714"/>
                  </a:lnTo>
                  <a:lnTo>
                    <a:pt x="1507802" y="6817815"/>
                  </a:lnTo>
                  <a:cubicBezTo>
                    <a:pt x="1418412" y="6730595"/>
                    <a:pt x="1334903" y="6638562"/>
                    <a:pt x="1256865" y="6543437"/>
                  </a:cubicBezTo>
                  <a:cubicBezTo>
                    <a:pt x="1179155" y="6447861"/>
                    <a:pt x="1106817" y="6349194"/>
                    <a:pt x="1038410" y="6248722"/>
                  </a:cubicBezTo>
                  <a:cubicBezTo>
                    <a:pt x="969873" y="6148253"/>
                    <a:pt x="905922" y="6045592"/>
                    <a:pt x="845380" y="5941386"/>
                  </a:cubicBezTo>
                  <a:cubicBezTo>
                    <a:pt x="814453" y="5888704"/>
                    <a:pt x="786147" y="5839370"/>
                    <a:pt x="755351" y="5788877"/>
                  </a:cubicBezTo>
                  <a:cubicBezTo>
                    <a:pt x="724817" y="5738771"/>
                    <a:pt x="693760" y="5688665"/>
                    <a:pt x="661784" y="5638944"/>
                  </a:cubicBezTo>
                  <a:lnTo>
                    <a:pt x="466525" y="5340366"/>
                  </a:lnTo>
                  <a:cubicBezTo>
                    <a:pt x="434156" y="5290131"/>
                    <a:pt x="402181" y="5239639"/>
                    <a:pt x="370992" y="5188502"/>
                  </a:cubicBezTo>
                  <a:cubicBezTo>
                    <a:pt x="339803" y="5137364"/>
                    <a:pt x="308876" y="5086099"/>
                    <a:pt x="280046" y="5033287"/>
                  </a:cubicBezTo>
                  <a:cubicBezTo>
                    <a:pt x="222255" y="4928179"/>
                    <a:pt x="169181" y="4819982"/>
                    <a:pt x="126853" y="4707660"/>
                  </a:cubicBezTo>
                  <a:cubicBezTo>
                    <a:pt x="83739" y="4595725"/>
                    <a:pt x="51764" y="4479670"/>
                    <a:pt x="30272" y="4362068"/>
                  </a:cubicBezTo>
                  <a:cubicBezTo>
                    <a:pt x="9698" y="4244466"/>
                    <a:pt x="0" y="4125060"/>
                    <a:pt x="0" y="4005912"/>
                  </a:cubicBezTo>
                  <a:cubicBezTo>
                    <a:pt x="1704" y="3530867"/>
                    <a:pt x="95140" y="3057110"/>
                    <a:pt x="270480" y="2610532"/>
                  </a:cubicBezTo>
                  <a:cubicBezTo>
                    <a:pt x="314511" y="2498984"/>
                    <a:pt x="362212" y="2388466"/>
                    <a:pt x="415942" y="2280526"/>
                  </a:cubicBezTo>
                  <a:cubicBezTo>
                    <a:pt x="468884" y="2172197"/>
                    <a:pt x="527199" y="2066188"/>
                    <a:pt x="590102" y="1962626"/>
                  </a:cubicBezTo>
                  <a:cubicBezTo>
                    <a:pt x="716037" y="1755631"/>
                    <a:pt x="859794" y="1557653"/>
                    <a:pt x="1020719" y="1373070"/>
                  </a:cubicBezTo>
                  <a:cubicBezTo>
                    <a:pt x="1101575" y="1281101"/>
                    <a:pt x="1185969" y="1191838"/>
                    <a:pt x="1275080" y="1107081"/>
                  </a:cubicBezTo>
                  <a:cubicBezTo>
                    <a:pt x="1297227" y="1085699"/>
                    <a:pt x="1319504" y="1064575"/>
                    <a:pt x="1342437" y="1043965"/>
                  </a:cubicBezTo>
                  <a:cubicBezTo>
                    <a:pt x="1365240" y="1023226"/>
                    <a:pt x="1387648" y="1002102"/>
                    <a:pt x="1411106" y="982138"/>
                  </a:cubicBezTo>
                  <a:cubicBezTo>
                    <a:pt x="1457497" y="941563"/>
                    <a:pt x="1505065" y="902276"/>
                    <a:pt x="1553029" y="863376"/>
                  </a:cubicBezTo>
                  <a:cubicBezTo>
                    <a:pt x="1745798" y="708806"/>
                    <a:pt x="1954030" y="571882"/>
                    <a:pt x="2173401" y="454409"/>
                  </a:cubicBezTo>
                  <a:cubicBezTo>
                    <a:pt x="2612013" y="219334"/>
                    <a:pt x="3099505" y="65666"/>
                    <a:pt x="3599708" y="16332"/>
                  </a:cubicBezTo>
                  <a:cubicBezTo>
                    <a:pt x="3724530" y="3966"/>
                    <a:pt x="3850400" y="-1283"/>
                    <a:pt x="3975975" y="263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9" name="Google Shape;149;p6"/>
            <p:cNvSpPr/>
            <p:nvPr/>
          </p:nvSpPr>
          <p:spPr>
            <a:xfrm>
              <a:off x="5865276" y="313387"/>
              <a:ext cx="6326724" cy="6561326"/>
            </a:xfrm>
            <a:custGeom>
              <a:avLst/>
              <a:gdLst/>
              <a:ahLst/>
              <a:cxnLst/>
              <a:rect l="l" t="t" r="r" b="b"/>
              <a:pathLst>
                <a:path w="6326724" h="6561326" extrusionOk="0">
                  <a:moveTo>
                    <a:pt x="6326724" y="5020808"/>
                  </a:moveTo>
                  <a:lnTo>
                    <a:pt x="6326724" y="5698632"/>
                  </a:lnTo>
                  <a:lnTo>
                    <a:pt x="6067438" y="5902509"/>
                  </a:lnTo>
                  <a:cubicBezTo>
                    <a:pt x="5977868" y="5970407"/>
                    <a:pt x="5888364" y="6036453"/>
                    <a:pt x="5799974" y="6102017"/>
                  </a:cubicBezTo>
                  <a:lnTo>
                    <a:pt x="5665258" y="6202100"/>
                  </a:lnTo>
                  <a:cubicBezTo>
                    <a:pt x="5619654" y="6235719"/>
                    <a:pt x="5573656" y="6269596"/>
                    <a:pt x="5526873" y="6302828"/>
                  </a:cubicBezTo>
                  <a:cubicBezTo>
                    <a:pt x="5480220" y="6336189"/>
                    <a:pt x="5433044" y="6369423"/>
                    <a:pt x="5385080" y="6402268"/>
                  </a:cubicBezTo>
                  <a:cubicBezTo>
                    <a:pt x="5336988" y="6434857"/>
                    <a:pt x="5288500" y="6467187"/>
                    <a:pt x="5238833" y="6498875"/>
                  </a:cubicBezTo>
                  <a:lnTo>
                    <a:pt x="5138040" y="6561326"/>
                  </a:lnTo>
                  <a:lnTo>
                    <a:pt x="3946072" y="6561326"/>
                  </a:lnTo>
                  <a:lnTo>
                    <a:pt x="3976009" y="6555242"/>
                  </a:lnTo>
                  <a:cubicBezTo>
                    <a:pt x="4123712" y="6519227"/>
                    <a:pt x="4266863" y="6466383"/>
                    <a:pt x="4404855" y="6399048"/>
                  </a:cubicBezTo>
                  <a:cubicBezTo>
                    <a:pt x="4589500" y="6310299"/>
                    <a:pt x="4765232" y="6196690"/>
                    <a:pt x="4938868" y="6072132"/>
                  </a:cubicBezTo>
                  <a:cubicBezTo>
                    <a:pt x="4982245" y="6041089"/>
                    <a:pt x="5025359" y="6008630"/>
                    <a:pt x="5068342" y="5976042"/>
                  </a:cubicBezTo>
                  <a:cubicBezTo>
                    <a:pt x="5111588" y="5943453"/>
                    <a:pt x="5154702" y="5910349"/>
                    <a:pt x="5197816" y="5876730"/>
                  </a:cubicBezTo>
                  <a:lnTo>
                    <a:pt x="5460039" y="5670637"/>
                  </a:lnTo>
                  <a:cubicBezTo>
                    <a:pt x="5639966" y="5530365"/>
                    <a:pt x="5821596" y="5399753"/>
                    <a:pt x="5999033" y="5271718"/>
                  </a:cubicBezTo>
                  <a:cubicBezTo>
                    <a:pt x="6087686" y="5207700"/>
                    <a:pt x="6174667" y="5143360"/>
                    <a:pt x="6258766" y="5077603"/>
                  </a:cubicBezTo>
                  <a:close/>
                  <a:moveTo>
                    <a:pt x="4139342" y="440"/>
                  </a:moveTo>
                  <a:cubicBezTo>
                    <a:pt x="4198237" y="1301"/>
                    <a:pt x="4257068" y="3427"/>
                    <a:pt x="4315744" y="6808"/>
                  </a:cubicBezTo>
                  <a:cubicBezTo>
                    <a:pt x="4550841" y="20849"/>
                    <a:pt x="4785806" y="55240"/>
                    <a:pt x="5015400" y="113591"/>
                  </a:cubicBezTo>
                  <a:cubicBezTo>
                    <a:pt x="5244992" y="171812"/>
                    <a:pt x="5469212" y="254249"/>
                    <a:pt x="5681114" y="361418"/>
                  </a:cubicBezTo>
                  <a:cubicBezTo>
                    <a:pt x="5892754" y="468586"/>
                    <a:pt x="6093124" y="599584"/>
                    <a:pt x="6270952" y="755441"/>
                  </a:cubicBezTo>
                  <a:lnTo>
                    <a:pt x="6326724" y="807432"/>
                  </a:lnTo>
                  <a:lnTo>
                    <a:pt x="6326724" y="1231565"/>
                  </a:lnTo>
                  <a:lnTo>
                    <a:pt x="6302093" y="1203002"/>
                  </a:lnTo>
                  <a:cubicBezTo>
                    <a:pt x="6227937" y="1127247"/>
                    <a:pt x="6149211" y="1056081"/>
                    <a:pt x="6066914" y="989616"/>
                  </a:cubicBezTo>
                  <a:cubicBezTo>
                    <a:pt x="5902714" y="856299"/>
                    <a:pt x="5724360" y="740371"/>
                    <a:pt x="5533688" y="647242"/>
                  </a:cubicBezTo>
                  <a:cubicBezTo>
                    <a:pt x="5343146" y="553857"/>
                    <a:pt x="5141466" y="482239"/>
                    <a:pt x="4933626" y="432262"/>
                  </a:cubicBezTo>
                  <a:cubicBezTo>
                    <a:pt x="4725788" y="382156"/>
                    <a:pt x="4512182" y="353303"/>
                    <a:pt x="4296873" y="343126"/>
                  </a:cubicBezTo>
                  <a:cubicBezTo>
                    <a:pt x="4081172" y="332435"/>
                    <a:pt x="3865732" y="339520"/>
                    <a:pt x="3651602" y="365797"/>
                  </a:cubicBezTo>
                  <a:cubicBezTo>
                    <a:pt x="3437604" y="392202"/>
                    <a:pt x="3225572" y="436384"/>
                    <a:pt x="3018256" y="496666"/>
                  </a:cubicBezTo>
                  <a:cubicBezTo>
                    <a:pt x="2810809" y="556691"/>
                    <a:pt x="2608474" y="634362"/>
                    <a:pt x="2412429" y="724399"/>
                  </a:cubicBezTo>
                  <a:cubicBezTo>
                    <a:pt x="2019160" y="902541"/>
                    <a:pt x="1651969" y="1138775"/>
                    <a:pt x="1329857" y="1424086"/>
                  </a:cubicBezTo>
                  <a:cubicBezTo>
                    <a:pt x="1169326" y="1567192"/>
                    <a:pt x="1020588" y="1723307"/>
                    <a:pt x="887314" y="1891015"/>
                  </a:cubicBezTo>
                  <a:cubicBezTo>
                    <a:pt x="753778" y="2058466"/>
                    <a:pt x="635967" y="2238026"/>
                    <a:pt x="537420" y="2427245"/>
                  </a:cubicBezTo>
                  <a:cubicBezTo>
                    <a:pt x="438874" y="2616335"/>
                    <a:pt x="356839" y="2814313"/>
                    <a:pt x="299965" y="3020021"/>
                  </a:cubicBezTo>
                  <a:cubicBezTo>
                    <a:pt x="242961" y="3225212"/>
                    <a:pt x="213474" y="3438518"/>
                    <a:pt x="213606" y="3651953"/>
                  </a:cubicBezTo>
                  <a:cubicBezTo>
                    <a:pt x="214785" y="3756804"/>
                    <a:pt x="225269" y="3860881"/>
                    <a:pt x="250036" y="3961352"/>
                  </a:cubicBezTo>
                  <a:cubicBezTo>
                    <a:pt x="274412" y="4061950"/>
                    <a:pt x="312284" y="4158171"/>
                    <a:pt x="357625" y="4250783"/>
                  </a:cubicBezTo>
                  <a:cubicBezTo>
                    <a:pt x="380558" y="4297025"/>
                    <a:pt x="405982" y="4342366"/>
                    <a:pt x="432715" y="4387063"/>
                  </a:cubicBezTo>
                  <a:cubicBezTo>
                    <a:pt x="459841" y="4431630"/>
                    <a:pt x="488803" y="4475554"/>
                    <a:pt x="518943" y="4518962"/>
                  </a:cubicBezTo>
                  <a:cubicBezTo>
                    <a:pt x="580011" y="4605521"/>
                    <a:pt x="647893" y="4689504"/>
                    <a:pt x="718133" y="4773874"/>
                  </a:cubicBezTo>
                  <a:cubicBezTo>
                    <a:pt x="788374" y="4858372"/>
                    <a:pt x="861760" y="4942871"/>
                    <a:pt x="933704" y="5030717"/>
                  </a:cubicBezTo>
                  <a:cubicBezTo>
                    <a:pt x="969742" y="5074512"/>
                    <a:pt x="1005387" y="5119337"/>
                    <a:pt x="1040900" y="5164806"/>
                  </a:cubicBezTo>
                  <a:lnTo>
                    <a:pt x="1092401" y="5230628"/>
                  </a:lnTo>
                  <a:cubicBezTo>
                    <a:pt x="1109306" y="5251624"/>
                    <a:pt x="1125425" y="5273135"/>
                    <a:pt x="1142854" y="5293615"/>
                  </a:cubicBezTo>
                  <a:cubicBezTo>
                    <a:pt x="1278880" y="5460293"/>
                    <a:pt x="1426438" y="5613704"/>
                    <a:pt x="1576354" y="5759128"/>
                  </a:cubicBezTo>
                  <a:cubicBezTo>
                    <a:pt x="1651706" y="5831519"/>
                    <a:pt x="1728368" y="5901461"/>
                    <a:pt x="1806865" y="5968571"/>
                  </a:cubicBezTo>
                  <a:cubicBezTo>
                    <a:pt x="1885362" y="6035680"/>
                    <a:pt x="1965299" y="6100599"/>
                    <a:pt x="2048253" y="6161654"/>
                  </a:cubicBezTo>
                  <a:cubicBezTo>
                    <a:pt x="2213502" y="6284022"/>
                    <a:pt x="2391724" y="6393380"/>
                    <a:pt x="2587506" y="6467059"/>
                  </a:cubicBezTo>
                  <a:cubicBezTo>
                    <a:pt x="2685137" y="6503898"/>
                    <a:pt x="2786304" y="6532106"/>
                    <a:pt x="2889176" y="6553360"/>
                  </a:cubicBezTo>
                  <a:lnTo>
                    <a:pt x="2929698" y="6561326"/>
                  </a:lnTo>
                  <a:lnTo>
                    <a:pt x="1816374" y="6561326"/>
                  </a:lnTo>
                  <a:lnTo>
                    <a:pt x="1787601" y="6545761"/>
                  </a:lnTo>
                  <a:cubicBezTo>
                    <a:pt x="1577272" y="6422749"/>
                    <a:pt x="1389483" y="6266761"/>
                    <a:pt x="1225544" y="6094158"/>
                  </a:cubicBezTo>
                  <a:cubicBezTo>
                    <a:pt x="1143116" y="6007986"/>
                    <a:pt x="1068158" y="5916274"/>
                    <a:pt x="997654" y="5822374"/>
                  </a:cubicBezTo>
                  <a:cubicBezTo>
                    <a:pt x="927546" y="5728086"/>
                    <a:pt x="860842" y="5632381"/>
                    <a:pt x="798596" y="5534615"/>
                  </a:cubicBezTo>
                  <a:cubicBezTo>
                    <a:pt x="782608" y="5510399"/>
                    <a:pt x="767537" y="5485797"/>
                    <a:pt x="752075" y="5461324"/>
                  </a:cubicBezTo>
                  <a:lnTo>
                    <a:pt x="707650" y="5390221"/>
                  </a:lnTo>
                  <a:cubicBezTo>
                    <a:pt x="679213" y="5344237"/>
                    <a:pt x="649728" y="5298638"/>
                    <a:pt x="619980" y="5252396"/>
                  </a:cubicBezTo>
                  <a:lnTo>
                    <a:pt x="438349" y="4970822"/>
                  </a:lnTo>
                  <a:cubicBezTo>
                    <a:pt x="377413" y="4874860"/>
                    <a:pt x="317263" y="4776064"/>
                    <a:pt x="261044" y="4673145"/>
                  </a:cubicBezTo>
                  <a:cubicBezTo>
                    <a:pt x="233000" y="4621622"/>
                    <a:pt x="205874" y="4569197"/>
                    <a:pt x="181107" y="4515356"/>
                  </a:cubicBezTo>
                  <a:cubicBezTo>
                    <a:pt x="156470" y="4461385"/>
                    <a:pt x="133537" y="4406385"/>
                    <a:pt x="113224" y="4350223"/>
                  </a:cubicBezTo>
                  <a:cubicBezTo>
                    <a:pt x="93305" y="4293934"/>
                    <a:pt x="75614" y="4236872"/>
                    <a:pt x="61199" y="4178908"/>
                  </a:cubicBezTo>
                  <a:cubicBezTo>
                    <a:pt x="54385" y="4149927"/>
                    <a:pt x="47440" y="4120815"/>
                    <a:pt x="41804" y="4091577"/>
                  </a:cubicBezTo>
                  <a:lnTo>
                    <a:pt x="33287" y="4047781"/>
                  </a:lnTo>
                  <a:lnTo>
                    <a:pt x="26209" y="4003858"/>
                  </a:lnTo>
                  <a:cubicBezTo>
                    <a:pt x="7732" y="3886643"/>
                    <a:pt x="0" y="3768783"/>
                    <a:pt x="0" y="3651953"/>
                  </a:cubicBezTo>
                  <a:cubicBezTo>
                    <a:pt x="524" y="3422031"/>
                    <a:pt x="25030" y="3192109"/>
                    <a:pt x="72731" y="2966307"/>
                  </a:cubicBezTo>
                  <a:cubicBezTo>
                    <a:pt x="120301" y="2740634"/>
                    <a:pt x="193163" y="2519343"/>
                    <a:pt x="291316" y="2309385"/>
                  </a:cubicBezTo>
                  <a:cubicBezTo>
                    <a:pt x="488540" y="1889469"/>
                    <a:pt x="774352" y="1513736"/>
                    <a:pt x="1110878" y="1193776"/>
                  </a:cubicBezTo>
                  <a:cubicBezTo>
                    <a:pt x="1279535" y="1033797"/>
                    <a:pt x="1461821" y="887856"/>
                    <a:pt x="1654327" y="756730"/>
                  </a:cubicBezTo>
                  <a:cubicBezTo>
                    <a:pt x="1847096" y="625732"/>
                    <a:pt x="2049956" y="509031"/>
                    <a:pt x="2261727" y="409720"/>
                  </a:cubicBezTo>
                  <a:cubicBezTo>
                    <a:pt x="2685792" y="212515"/>
                    <a:pt x="3142357" y="82162"/>
                    <a:pt x="3610060" y="27032"/>
                  </a:cubicBezTo>
                  <a:cubicBezTo>
                    <a:pt x="3785399" y="6647"/>
                    <a:pt x="3962657" y="-2144"/>
                    <a:pt x="4139342" y="440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0" name="Google Shape;150;p6"/>
            <p:cNvSpPr/>
            <p:nvPr/>
          </p:nvSpPr>
          <p:spPr>
            <a:xfrm>
              <a:off x="5870322" y="353119"/>
              <a:ext cx="6321679" cy="6521594"/>
            </a:xfrm>
            <a:custGeom>
              <a:avLst/>
              <a:gdLst/>
              <a:ahLst/>
              <a:cxnLst/>
              <a:rect l="l" t="t" r="r" b="b"/>
              <a:pathLst>
                <a:path w="6321679" h="6521594" extrusionOk="0">
                  <a:moveTo>
                    <a:pt x="4150102" y="0"/>
                  </a:moveTo>
                  <a:cubicBezTo>
                    <a:pt x="4918148" y="0"/>
                    <a:pt x="5569597" y="228540"/>
                    <a:pt x="6083891" y="619943"/>
                  </a:cubicBezTo>
                  <a:lnTo>
                    <a:pt x="6321679" y="822247"/>
                  </a:lnTo>
                  <a:lnTo>
                    <a:pt x="6321679" y="1866928"/>
                  </a:lnTo>
                  <a:lnTo>
                    <a:pt x="6212358" y="1689281"/>
                  </a:lnTo>
                  <a:cubicBezTo>
                    <a:pt x="6161484" y="1615222"/>
                    <a:pt x="6107295" y="1544427"/>
                    <a:pt x="6049880" y="1477173"/>
                  </a:cubicBezTo>
                  <a:cubicBezTo>
                    <a:pt x="5825135" y="1214018"/>
                    <a:pt x="5555573" y="1009470"/>
                    <a:pt x="5248663" y="869327"/>
                  </a:cubicBezTo>
                  <a:cubicBezTo>
                    <a:pt x="4921178" y="719909"/>
                    <a:pt x="4551627" y="644042"/>
                    <a:pt x="4150102" y="644042"/>
                  </a:cubicBezTo>
                  <a:cubicBezTo>
                    <a:pt x="3724203" y="644042"/>
                    <a:pt x="3292799" y="725448"/>
                    <a:pt x="2867946" y="886459"/>
                  </a:cubicBezTo>
                  <a:cubicBezTo>
                    <a:pt x="2454234" y="1042832"/>
                    <a:pt x="2060440" y="1273141"/>
                    <a:pt x="1728892" y="1552397"/>
                  </a:cubicBezTo>
                  <a:cubicBezTo>
                    <a:pt x="1391580" y="1836419"/>
                    <a:pt x="1126473" y="2159600"/>
                    <a:pt x="941043" y="2512664"/>
                  </a:cubicBezTo>
                  <a:cubicBezTo>
                    <a:pt x="751551" y="2873583"/>
                    <a:pt x="655362" y="3249575"/>
                    <a:pt x="655362" y="3630204"/>
                  </a:cubicBezTo>
                  <a:cubicBezTo>
                    <a:pt x="655362" y="4013537"/>
                    <a:pt x="808817" y="4237405"/>
                    <a:pt x="1128177" y="4667883"/>
                  </a:cubicBezTo>
                  <a:cubicBezTo>
                    <a:pt x="1205232" y="4771702"/>
                    <a:pt x="1284908" y="4879129"/>
                    <a:pt x="1366419" y="4997246"/>
                  </a:cubicBezTo>
                  <a:cubicBezTo>
                    <a:pt x="1989282" y="5899677"/>
                    <a:pt x="2657880" y="6284685"/>
                    <a:pt x="3601937" y="6284685"/>
                  </a:cubicBezTo>
                  <a:cubicBezTo>
                    <a:pt x="4221523" y="6284685"/>
                    <a:pt x="4676122" y="5971036"/>
                    <a:pt x="5298985" y="5492643"/>
                  </a:cubicBezTo>
                  <a:cubicBezTo>
                    <a:pt x="5368571" y="5439187"/>
                    <a:pt x="5438156" y="5386375"/>
                    <a:pt x="5505513" y="5335367"/>
                  </a:cubicBezTo>
                  <a:cubicBezTo>
                    <a:pt x="5779335" y="5127761"/>
                    <a:pt x="6041730" y="4928776"/>
                    <a:pt x="6252618" y="4722492"/>
                  </a:cubicBezTo>
                  <a:lnTo>
                    <a:pt x="6321679" y="4651477"/>
                  </a:lnTo>
                  <a:lnTo>
                    <a:pt x="6321679" y="5523097"/>
                  </a:lnTo>
                  <a:lnTo>
                    <a:pt x="6024428" y="5754969"/>
                  </a:lnTo>
                  <a:cubicBezTo>
                    <a:pt x="5918395" y="5835747"/>
                    <a:pt x="5810491" y="5916953"/>
                    <a:pt x="5702345" y="6000018"/>
                  </a:cubicBezTo>
                  <a:cubicBezTo>
                    <a:pt x="5466020" y="6181541"/>
                    <a:pt x="5232938" y="6357503"/>
                    <a:pt x="4988380" y="6506549"/>
                  </a:cubicBezTo>
                  <a:lnTo>
                    <a:pt x="4961490" y="6521594"/>
                  </a:lnTo>
                  <a:lnTo>
                    <a:pt x="2011326" y="6521594"/>
                  </a:lnTo>
                  <a:lnTo>
                    <a:pt x="1982893" y="6505768"/>
                  </a:lnTo>
                  <a:cubicBezTo>
                    <a:pt x="1531799" y="6233999"/>
                    <a:pt x="1157400" y="5841520"/>
                    <a:pt x="824149" y="5358682"/>
                  </a:cubicBezTo>
                  <a:cubicBezTo>
                    <a:pt x="424196" y="4779302"/>
                    <a:pt x="0" y="4381929"/>
                    <a:pt x="0" y="3630075"/>
                  </a:cubicBezTo>
                  <a:cubicBezTo>
                    <a:pt x="0" y="1625174"/>
                    <a:pt x="2089794" y="0"/>
                    <a:pt x="4150102" y="0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1" name="Google Shape;151;p6"/>
            <p:cNvSpPr/>
            <p:nvPr/>
          </p:nvSpPr>
          <p:spPr>
            <a:xfrm>
              <a:off x="5870322" y="353119"/>
              <a:ext cx="6321679" cy="6521594"/>
            </a:xfrm>
            <a:custGeom>
              <a:avLst/>
              <a:gdLst/>
              <a:ahLst/>
              <a:cxnLst/>
              <a:rect l="l" t="t" r="r" b="b"/>
              <a:pathLst>
                <a:path w="6321679" h="6521594" extrusionOk="0">
                  <a:moveTo>
                    <a:pt x="4150102" y="0"/>
                  </a:moveTo>
                  <a:cubicBezTo>
                    <a:pt x="4918148" y="0"/>
                    <a:pt x="5569597" y="228540"/>
                    <a:pt x="6083891" y="619943"/>
                  </a:cubicBezTo>
                  <a:lnTo>
                    <a:pt x="6321679" y="822247"/>
                  </a:lnTo>
                  <a:lnTo>
                    <a:pt x="6321679" y="2150195"/>
                  </a:lnTo>
                  <a:lnTo>
                    <a:pt x="6241288" y="1985338"/>
                  </a:lnTo>
                  <a:cubicBezTo>
                    <a:pt x="6156788" y="1831195"/>
                    <a:pt x="6059249" y="1688709"/>
                    <a:pt x="5949367" y="1559997"/>
                  </a:cubicBezTo>
                  <a:cubicBezTo>
                    <a:pt x="5737073" y="1311397"/>
                    <a:pt x="5482843" y="1118314"/>
                    <a:pt x="5193362" y="986156"/>
                  </a:cubicBezTo>
                  <a:cubicBezTo>
                    <a:pt x="4883437" y="844596"/>
                    <a:pt x="4532365" y="772850"/>
                    <a:pt x="4150102" y="772850"/>
                  </a:cubicBezTo>
                  <a:cubicBezTo>
                    <a:pt x="3746218" y="772850"/>
                    <a:pt x="3319008" y="853613"/>
                    <a:pt x="2914861" y="1006637"/>
                  </a:cubicBezTo>
                  <a:cubicBezTo>
                    <a:pt x="2515039" y="1157857"/>
                    <a:pt x="2134350" y="1380438"/>
                    <a:pt x="1814073" y="1650163"/>
                  </a:cubicBezTo>
                  <a:cubicBezTo>
                    <a:pt x="1494190" y="1919502"/>
                    <a:pt x="1232622" y="2238173"/>
                    <a:pt x="1057412" y="2571657"/>
                  </a:cubicBezTo>
                  <a:cubicBezTo>
                    <a:pt x="877486" y="2914158"/>
                    <a:pt x="786277" y="3270313"/>
                    <a:pt x="786277" y="3630204"/>
                  </a:cubicBezTo>
                  <a:cubicBezTo>
                    <a:pt x="786277" y="3974121"/>
                    <a:pt x="923483" y="4173646"/>
                    <a:pt x="1233931" y="4592016"/>
                  </a:cubicBezTo>
                  <a:cubicBezTo>
                    <a:pt x="1311641" y="4696736"/>
                    <a:pt x="1391972" y="4805064"/>
                    <a:pt x="1474795" y="4924985"/>
                  </a:cubicBezTo>
                  <a:cubicBezTo>
                    <a:pt x="1767682" y="5349278"/>
                    <a:pt x="2068172" y="5650948"/>
                    <a:pt x="2393691" y="5846995"/>
                  </a:cubicBezTo>
                  <a:cubicBezTo>
                    <a:pt x="2738735" y="6054891"/>
                    <a:pt x="3133971" y="6155876"/>
                    <a:pt x="3601805" y="6155876"/>
                  </a:cubicBezTo>
                  <a:cubicBezTo>
                    <a:pt x="3867305" y="6155876"/>
                    <a:pt x="4114196" y="6093405"/>
                    <a:pt x="4378909" y="5959186"/>
                  </a:cubicBezTo>
                  <a:cubicBezTo>
                    <a:pt x="4650699" y="5821362"/>
                    <a:pt x="4919737" y="5620421"/>
                    <a:pt x="5218129" y="5391271"/>
                  </a:cubicBezTo>
                  <a:cubicBezTo>
                    <a:pt x="5288107" y="5337558"/>
                    <a:pt x="5357824" y="5284617"/>
                    <a:pt x="5425313" y="5233481"/>
                  </a:cubicBezTo>
                  <a:cubicBezTo>
                    <a:pt x="5739037" y="4995556"/>
                    <a:pt x="6037512" y="4769168"/>
                    <a:pt x="6254366" y="4534301"/>
                  </a:cubicBezTo>
                  <a:lnTo>
                    <a:pt x="6321679" y="4456641"/>
                  </a:lnTo>
                  <a:lnTo>
                    <a:pt x="6321679" y="5523097"/>
                  </a:lnTo>
                  <a:lnTo>
                    <a:pt x="6024428" y="5754969"/>
                  </a:lnTo>
                  <a:cubicBezTo>
                    <a:pt x="5918395" y="5835747"/>
                    <a:pt x="5810491" y="5916953"/>
                    <a:pt x="5702345" y="6000018"/>
                  </a:cubicBezTo>
                  <a:cubicBezTo>
                    <a:pt x="5466020" y="6181541"/>
                    <a:pt x="5232938" y="6357503"/>
                    <a:pt x="4988380" y="6506549"/>
                  </a:cubicBezTo>
                  <a:lnTo>
                    <a:pt x="4961490" y="6521594"/>
                  </a:lnTo>
                  <a:lnTo>
                    <a:pt x="2011326" y="6521594"/>
                  </a:lnTo>
                  <a:lnTo>
                    <a:pt x="1982893" y="6505768"/>
                  </a:lnTo>
                  <a:cubicBezTo>
                    <a:pt x="1531799" y="6233999"/>
                    <a:pt x="1157400" y="5841520"/>
                    <a:pt x="824149" y="5358682"/>
                  </a:cubicBezTo>
                  <a:cubicBezTo>
                    <a:pt x="424196" y="4779302"/>
                    <a:pt x="0" y="4381929"/>
                    <a:pt x="0" y="3630075"/>
                  </a:cubicBezTo>
                  <a:cubicBezTo>
                    <a:pt x="0" y="1625174"/>
                    <a:pt x="2089794" y="0"/>
                    <a:pt x="4150102" y="0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152" name="Google Shape;152;p6" descr="skenovat000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85963" y="207276"/>
            <a:ext cx="4462087" cy="644344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7"/>
          <p:cNvSpPr/>
          <p:nvPr/>
        </p:nvSpPr>
        <p:spPr>
          <a:xfrm>
            <a:off x="0" y="1"/>
            <a:ext cx="1219169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Google Shape;158;p7"/>
          <p:cNvSpPr/>
          <p:nvPr/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59" name="Google Shape;159;p7"/>
          <p:cNvGrpSpPr/>
          <p:nvPr/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160" name="Google Shape;160;p7"/>
            <p:cNvSpPr/>
            <p:nvPr/>
          </p:nvSpPr>
          <p:spPr>
            <a:xfrm>
              <a:off x="-19221" y="251144"/>
              <a:ext cx="5187198" cy="6239661"/>
            </a:xfrm>
            <a:custGeom>
              <a:avLst/>
              <a:gdLst/>
              <a:ahLst/>
              <a:cxnLst/>
              <a:rect l="l" t="t" r="r" b="b"/>
              <a:pathLst>
                <a:path w="5187198" h="6239661" extrusionOk="0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1" name="Google Shape;161;p7"/>
            <p:cNvSpPr/>
            <p:nvPr/>
          </p:nvSpPr>
          <p:spPr>
            <a:xfrm>
              <a:off x="-19220" y="297400"/>
              <a:ext cx="5215811" cy="6107388"/>
            </a:xfrm>
            <a:custGeom>
              <a:avLst/>
              <a:gdLst/>
              <a:ahLst/>
              <a:cxnLst/>
              <a:rect l="l" t="t" r="r" b="b"/>
              <a:pathLst>
                <a:path w="5215811" h="6107388" extrusionOk="0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2" name="Google Shape;162;p7"/>
            <p:cNvSpPr/>
            <p:nvPr/>
          </p:nvSpPr>
          <p:spPr>
            <a:xfrm>
              <a:off x="-19221" y="319367"/>
              <a:ext cx="5217956" cy="6100079"/>
            </a:xfrm>
            <a:custGeom>
              <a:avLst/>
              <a:gdLst/>
              <a:ahLst/>
              <a:cxnLst/>
              <a:rect l="l" t="t" r="r" b="b"/>
              <a:pathLst>
                <a:path w="5217956" h="6100079" extrusionOk="0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3" name="Google Shape;163;p7"/>
            <p:cNvSpPr/>
            <p:nvPr/>
          </p:nvSpPr>
          <p:spPr>
            <a:xfrm>
              <a:off x="-19220" y="319367"/>
              <a:ext cx="5217957" cy="6100079"/>
            </a:xfrm>
            <a:custGeom>
              <a:avLst/>
              <a:gdLst/>
              <a:ahLst/>
              <a:cxnLst/>
              <a:rect l="l" t="t" r="r" b="b"/>
              <a:pathLst>
                <a:path w="5217957" h="6100079" extrusionOk="0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64" name="Google Shape;164;p7"/>
          <p:cNvSpPr txBox="1"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Calibri"/>
              <a:buNone/>
            </a:pPr>
            <a:r>
              <a:rPr lang="cs-CZ" sz="3600">
                <a:solidFill>
                  <a:schemeClr val="dk2"/>
                </a:solidFill>
              </a:rPr>
              <a:t>Tepový kyslík VO₂/TF</a:t>
            </a:r>
            <a:endParaRPr sz="3600">
              <a:solidFill>
                <a:schemeClr val="dk2"/>
              </a:solidFill>
            </a:endParaRPr>
          </a:p>
        </p:txBody>
      </p:sp>
      <p:sp>
        <p:nvSpPr>
          <p:cNvPr id="165" name="Google Shape;165;p7"/>
          <p:cNvSpPr txBox="1">
            <a:spLocks noGrp="1"/>
          </p:cNvSpPr>
          <p:nvPr>
            <p:ph type="body" idx="1"/>
          </p:nvPr>
        </p:nvSpPr>
        <p:spPr>
          <a:xfrm>
            <a:off x="5609230" y="577061"/>
            <a:ext cx="5784194" cy="54579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</a:pPr>
            <a:r>
              <a:rPr lang="cs-CZ" sz="2400">
                <a:solidFill>
                  <a:schemeClr val="dk2"/>
                </a:solidFill>
              </a:rPr>
              <a:t>Množství O₂ vypumpovaného během 1 systoly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</a:pPr>
            <a:r>
              <a:rPr lang="cs-CZ" sz="2400">
                <a:solidFill>
                  <a:schemeClr val="dk2"/>
                </a:solidFill>
              </a:rPr>
              <a:t>Ovlivněno velikostí postavy, pohlavím a vytrvalostní zdatností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</a:pPr>
            <a:r>
              <a:rPr lang="cs-CZ" sz="2400">
                <a:solidFill>
                  <a:schemeClr val="dk2"/>
                </a:solidFill>
              </a:rPr>
              <a:t>Maximální hodnoty často v submaximu nebo maximu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</a:pPr>
            <a:r>
              <a:rPr lang="cs-CZ" sz="2400">
                <a:solidFill>
                  <a:schemeClr val="dk2"/>
                </a:solidFill>
              </a:rPr>
              <a:t>Muži nejvyšší průměrně kolem 16-18 ml, ženy 14-16 ml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</a:pPr>
            <a:r>
              <a:rPr lang="cs-CZ" sz="2400">
                <a:solidFill>
                  <a:schemeClr val="dk2"/>
                </a:solidFill>
              </a:rPr>
              <a:t>Trénovaní (vytrvalostně) až 25-30 ml</a:t>
            </a:r>
            <a:endParaRPr sz="24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8"/>
          <p:cNvSpPr/>
          <p:nvPr/>
        </p:nvSpPr>
        <p:spPr>
          <a:xfrm>
            <a:off x="0" y="1"/>
            <a:ext cx="1219169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Google Shape;171;p8"/>
          <p:cNvSpPr/>
          <p:nvPr/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72" name="Google Shape;172;p8"/>
          <p:cNvGrpSpPr/>
          <p:nvPr/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173" name="Google Shape;173;p8"/>
            <p:cNvSpPr/>
            <p:nvPr/>
          </p:nvSpPr>
          <p:spPr>
            <a:xfrm>
              <a:off x="-19221" y="251144"/>
              <a:ext cx="5187198" cy="6239661"/>
            </a:xfrm>
            <a:custGeom>
              <a:avLst/>
              <a:gdLst/>
              <a:ahLst/>
              <a:cxnLst/>
              <a:rect l="l" t="t" r="r" b="b"/>
              <a:pathLst>
                <a:path w="5187198" h="6239661" extrusionOk="0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4" name="Google Shape;174;p8"/>
            <p:cNvSpPr/>
            <p:nvPr/>
          </p:nvSpPr>
          <p:spPr>
            <a:xfrm>
              <a:off x="-19220" y="297400"/>
              <a:ext cx="5215811" cy="6107388"/>
            </a:xfrm>
            <a:custGeom>
              <a:avLst/>
              <a:gdLst/>
              <a:ahLst/>
              <a:cxnLst/>
              <a:rect l="l" t="t" r="r" b="b"/>
              <a:pathLst>
                <a:path w="5215811" h="6107388" extrusionOk="0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5" name="Google Shape;175;p8"/>
            <p:cNvSpPr/>
            <p:nvPr/>
          </p:nvSpPr>
          <p:spPr>
            <a:xfrm>
              <a:off x="-19221" y="319367"/>
              <a:ext cx="5217956" cy="6100079"/>
            </a:xfrm>
            <a:custGeom>
              <a:avLst/>
              <a:gdLst/>
              <a:ahLst/>
              <a:cxnLst/>
              <a:rect l="l" t="t" r="r" b="b"/>
              <a:pathLst>
                <a:path w="5217956" h="6100079" extrusionOk="0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6" name="Google Shape;176;p8"/>
            <p:cNvSpPr/>
            <p:nvPr/>
          </p:nvSpPr>
          <p:spPr>
            <a:xfrm>
              <a:off x="-19220" y="319367"/>
              <a:ext cx="5217957" cy="6100079"/>
            </a:xfrm>
            <a:custGeom>
              <a:avLst/>
              <a:gdLst/>
              <a:ahLst/>
              <a:cxnLst/>
              <a:rect l="l" t="t" r="r" b="b"/>
              <a:pathLst>
                <a:path w="5217957" h="6100079" extrusionOk="0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77" name="Google Shape;177;p8"/>
          <p:cNvSpPr txBox="1"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Calibri"/>
              <a:buNone/>
            </a:pPr>
            <a:r>
              <a:rPr lang="cs-CZ" sz="3600" dirty="0">
                <a:solidFill>
                  <a:schemeClr val="dk2"/>
                </a:solidFill>
              </a:rPr>
              <a:t>Saturace a transport O₂</a:t>
            </a:r>
            <a:endParaRPr sz="3600" dirty="0">
              <a:solidFill>
                <a:schemeClr val="dk2"/>
              </a:solidFill>
            </a:endParaRPr>
          </a:p>
        </p:txBody>
      </p:sp>
      <p:sp>
        <p:nvSpPr>
          <p:cNvPr id="178" name="Google Shape;178;p8"/>
          <p:cNvSpPr txBox="1">
            <a:spLocks noGrp="1"/>
          </p:cNvSpPr>
          <p:nvPr>
            <p:ph type="body" idx="1"/>
          </p:nvPr>
        </p:nvSpPr>
        <p:spPr>
          <a:xfrm>
            <a:off x="5527343" y="804672"/>
            <a:ext cx="5866081" cy="52303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</a:pPr>
            <a:r>
              <a:rPr lang="cs-CZ" sz="2400" dirty="0">
                <a:solidFill>
                  <a:schemeClr val="dk2"/>
                </a:solidFill>
              </a:rPr>
              <a:t>1 molekula </a:t>
            </a:r>
            <a:r>
              <a:rPr lang="cs-CZ" sz="2400" dirty="0" err="1">
                <a:solidFill>
                  <a:schemeClr val="dk2"/>
                </a:solidFill>
              </a:rPr>
              <a:t>Hb</a:t>
            </a:r>
            <a:r>
              <a:rPr lang="cs-CZ" sz="2400" dirty="0">
                <a:solidFill>
                  <a:schemeClr val="dk2"/>
                </a:solidFill>
              </a:rPr>
              <a:t> na sebe váže 4 molekuly O₂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</a:pPr>
            <a:r>
              <a:rPr lang="cs-CZ" sz="2400" dirty="0">
                <a:solidFill>
                  <a:schemeClr val="dk2"/>
                </a:solidFill>
              </a:rPr>
              <a:t>Saturace v klidu &gt;98 %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</a:pPr>
            <a:r>
              <a:rPr lang="cs-CZ" sz="2400" dirty="0">
                <a:solidFill>
                  <a:schemeClr val="dk2"/>
                </a:solidFill>
              </a:rPr>
              <a:t>1 g </a:t>
            </a:r>
            <a:r>
              <a:rPr lang="cs-CZ" sz="2400" dirty="0" err="1">
                <a:solidFill>
                  <a:schemeClr val="dk2"/>
                </a:solidFill>
              </a:rPr>
              <a:t>Hb</a:t>
            </a:r>
            <a:r>
              <a:rPr lang="cs-CZ" sz="2400" dirty="0">
                <a:solidFill>
                  <a:schemeClr val="dk2"/>
                </a:solidFill>
              </a:rPr>
              <a:t> obsahuje 1,34 ml O₂</a:t>
            </a:r>
            <a:endParaRPr sz="2400" dirty="0">
              <a:solidFill>
                <a:schemeClr val="dk2"/>
              </a:solidFill>
            </a:endParaRP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</a:pPr>
            <a:r>
              <a:rPr lang="cs-CZ" sz="2400" dirty="0">
                <a:solidFill>
                  <a:schemeClr val="dk2"/>
                </a:solidFill>
              </a:rPr>
              <a:t>100 ml krve obsahuje cca 14-18 g </a:t>
            </a:r>
            <a:r>
              <a:rPr lang="cs-CZ" sz="2400" dirty="0" err="1">
                <a:solidFill>
                  <a:schemeClr val="dk2"/>
                </a:solidFill>
              </a:rPr>
              <a:t>Hb</a:t>
            </a:r>
            <a:r>
              <a:rPr lang="cs-CZ" sz="2400" dirty="0">
                <a:solidFill>
                  <a:schemeClr val="dk2"/>
                </a:solidFill>
              </a:rPr>
              <a:t> (muži) a 12-16 g </a:t>
            </a:r>
            <a:r>
              <a:rPr lang="cs-CZ" sz="2400" dirty="0" err="1">
                <a:solidFill>
                  <a:schemeClr val="dk2"/>
                </a:solidFill>
              </a:rPr>
              <a:t>Hb</a:t>
            </a:r>
            <a:r>
              <a:rPr lang="cs-CZ" sz="2400" dirty="0">
                <a:solidFill>
                  <a:schemeClr val="dk2"/>
                </a:solidFill>
              </a:rPr>
              <a:t> (ženy)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</a:pPr>
            <a:r>
              <a:rPr lang="cs-CZ" sz="2400" dirty="0">
                <a:solidFill>
                  <a:schemeClr val="dk2"/>
                </a:solidFill>
              </a:rPr>
              <a:t>S rostoucí acidózou a teplotou klesá saturace O₂ v krvi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</a:pPr>
            <a:r>
              <a:rPr lang="cs-CZ" sz="2400" dirty="0">
                <a:solidFill>
                  <a:schemeClr val="dk2"/>
                </a:solidFill>
              </a:rPr>
              <a:t>S přibývající intenzitou klesá saturace O₂ ve svalu (převaha anaerobní glykolýzy)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</a:pPr>
            <a:r>
              <a:rPr lang="cs-CZ" sz="2400" dirty="0">
                <a:solidFill>
                  <a:schemeClr val="dk2"/>
                </a:solidFill>
              </a:rPr>
              <a:t>Nedostatek železa -&gt; anémie -&gt; snížení transportní kapacity O₂</a:t>
            </a:r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endParaRPr/>
          </a:p>
        </p:txBody>
      </p:sp>
      <p:pic>
        <p:nvPicPr>
          <p:cNvPr id="184" name="Google Shape;184;p9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704850" y="1690688"/>
            <a:ext cx="5152420" cy="435133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5" name="Google Shape;185;p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909960" y="1546226"/>
            <a:ext cx="5391150" cy="4495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819</Words>
  <Application>Microsoft Office PowerPoint</Application>
  <PresentationFormat>Širokoúhlá obrazovka</PresentationFormat>
  <Paragraphs>87</Paragraphs>
  <Slides>19</Slides>
  <Notes>17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2" baseType="lpstr">
      <vt:lpstr>Arial</vt:lpstr>
      <vt:lpstr>Calibri</vt:lpstr>
      <vt:lpstr>Motiv Office</vt:lpstr>
      <vt:lpstr>Respirační systém</vt:lpstr>
      <vt:lpstr>Základ - opakování</vt:lpstr>
      <vt:lpstr>Dechová frekvence (DF) Breathing frequency (BF)</vt:lpstr>
      <vt:lpstr>Dechový objem (DO) Tidal volume (VT)</vt:lpstr>
      <vt:lpstr>Minutová ventilace (VE)</vt:lpstr>
      <vt:lpstr>Spotřeba kyslíku (VO₂)</vt:lpstr>
      <vt:lpstr>Tepový kyslík VO₂/TF</vt:lpstr>
      <vt:lpstr>Saturace a transport O₂</vt:lpstr>
      <vt:lpstr>Prezentace aplikace PowerPoint</vt:lpstr>
      <vt:lpstr>Transport CO₂</vt:lpstr>
      <vt:lpstr>Poměr respirační výměny (RER)</vt:lpstr>
      <vt:lpstr>VO₂max vs. VO₂peak</vt:lpstr>
      <vt:lpstr>Ventilační prahy (VT1 a VT2)</vt:lpstr>
      <vt:lpstr>Prezentace aplikace PowerPoint</vt:lpstr>
      <vt:lpstr>Respirační adaptace</vt:lpstr>
      <vt:lpstr>Posun prahů</vt:lpstr>
      <vt:lpstr>Ekonomika pohybu</vt:lpstr>
      <vt:lpstr>Otázky k diskuzi</vt:lpstr>
      <vt:lpstr>Dlouhodobý úkol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Respirační systém</dc:title>
  <dc:creator>Vojtěch Grün</dc:creator>
  <cp:lastModifiedBy>Vojtěch Grün</cp:lastModifiedBy>
  <cp:revision>3</cp:revision>
  <dcterms:created xsi:type="dcterms:W3CDTF">2022-03-18T09:42:52Z</dcterms:created>
  <dcterms:modified xsi:type="dcterms:W3CDTF">2023-10-17T08:57:16Z</dcterms:modified>
</cp:coreProperties>
</file>