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  <p:sldId id="264" r:id="rId10"/>
    <p:sldId id="265" r:id="rId11"/>
    <p:sldId id="267" r:id="rId12"/>
    <p:sldId id="270" r:id="rId13"/>
    <p:sldId id="271" r:id="rId14"/>
    <p:sldId id="268" r:id="rId15"/>
    <p:sldId id="269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0710" autoAdjust="0"/>
  </p:normalViewPr>
  <p:slideViewPr>
    <p:cSldViewPr snapToGrid="0">
      <p:cViewPr varScale="1">
        <p:scale>
          <a:sx n="76" d="100"/>
          <a:sy n="76" d="100"/>
        </p:scale>
        <p:origin x="92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dirty="0"/>
              <a:t> bp4852 Kompenzace a regenerace ve sportu</a:t>
            </a:r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Regenerace - základní pojmy</a:t>
            </a:r>
            <a:br>
              <a:rPr lang="cs-CZ" sz="24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2000" b="0" dirty="0">
                <a:solidFill>
                  <a:schemeClr val="tx1"/>
                </a:solidFill>
              </a:rPr>
              <a:t>Jakub </a:t>
            </a:r>
            <a:r>
              <a:rPr lang="cs-CZ" sz="2000" b="0" dirty="0" err="1">
                <a:solidFill>
                  <a:schemeClr val="tx1"/>
                </a:solidFill>
              </a:rPr>
              <a:t>Krajňák</a:t>
            </a:r>
            <a:r>
              <a:rPr lang="cs-CZ" sz="2000" b="0" dirty="0">
                <a:solidFill>
                  <a:schemeClr val="tx1"/>
                </a:solidFill>
              </a:rPr>
              <a:t> </a:t>
            </a:r>
            <a:br>
              <a:rPr lang="cs-CZ" sz="2000" b="0" dirty="0">
                <a:solidFill>
                  <a:schemeClr val="tx1"/>
                </a:solidFill>
              </a:rPr>
            </a:br>
            <a:r>
              <a:rPr lang="cs-CZ" sz="2000" b="0" dirty="0">
                <a:solidFill>
                  <a:schemeClr val="tx1"/>
                </a:solidFill>
              </a:rPr>
              <a:t>Lucie Lipková </a:t>
            </a: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E9180B-4DB9-ADD7-FD40-5EAE6C978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1FAFB3-D316-90FB-2562-E4FDDA123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regenerační prostředky znáte (obecné dělení)?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CC9006-E211-09FC-150A-1FC4AAC5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Biologické				</a:t>
            </a:r>
          </a:p>
          <a:p>
            <a:r>
              <a:rPr lang="cs-CZ" dirty="0"/>
              <a:t>Pedagogické</a:t>
            </a:r>
          </a:p>
          <a:p>
            <a:r>
              <a:rPr lang="cs-CZ" dirty="0"/>
              <a:t>Psychologické</a:t>
            </a:r>
          </a:p>
          <a:p>
            <a:r>
              <a:rPr lang="cs-CZ" dirty="0"/>
              <a:t>Farmakologické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							Co kam patří?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1CB070F-67B8-1A4B-19B9-E8B23C570200}"/>
              </a:ext>
            </a:extLst>
          </p:cNvPr>
          <p:cNvSpPr txBox="1"/>
          <p:nvPr/>
        </p:nvSpPr>
        <p:spPr>
          <a:xfrm>
            <a:off x="3519110" y="1171576"/>
            <a:ext cx="8489055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					Výživa (před/po/během výkonu)</a:t>
            </a:r>
          </a:p>
          <a:p>
            <a:r>
              <a:rPr lang="cs-CZ" sz="2000" dirty="0"/>
              <a:t>Variabilita zatížení</a:t>
            </a:r>
          </a:p>
          <a:p>
            <a:endParaRPr lang="cs-CZ" sz="2000" dirty="0"/>
          </a:p>
          <a:p>
            <a:r>
              <a:rPr lang="cs-CZ" sz="2000" dirty="0"/>
              <a:t>	Aerobní pohybová činnost  	Individualizace tréninku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	Kompenzační cvičení</a:t>
            </a:r>
          </a:p>
          <a:p>
            <a:r>
              <a:rPr lang="cs-CZ" sz="2000" dirty="0"/>
              <a:t>								Spánek</a:t>
            </a:r>
            <a:endParaRPr lang="cs-CZ" sz="28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Masážní pomůcky a fyzikální terapie			</a:t>
            </a:r>
          </a:p>
          <a:p>
            <a:endParaRPr lang="cs-CZ" sz="2000" dirty="0"/>
          </a:p>
          <a:p>
            <a:r>
              <a:rPr lang="cs-CZ" sz="2000" dirty="0"/>
              <a:t>						 Aerobní aktivita </a:t>
            </a:r>
          </a:p>
          <a:p>
            <a:r>
              <a:rPr lang="cs-CZ" sz="2000" dirty="0"/>
              <a:t>	Fyzioterapie</a:t>
            </a:r>
          </a:p>
          <a:p>
            <a:r>
              <a:rPr lang="cs-CZ" sz="2000" dirty="0"/>
              <a:t>				Výchova sportovce k dennímu režimu</a:t>
            </a:r>
          </a:p>
          <a:p>
            <a:r>
              <a:rPr lang="cs-CZ" sz="2000" dirty="0"/>
              <a:t>Mentální regenerace</a:t>
            </a:r>
          </a:p>
          <a:p>
            <a:r>
              <a:rPr lang="cs-CZ" sz="2000" dirty="0"/>
              <a:t>			Doplňky stravy</a:t>
            </a:r>
          </a:p>
          <a:p>
            <a:pPr algn="l"/>
            <a:endParaRPr lang="cs-CZ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917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8B4210-BAA7-1D7F-0871-D96E49A3D3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146E5865-4AF2-810D-2FD6-CE386540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..jaká zátěž, taková regenerace.. </a:t>
            </a:r>
          </a:p>
        </p:txBody>
      </p:sp>
      <p:pic>
        <p:nvPicPr>
          <p:cNvPr id="6" name="Zástupný obsah 5" descr="Obsah obrázku text, snímek obrazovky, kruh, design&#10;&#10;Popis byl vytvořen automaticky">
            <a:extLst>
              <a:ext uri="{FF2B5EF4-FFF2-40B4-BE49-F238E27FC236}">
                <a16:creationId xmlns:a16="http://schemas.microsoft.com/office/drawing/2014/main" id="{D8331604-C039-1179-7F0F-2334AE0CDF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094" y="1695450"/>
            <a:ext cx="5867400" cy="4133850"/>
          </a:xfrm>
        </p:spPr>
      </p:pic>
    </p:spTree>
    <p:extLst>
      <p:ext uri="{BB962C8B-B14F-4D97-AF65-F5344CB8AC3E}">
        <p14:creationId xmlns:p14="http://schemas.microsoft.com/office/powerpoint/2010/main" val="214784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8D7308-2D35-6045-2F12-E413FA5026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FC8673-2636-20B9-1574-ABBF1C4E3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en-US" sz="2200" spc="-100" err="1"/>
              <a:t>Výkon</a:t>
            </a:r>
            <a:r>
              <a:rPr lang="en-US" sz="2200" spc="-100"/>
              <a:t> a </a:t>
            </a:r>
            <a:r>
              <a:rPr lang="en-US" sz="2200" spc="-100" err="1"/>
              <a:t>únava</a:t>
            </a:r>
            <a:r>
              <a:rPr lang="en-US" sz="2200" spc="-100"/>
              <a:t> v </a:t>
            </a:r>
            <a:r>
              <a:rPr lang="en-US" sz="2200" spc="-100" err="1"/>
              <a:t>rámci</a:t>
            </a:r>
            <a:r>
              <a:rPr lang="en-US" sz="2200" spc="-100"/>
              <a:t> </a:t>
            </a:r>
            <a:r>
              <a:rPr lang="en-US" sz="2200" spc="-100" err="1"/>
              <a:t>frekvence</a:t>
            </a:r>
            <a:r>
              <a:rPr lang="en-US" sz="2200" spc="-100"/>
              <a:t> </a:t>
            </a:r>
            <a:r>
              <a:rPr lang="en-US" sz="2200" spc="-100" err="1"/>
              <a:t>tréninků</a:t>
            </a:r>
            <a:endParaRPr lang="cs-CZ" sz="2200"/>
          </a:p>
        </p:txBody>
      </p:sp>
      <p:pic>
        <p:nvPicPr>
          <p:cNvPr id="8" name="Zástupný obsah 7" descr="Obsah obrázku řada/pruh, diagram, vzor&#10;&#10;Popis byl vytvořen automaticky">
            <a:extLst>
              <a:ext uri="{FF2B5EF4-FFF2-40B4-BE49-F238E27FC236}">
                <a16:creationId xmlns:a16="http://schemas.microsoft.com/office/drawing/2014/main" id="{ACEF7A4B-99AF-296E-02C0-F0A02408E4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769" y="1695450"/>
            <a:ext cx="4972050" cy="4133850"/>
          </a:xfrm>
        </p:spPr>
      </p:pic>
    </p:spTree>
    <p:extLst>
      <p:ext uri="{BB962C8B-B14F-4D97-AF65-F5344CB8AC3E}">
        <p14:creationId xmlns:p14="http://schemas.microsoft.com/office/powerpoint/2010/main" val="3514470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C9ED8C-918B-C5C4-D931-4CE2D8ECA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7" name="Zástupný obsah 6" descr="Obsah obrázku nářadí&#10;&#10;Popis byl vytvořen automaticky">
            <a:extLst>
              <a:ext uri="{FF2B5EF4-FFF2-40B4-BE49-F238E27FC236}">
                <a16:creationId xmlns:a16="http://schemas.microsoft.com/office/drawing/2014/main" id="{F713256C-1A25-64A6-DE39-B7AA8BEE0597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31" y="695325"/>
            <a:ext cx="6486525" cy="5133975"/>
          </a:xfrm>
        </p:spPr>
      </p:pic>
    </p:spTree>
    <p:extLst>
      <p:ext uri="{BB962C8B-B14F-4D97-AF65-F5344CB8AC3E}">
        <p14:creationId xmlns:p14="http://schemas.microsoft.com/office/powerpoint/2010/main" val="3628157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32C6DD-658A-5B70-7821-794EBEB14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827B7-C9B3-CBF2-FA5C-6091C8AA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zátěže ve vztahu k regeneraci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73960B-F792-36E5-2126-6F8E29FB7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/>
              <a:t>				</a:t>
            </a:r>
            <a:r>
              <a:rPr lang="cs-CZ" sz="2800" dirty="0"/>
              <a:t>Doba regenerace </a:t>
            </a:r>
            <a:endParaRPr lang="cs-CZ" dirty="0"/>
          </a:p>
          <a:p>
            <a:r>
              <a:rPr lang="cs-CZ" dirty="0"/>
              <a:t>Silový výkon				48 - 72 h</a:t>
            </a:r>
          </a:p>
          <a:p>
            <a:r>
              <a:rPr lang="cs-CZ" dirty="0"/>
              <a:t>Rychlostní výkon			12 - 24 h</a:t>
            </a:r>
          </a:p>
          <a:p>
            <a:r>
              <a:rPr lang="cs-CZ" dirty="0"/>
              <a:t>Anaerobně vytrvalostní výkon	24 - 48 h</a:t>
            </a:r>
          </a:p>
          <a:p>
            <a:r>
              <a:rPr lang="cs-CZ" dirty="0"/>
              <a:t>Aerobně vytrvalostní výkon		24 - 48 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81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9353C6-D8CA-05CD-E1F4-9B605EFDE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2CDB3A-79E0-1075-747D-3190AE03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proměnné ve vztahu k regeneraci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3D370A-9F73-3A7C-8722-94A826A8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Věk (dítě/ mládež/ dospělý)</a:t>
            </a:r>
          </a:p>
          <a:p>
            <a:r>
              <a:rPr lang="cs-CZ" dirty="0"/>
              <a:t>Soutěžní úroveň (amatér/ nižší liga/ vyšší liga)</a:t>
            </a:r>
          </a:p>
          <a:p>
            <a:r>
              <a:rPr lang="cs-CZ" dirty="0"/>
              <a:t>Trénovanost jedince a technika</a:t>
            </a:r>
          </a:p>
          <a:p>
            <a:r>
              <a:rPr lang="cs-CZ" dirty="0"/>
              <a:t>Somatotyp</a:t>
            </a:r>
          </a:p>
          <a:p>
            <a:r>
              <a:rPr lang="cs-CZ" dirty="0"/>
              <a:t>Sociální a ekonomické faktory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638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887763-4762-4598-E922-62A02D4853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97587D-E4C3-E833-6198-878A80861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2846C8-7D07-9298-833E-2FF38CC97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dělí fyzikální terapie dle druhu energie?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28E4EF-626B-B767-3BD2-D7C610AA9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Mechanoterapie</a:t>
            </a:r>
          </a:p>
          <a:p>
            <a:r>
              <a:rPr lang="cs-CZ" dirty="0"/>
              <a:t>Elektroterapie</a:t>
            </a:r>
          </a:p>
          <a:p>
            <a:r>
              <a:rPr lang="cs-CZ" dirty="0"/>
              <a:t>Magnetoterapie</a:t>
            </a:r>
          </a:p>
          <a:p>
            <a:r>
              <a:rPr lang="cs-CZ" dirty="0"/>
              <a:t>Fototerapie</a:t>
            </a:r>
          </a:p>
          <a:p>
            <a:r>
              <a:rPr lang="cs-CZ" dirty="0"/>
              <a:t>Hydroterapie</a:t>
            </a:r>
          </a:p>
          <a:p>
            <a:r>
              <a:rPr lang="cs-CZ" dirty="0"/>
              <a:t>Termoterapie</a:t>
            </a:r>
          </a:p>
          <a:p>
            <a:r>
              <a:rPr lang="cs-CZ" dirty="0"/>
              <a:t>Kombinovaná 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38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3F1477-3D6D-E0DF-CF11-0291A9FD0E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3D0D0A-F634-1070-F00A-A17EC694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Regenerační pomůcky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49CD7B-298D-4FA8-D869-8A179BB5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err="1"/>
              <a:t>Compex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/>
              <a:t>Foam</a:t>
            </a:r>
            <a:r>
              <a:rPr lang="cs-CZ" sz="2000" dirty="0"/>
              <a:t> </a:t>
            </a:r>
            <a:r>
              <a:rPr lang="cs-CZ" sz="2000" dirty="0" err="1"/>
              <a:t>roller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/>
              <a:t>Thera</a:t>
            </a:r>
            <a:r>
              <a:rPr lang="cs-CZ" sz="2000" dirty="0"/>
              <a:t> </a:t>
            </a:r>
            <a:r>
              <a:rPr lang="cs-CZ" sz="2000" dirty="0" err="1"/>
              <a:t>cane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/>
              <a:t>Thera</a:t>
            </a:r>
            <a:r>
              <a:rPr lang="cs-CZ" sz="2000" dirty="0"/>
              <a:t> </a:t>
            </a:r>
            <a:r>
              <a:rPr lang="cs-CZ" sz="2000" dirty="0" err="1"/>
              <a:t>gun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Vakuum-kompresní terapie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Laser či </a:t>
            </a:r>
            <a:r>
              <a:rPr lang="cs-CZ" sz="2000" dirty="0" err="1"/>
              <a:t>biolampa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Závěsný systém </a:t>
            </a:r>
            <a:r>
              <a:rPr lang="cs-CZ" sz="2000" dirty="0" err="1"/>
              <a:t>RedCord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Pulzní magnetoterapie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Sauna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Kryokomora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Negativní hydroterapie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Výřivka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76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CEDCE-7525-67AE-D384-94A0F7A371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604372-FC4C-2EFA-A263-AA852505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regenerace? Proč regenerujeme? 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EEBD04-3AB7-1FD2-8125-97EFBFE64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Biologický proces zahrnující činnost organismu vedoucí k úplné obnově psychických a tělesných sil narušených předchozím zatížením.</a:t>
            </a:r>
          </a:p>
          <a:p>
            <a:r>
              <a:rPr lang="cs-CZ" dirty="0"/>
              <a:t>„návrat těla do homeostatického stavu, který podněcuje k adaptaci na zátěž“</a:t>
            </a:r>
          </a:p>
        </p:txBody>
      </p:sp>
    </p:spTree>
    <p:extLst>
      <p:ext uri="{BB962C8B-B14F-4D97-AF65-F5344CB8AC3E}">
        <p14:creationId xmlns:p14="http://schemas.microsoft.com/office/powerpoint/2010/main" val="153473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55AC9A-10D2-E8F7-DACD-BED23327F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CED308-D705-1F28-9441-CD8970CA9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34A129-4BD6-4CFC-775A-F871A4AE4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dělíme regeneraci?</a:t>
            </a:r>
          </a:p>
          <a:p>
            <a:r>
              <a:rPr lang="cs-CZ" dirty="0"/>
              <a:t>Jakou regeneraci rozlišujeme ve vztahu k výkonu?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24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FEE32A-4A3C-A0EA-2FE1-3833639A43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D4B994-BC2D-09C8-FDD0-699D522497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8" name="Zástupný obsah 7" descr="Obsah obrázku text, snímek obrazovky, Písmo, design&#10;&#10;Popis byl vytvořen automaticky">
            <a:extLst>
              <a:ext uri="{FF2B5EF4-FFF2-40B4-BE49-F238E27FC236}">
                <a16:creationId xmlns:a16="http://schemas.microsoft.com/office/drawing/2014/main" id="{D103B1A6-7284-FC1E-17B1-47DE181F548A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867129"/>
            <a:ext cx="10752138" cy="4790367"/>
          </a:xfrm>
        </p:spPr>
      </p:pic>
    </p:spTree>
    <p:extLst>
      <p:ext uri="{BB962C8B-B14F-4D97-AF65-F5344CB8AC3E}">
        <p14:creationId xmlns:p14="http://schemas.microsoft.com/office/powerpoint/2010/main" val="175797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EFE36E-6070-0CF5-380C-B5CD10E0A4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AD956F-33C9-8A35-9783-D077CBCC6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regenerace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3448C6-8E3F-7A06-9CAE-3FC3AE595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/>
              <a:t>tělo bojuje s únavou samo, fyziologické pochody v těle, aniž bychom úmyslně do toho zasahovali, řízeno autonomním nervovým systémem </a:t>
            </a:r>
          </a:p>
          <a:p>
            <a:pPr lvl="1"/>
            <a:r>
              <a:rPr lang="cs-CZ" sz="2800" dirty="0"/>
              <a:t>likvidace metabolické </a:t>
            </a:r>
          </a:p>
          <a:p>
            <a:pPr lvl="1"/>
            <a:r>
              <a:rPr lang="cs-CZ" sz="2800" dirty="0"/>
              <a:t>obnova energetických substrátů</a:t>
            </a:r>
          </a:p>
          <a:p>
            <a:pPr lvl="1"/>
            <a:r>
              <a:rPr lang="cs-CZ" sz="2800" dirty="0"/>
              <a:t>přesuny iontů</a:t>
            </a:r>
          </a:p>
          <a:p>
            <a:pPr lvl="1"/>
            <a:r>
              <a:rPr lang="cs-CZ" sz="2800" dirty="0"/>
              <a:t>vyrovnání teplotních změn</a:t>
            </a:r>
          </a:p>
          <a:p>
            <a:pPr lvl="1"/>
            <a:r>
              <a:rPr lang="cs-CZ" sz="2800" dirty="0"/>
              <a:t>likvidace katabolitů</a:t>
            </a:r>
          </a:p>
          <a:p>
            <a:pPr lvl="1"/>
            <a:r>
              <a:rPr lang="cs-CZ" sz="2800" dirty="0"/>
              <a:t>reparace poškozených buněk</a:t>
            </a:r>
          </a:p>
          <a:p>
            <a:pPr lvl="1"/>
            <a:r>
              <a:rPr lang="cs-CZ" sz="2800" dirty="0"/>
              <a:t>vyrovnání el. potencionálů v 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13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8DD858-0B16-9FD3-19EF-69588E4CB7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C78301-EC9D-73A1-1403-7A25F13BE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regenerace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9B6383-C1E5-F6BB-8784-BF8CDB6F0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vnější zásahy, metody, procedury použité plánovitě a cíleně k urychlení celého pochodu – aktivní odpočinek a pasivní odpočinek </a:t>
            </a:r>
          </a:p>
          <a:p>
            <a:pPr lvl="1"/>
            <a:r>
              <a:rPr lang="cs-CZ" dirty="0"/>
              <a:t>vědomí zásah, veškeré regenerační prostředky</a:t>
            </a:r>
          </a:p>
          <a:p>
            <a:pPr lvl="1"/>
            <a:r>
              <a:rPr lang="cs-CZ" dirty="0"/>
              <a:t>doba je velmi rozdílná </a:t>
            </a:r>
          </a:p>
          <a:p>
            <a:pPr lvl="1"/>
            <a:r>
              <a:rPr lang="cs-CZ" dirty="0"/>
              <a:t>čím jsme starší, tím je delší doba na regeneraci </a:t>
            </a:r>
          </a:p>
          <a:p>
            <a:pPr lvl="1"/>
            <a:r>
              <a:rPr lang="cs-CZ" dirty="0"/>
              <a:t>aktivní regenerace, pokud přesáhne tréninková doba za týden 12 h – už by měla být regenerace promyšlená, do 12 h není třeba, u dětí do 10 h </a:t>
            </a:r>
          </a:p>
          <a:p>
            <a:r>
              <a:rPr lang="cs-CZ" dirty="0"/>
              <a:t>potřebu r. si nemusí sportovec uvědomovat </a:t>
            </a:r>
          </a:p>
          <a:p>
            <a:r>
              <a:rPr lang="cs-CZ" dirty="0"/>
              <a:t>i na regenerační prostředky se tělo adaptuje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35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073F1B-8E06-7633-8608-6874B0E698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7" name="Zástupný obsah 6" descr="Obsah obrázku text, Obdélník, snímek obrazovky, Nalepovací papírek&#10;&#10;Popis byl vytvořen automaticky">
            <a:extLst>
              <a:ext uri="{FF2B5EF4-FFF2-40B4-BE49-F238E27FC236}">
                <a16:creationId xmlns:a16="http://schemas.microsoft.com/office/drawing/2014/main" id="{B5F2001D-8E8E-D66E-A79B-5CB7F8A544CF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1723011"/>
            <a:ext cx="10752138" cy="3078603"/>
          </a:xfrm>
        </p:spPr>
      </p:pic>
    </p:spTree>
    <p:extLst>
      <p:ext uri="{BB962C8B-B14F-4D97-AF65-F5344CB8AC3E}">
        <p14:creationId xmlns:p14="http://schemas.microsoft.com/office/powerpoint/2010/main" val="305431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14CDCD-2BF8-1D52-4F82-3386032B7E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05AAE4-D1CE-E521-2D77-1AFDBFF19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pohled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825C85-48A2-B2E7-2337-211D76A4A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regenerační prostředky můžeme využít: </a:t>
            </a:r>
          </a:p>
          <a:p>
            <a:pPr lvl="1"/>
            <a:r>
              <a:rPr lang="cs-CZ" sz="2300" dirty="0"/>
              <a:t>před výkonem – hlavním úkolem je příprava organismu na zatížení (třeba plánování (pedagogické), pohotovostní masáž) </a:t>
            </a:r>
          </a:p>
          <a:p>
            <a:pPr lvl="1"/>
            <a:r>
              <a:rPr lang="cs-CZ" sz="2300" dirty="0"/>
              <a:t>během výkonu – ovlivňuje intenzitu zatížení (doplňování tekutin, energie, masáž) </a:t>
            </a:r>
          </a:p>
          <a:p>
            <a:pPr lvl="1"/>
            <a:r>
              <a:rPr lang="cs-CZ" sz="2300" dirty="0"/>
              <a:t>po výkonu: hlavním úkolem je odstranění únavy (časná, pozdní)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99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716683-5DCF-E5D2-8B2D-E62EFE076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0A8F32-884E-817E-9677-0E07F7458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69471"/>
            <a:ext cx="10753200" cy="5162529"/>
          </a:xfrm>
        </p:spPr>
        <p:txBody>
          <a:bodyPr/>
          <a:lstStyle/>
          <a:p>
            <a:pPr marL="252000" marR="0" lvl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Časná regenerace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Součástí každodenního režimu, prolíná tréninkovým procesem nebo na něj navazuje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Cíl: rychlá likvidace akutní únavy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2 fáze: 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do 1 až 1,5 hod po zátěži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II. od konce I. Fáze do začátku dalšího zatížení</a:t>
            </a:r>
          </a:p>
          <a:p>
            <a:pPr marL="252000" marR="0" lvl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Pozdní regenerace – rekondice, rekonvalescence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součást přechodného období (po soutěžním období, třeba po 2-3 týdnů)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celková psychická a fyzická regenerace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nejde o úplný klid /aktivní forma / - relaxační lázeňský pobyt (rekondiční pobyty)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Hl. úkol: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udržet výkonnost na určitém stupni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zotavit se z předcházející celoroční náročné fyzické činnosti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relaxace psychická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2 týdny než dojde k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desadaptaci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8 týdnů úplná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desadaptace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9415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0</TotalTime>
  <Words>620</Words>
  <Application>Microsoft Office PowerPoint</Application>
  <PresentationFormat>Širokoúhlá obrazovka</PresentationFormat>
  <Paragraphs>121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Regenerace - základní pojmy   Jakub Krajňák  Lucie Lipková  </vt:lpstr>
      <vt:lpstr>Co je to regenerace? Proč regenerujeme?  </vt:lpstr>
      <vt:lpstr>Dělení </vt:lpstr>
      <vt:lpstr>Prezentace aplikace PowerPoint</vt:lpstr>
      <vt:lpstr>Pasivní regenerace </vt:lpstr>
      <vt:lpstr>Aktivní regenerace </vt:lpstr>
      <vt:lpstr>Prezentace aplikace PowerPoint</vt:lpstr>
      <vt:lpstr>Časový pohled </vt:lpstr>
      <vt:lpstr>Prezentace aplikace PowerPoint</vt:lpstr>
      <vt:lpstr>Jaké regenerační prostředky znáte (obecné dělení)? </vt:lpstr>
      <vt:lpstr>..jaká zátěž, taková regenerace.. </vt:lpstr>
      <vt:lpstr>Výkon a únava v rámci frekvence tréninků</vt:lpstr>
      <vt:lpstr>Prezentace aplikace PowerPoint</vt:lpstr>
      <vt:lpstr>Druhy zátěže ve vztahu k regeneraci</vt:lpstr>
      <vt:lpstr>Další proměnné ve vztahu k regeneraci </vt:lpstr>
      <vt:lpstr>Jak se dělí fyzikální terapie dle druhu energie? </vt:lpstr>
      <vt:lpstr>Regenerační pomůcky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2023-09-20T13:45:11Z</dcterms:created>
  <dcterms:modified xsi:type="dcterms:W3CDTF">2023-10-02T13:34:30Z</dcterms:modified>
</cp:coreProperties>
</file>