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2EA4109-1277-494B-BBB1-5522B9B85B34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5225862-9522-46CB-AE22-BE7ECCB9C5D9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Plavání v praxi - děti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 na to?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9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v bazénu – na co dbát...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BEZPEČNOST – ta má nejvyšší prioritu. </a:t>
            </a:r>
          </a:p>
          <a:p>
            <a:r>
              <a:rPr lang="cs-CZ" dirty="0" smtClean="0"/>
              <a:t>seznámit děti s okolím bazénu (WC, plavčík, sprchy, kde je hluboko, kde jsou pomůcky,...)</a:t>
            </a:r>
          </a:p>
          <a:p>
            <a:r>
              <a:rPr lang="cs-CZ" dirty="0" smtClean="0"/>
              <a:t>musí být DISCIPLÍNA – děti NIKDY nesmí do vody bez dozoru – trenéři je musí mít vždy na očích. </a:t>
            </a:r>
          </a:p>
          <a:p>
            <a:r>
              <a:rPr lang="cs-CZ" dirty="0" smtClean="0"/>
              <a:t>v každé vteřině musíte vědět, kde se všichni vaši svěřenci nachází (typicky: WC – děti se musí dovolit – ne proto, že byste jim to mohli zakázat, ale proto, abyste věděli, že dítě opouští bazén a kam odchází)</a:t>
            </a:r>
            <a:endParaRPr lang="cs-CZ" dirty="0"/>
          </a:p>
          <a:p>
            <a:r>
              <a:rPr lang="cs-CZ" dirty="0" smtClean="0"/>
              <a:t>děti musí poslouchat. Pokud jsou rozjívené, je třeba je vytáhnout z vody, vysvětlit jim úkoly na suchu a zkusit to znovu. </a:t>
            </a:r>
          </a:p>
          <a:p>
            <a:r>
              <a:rPr lang="cs-CZ" dirty="0" smtClean="0"/>
              <a:t>tonutí je velmi rychlé a velmi tiché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63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- rozdělení </a:t>
            </a:r>
            <a:r>
              <a:rPr lang="cs-CZ" dirty="0" smtClean="0"/>
              <a:t>do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podle </a:t>
            </a:r>
            <a:r>
              <a:rPr lang="cs-CZ" dirty="0" smtClean="0"/>
              <a:t>věku</a:t>
            </a:r>
          </a:p>
          <a:p>
            <a:r>
              <a:rPr lang="cs-CZ" dirty="0" smtClean="0"/>
              <a:t>podle </a:t>
            </a:r>
            <a:r>
              <a:rPr lang="cs-CZ" dirty="0" smtClean="0"/>
              <a:t>úrovně plaveckých </a:t>
            </a:r>
            <a:r>
              <a:rPr lang="cs-CZ" dirty="0" smtClean="0"/>
              <a:t>schopností</a:t>
            </a:r>
          </a:p>
          <a:p>
            <a:r>
              <a:rPr lang="cs-CZ" dirty="0" smtClean="0"/>
              <a:t>v ideálním případě kombinace výše uvedeného</a:t>
            </a:r>
          </a:p>
          <a:p>
            <a:r>
              <a:rPr lang="cs-CZ" dirty="0" smtClean="0"/>
              <a:t>když to umožňují podmínky, je osvědčený model začátečnické skupiny bez rozdílu věku pro naučení základů, později zařazení do skupiny k vrstevníkům s podobnou výkonností</a:t>
            </a:r>
          </a:p>
          <a:p>
            <a:endParaRPr lang="cs-CZ" dirty="0" smtClean="0"/>
          </a:p>
          <a:p>
            <a:r>
              <a:rPr lang="cs-CZ" dirty="0" smtClean="0"/>
              <a:t>vždy záleží na podmínkách, které má trenér k dispozici: počet drah, počet trenérů, počet dětí, délka tréninkové jednotky, zázemí bazénu</a:t>
            </a:r>
          </a:p>
          <a:p>
            <a:endParaRPr lang="cs-CZ" dirty="0"/>
          </a:p>
          <a:p>
            <a:r>
              <a:rPr lang="cs-CZ" dirty="0" smtClean="0"/>
              <a:t>pozor na točení</a:t>
            </a:r>
          </a:p>
          <a:p>
            <a:r>
              <a:rPr lang="cs-CZ" dirty="0" smtClean="0"/>
              <a:t>u dětí dbáme na to, aby plavaly bez chyb – začínáme s kratšími úseky. Je-li bazén příliš dlouhý, jednu délku plaveme a vracíme se po suchu. Ale nesmíme nechat děti prochladnout.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563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Jaký plavecký způsob máme učit jako první?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není jednotný názor</a:t>
            </a:r>
          </a:p>
          <a:p>
            <a:r>
              <a:rPr lang="cs-CZ" dirty="0" smtClean="0"/>
              <a:t>učíme jednu z plaveckých technik (ne čubičku, sáhy apod.) Důvodem není to, že všechny děti vedeme ke sportovnímu plavání, ale usilujeme o účinné zvládnutí vodního prostředí. Nacvičujeme techniku plaveckých způsobů v základní, jednoduché struktuře – dětská technika</a:t>
            </a:r>
          </a:p>
          <a:p>
            <a:r>
              <a:rPr lang="cs-CZ" dirty="0" smtClean="0"/>
              <a:t>výběr konkrétního způsobu přináší výhody i nevýhody</a:t>
            </a:r>
          </a:p>
          <a:p>
            <a:r>
              <a:rPr lang="cs-CZ" dirty="0" smtClean="0"/>
              <a:t>nezačínáme motýlem</a:t>
            </a:r>
          </a:p>
          <a:p>
            <a:r>
              <a:rPr lang="cs-CZ" dirty="0" smtClean="0"/>
              <a:t>kraul je náročný na souhru paží a dýchání</a:t>
            </a:r>
          </a:p>
          <a:p>
            <a:r>
              <a:rPr lang="cs-CZ" dirty="0" smtClean="0"/>
              <a:t>u znaku se často dítě potýká se splývavou polohou</a:t>
            </a:r>
          </a:p>
          <a:p>
            <a:r>
              <a:rPr lang="cs-CZ" dirty="0" smtClean="0"/>
              <a:t>prsa jsou technicky nejnáročnější (úspěšněji zvládají holky)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44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Jaký plavecký způsob máme </a:t>
            </a:r>
            <a:r>
              <a:rPr lang="cs-CZ" dirty="0" smtClean="0"/>
              <a:t>učit jako první?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každé dítě to má jinak, pro některé jsou přirozené střídavé pohyby, pro jiné současné pohyby (projeví se při snaze o plavání, plavání pod vodou </a:t>
            </a:r>
            <a:r>
              <a:rPr lang="cs-CZ" dirty="0" smtClean="0"/>
              <a:t>anebo pro </a:t>
            </a:r>
            <a:r>
              <a:rPr lang="cs-CZ" dirty="0" smtClean="0"/>
              <a:t>vynoření z vody)</a:t>
            </a:r>
          </a:p>
          <a:p>
            <a:r>
              <a:rPr lang="cs-CZ" dirty="0" smtClean="0"/>
              <a:t>tuto přirozenost bychom měli respektovat (ne vždy je to však možné – větší skupina dětí..)</a:t>
            </a:r>
          </a:p>
          <a:p>
            <a:r>
              <a:rPr lang="cs-CZ" dirty="0" smtClean="0"/>
              <a:t>plavecké školy (ne kluby) učí většinou prsa (když vidíte plavat veřejnost, výsledek není zcela uspokojivý: špatná poloha, neefektivní záběry, chybí výdech do vody, nesouměrné pohyby nohou či paží) </a:t>
            </a:r>
          </a:p>
          <a:p>
            <a:r>
              <a:rPr lang="cs-CZ" dirty="0" smtClean="0"/>
              <a:t>doporučuji učit kombinaci kraul/znak (některé děti se bojí na zádech, některé v poloze na břiše), děti, které jsou rozenými prsaři (fajfky, současné pohyby) zařadit i prsa</a:t>
            </a:r>
          </a:p>
          <a:p>
            <a:r>
              <a:rPr lang="cs-CZ" dirty="0" smtClean="0"/>
              <a:t>RESPEKTUJTE PŘIROZENOST, připravte hodinu tak, aby všichni dokázali v některém okamžiku vyniknout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306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Plavání </a:t>
            </a:r>
            <a:r>
              <a:rPr lang="cs-CZ" smtClean="0"/>
              <a:t>na suchu?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plavecké přípravě má svoje místo</a:t>
            </a:r>
          </a:p>
          <a:p>
            <a:r>
              <a:rPr lang="cs-CZ" dirty="0" smtClean="0"/>
              <a:t>pokud dítě neví, jak provádět pohyby ve vodě, je výhodné učti ho na suchu – velmi čast</a:t>
            </a:r>
            <a:r>
              <a:rPr lang="cs-CZ" dirty="0" smtClean="0"/>
              <a:t>o vidíme nácvik práce DK</a:t>
            </a:r>
          </a:p>
          <a:p>
            <a:r>
              <a:rPr lang="cs-CZ" dirty="0" smtClean="0"/>
              <a:t>dítě se může lépe soustředit na provedení pohybů </a:t>
            </a:r>
          </a:p>
          <a:p>
            <a:r>
              <a:rPr lang="cs-CZ" dirty="0" smtClean="0"/>
              <a:t>na suchu se také dobře vysvětluje rytmus – prsa, motýl</a:t>
            </a:r>
          </a:p>
          <a:p>
            <a:r>
              <a:rPr lang="cs-CZ" dirty="0" smtClean="0"/>
              <a:t>záběrové pohyby se dají kontrolovat pohledem</a:t>
            </a:r>
          </a:p>
          <a:p>
            <a:r>
              <a:rPr lang="cs-CZ" dirty="0" smtClean="0"/>
              <a:t>vhodné zejména pro nácvik práce DK (K, Z, P v horizontální poloze, M ve vertikální poloze)</a:t>
            </a:r>
          </a:p>
          <a:p>
            <a:r>
              <a:rPr lang="cs-CZ" dirty="0" smtClean="0"/>
              <a:t>pro nácvik souhry paží s dýcháním (K, M, P)</a:t>
            </a:r>
          </a:p>
          <a:p>
            <a:r>
              <a:rPr lang="cs-CZ" dirty="0" smtClean="0"/>
              <a:t>pro nácvik správného rytmu u 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83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postupovat při výuce?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Učit vcelku nebo po částech?</a:t>
            </a:r>
          </a:p>
          <a:p>
            <a:r>
              <a:rPr lang="cs-CZ" dirty="0" smtClean="0"/>
              <a:t>jednoduché dovednosti je často výhodnější učit vcelku, složitější po částech a postupně skládat – vždy záleží na daném plavci, každému vyhovuje trochu něco jiného</a:t>
            </a:r>
          </a:p>
          <a:p>
            <a:r>
              <a:rPr lang="cs-CZ" dirty="0" smtClean="0"/>
              <a:t>u dětí nejlépe funguje tzv. dokonalá ukázka ideálně v kombinaci si vysvětlením. </a:t>
            </a:r>
          </a:p>
          <a:p>
            <a:r>
              <a:rPr lang="cs-CZ" dirty="0" smtClean="0"/>
              <a:t>trenér vysvětlí pohybový úkol a současně  předvede na suchu/ve vodě</a:t>
            </a:r>
          </a:p>
          <a:p>
            <a:r>
              <a:rPr lang="cs-CZ" dirty="0" smtClean="0"/>
              <a:t>dnes je velmi jednoduché používat video (mobil, GOPRO kamera: má to efekt i u dětí: dokonalá ukázka – dítě se pokusí o nápodobu a následně rychlý video rozbor)</a:t>
            </a:r>
          </a:p>
          <a:p>
            <a:r>
              <a:rPr lang="cs-CZ" dirty="0" smtClean="0"/>
              <a:t>když se něco nedaří, je lepší si dát pauzu a zkusit něco jiného a později v tréninku se k tomu znovu vrátit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0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postupovat při výuce?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při nácviku plaveckých způsobů obvykle začínáme nácvikem záběrových pohybů dolních končetin s využitím plavecké desky</a:t>
            </a:r>
          </a:p>
          <a:p>
            <a:r>
              <a:rPr lang="cs-CZ" dirty="0" smtClean="0"/>
              <a:t>práce DK zajišťuje stabilizaci plavecké polohy</a:t>
            </a:r>
          </a:p>
          <a:p>
            <a:r>
              <a:rPr lang="cs-CZ" dirty="0" smtClean="0"/>
              <a:t>poté přidáváme prvkové plavání – </a:t>
            </a:r>
            <a:r>
              <a:rPr lang="cs-CZ" dirty="0" err="1" smtClean="0"/>
              <a:t>dobíhačka</a:t>
            </a:r>
            <a:r>
              <a:rPr lang="cs-CZ" dirty="0" smtClean="0"/>
              <a:t>, využíváme desku</a:t>
            </a:r>
          </a:p>
          <a:p>
            <a:r>
              <a:rPr lang="cs-CZ" dirty="0" smtClean="0"/>
              <a:t>nejobtížnější je do plavecké souhry zakomponovat správné dýchání, proto celkovou souhru je výhodné zkoušet nejdříve na krátkých úsecích hypoxicky</a:t>
            </a:r>
          </a:p>
          <a:p>
            <a:r>
              <a:rPr lang="cs-CZ" dirty="0" smtClean="0"/>
              <a:t>pro nácvik dýchání rovněž využíváme plaveckou desku (kraul), žížala usnadňuje koordinaci práce horních končetin a nádech u prsou, u motýla nacvičujeme bez desky a u znaku  dýchání obvykle není problém</a:t>
            </a:r>
          </a:p>
          <a:p>
            <a:r>
              <a:rPr lang="cs-CZ" dirty="0" smtClean="0"/>
              <a:t>některé školy (často v HU) učí nejprve celkovou souhru bez nádechu a později přidávají nádechy. Dle mého názoru je výhodnější učit se nádechy s koordinací práce HK současně, krátké hypoxické úseky ovšem nejsou na škodu.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235806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10037</TotalTime>
  <Words>827</Words>
  <Application>Microsoft Office PowerPoint</Application>
  <PresentationFormat>Předvádění na obrazovce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Došky</vt:lpstr>
      <vt:lpstr>Plavání v praxi - děti</vt:lpstr>
      <vt:lpstr>Praxe v bazénu – na co dbát...</vt:lpstr>
      <vt:lpstr>Organizace - rozdělení do skupin</vt:lpstr>
      <vt:lpstr>Jaký plavecký způsob máme učit jako první?</vt:lpstr>
      <vt:lpstr>Jaký plavecký způsob máme učit jako první?</vt:lpstr>
      <vt:lpstr>Plavání na suchu?</vt:lpstr>
      <vt:lpstr>Jak postupovat při výuce?</vt:lpstr>
      <vt:lpstr>Jak postupovat při výuce?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Plavání v praxi - děti</dc:title>
  <dc:creator>Jana</dc:creator>
  <cp:lastModifiedBy>Jana</cp:lastModifiedBy>
  <cp:revision>25</cp:revision>
  <dcterms:created xsi:type="dcterms:W3CDTF">2020-11-03T19:50:13Z</dcterms:created>
  <dcterms:modified xsi:type="dcterms:W3CDTF">2020-11-15T14:12:27Z</dcterms:modified>
</cp:coreProperties>
</file>