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69" r:id="rId10"/>
    <p:sldId id="290" r:id="rId11"/>
    <p:sldId id="270" r:id="rId12"/>
    <p:sldId id="264" r:id="rId13"/>
    <p:sldId id="271" r:id="rId14"/>
    <p:sldId id="272" r:id="rId15"/>
    <p:sldId id="273" r:id="rId16"/>
    <p:sldId id="275" r:id="rId17"/>
    <p:sldId id="274" r:id="rId18"/>
    <p:sldId id="260" r:id="rId19"/>
    <p:sldId id="261" r:id="rId20"/>
    <p:sldId id="276" r:id="rId21"/>
    <p:sldId id="277" r:id="rId22"/>
    <p:sldId id="278" r:id="rId23"/>
    <p:sldId id="284" r:id="rId24"/>
    <p:sldId id="285" r:id="rId25"/>
    <p:sldId id="286" r:id="rId26"/>
    <p:sldId id="287" r:id="rId27"/>
    <p:sldId id="279" r:id="rId28"/>
    <p:sldId id="281" r:id="rId29"/>
    <p:sldId id="283" r:id="rId30"/>
    <p:sldId id="282" r:id="rId31"/>
    <p:sldId id="280" r:id="rId32"/>
    <p:sldId id="288" r:id="rId33"/>
    <p:sldId id="289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47CCDF-E21B-BE40-A215-0644F123242A}" v="2" dt="2023-09-20T15:42:26.6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6270" autoAdjust="0"/>
  </p:normalViewPr>
  <p:slideViewPr>
    <p:cSldViewPr snapToGrid="0">
      <p:cViewPr varScale="1">
        <p:scale>
          <a:sx n="109" d="100"/>
          <a:sy n="109" d="100"/>
        </p:scale>
        <p:origin x="1760" y="19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lína" userId="e219d983-eaf7-45be-b67d-109fd92f69b5" providerId="ADAL" clId="{1E958707-FB8D-41E1-83DD-65EDDC0A734E}"/>
    <pc:docChg chg="undo custSel addSld modSld">
      <pc:chgData name="Pavlína" userId="e219d983-eaf7-45be-b67d-109fd92f69b5" providerId="ADAL" clId="{1E958707-FB8D-41E1-83DD-65EDDC0A734E}" dt="2022-09-14T06:27:28.708" v="876" actId="1076"/>
      <pc:docMkLst>
        <pc:docMk/>
      </pc:docMkLst>
      <pc:sldChg chg="addSp modSp mod">
        <pc:chgData name="Pavlína" userId="e219d983-eaf7-45be-b67d-109fd92f69b5" providerId="ADAL" clId="{1E958707-FB8D-41E1-83DD-65EDDC0A734E}" dt="2022-09-14T05:49:57.299" v="93" actId="20577"/>
        <pc:sldMkLst>
          <pc:docMk/>
          <pc:sldMk cId="3144452671" sldId="258"/>
        </pc:sldMkLst>
        <pc:spChg chg="add mod">
          <ac:chgData name="Pavlína" userId="e219d983-eaf7-45be-b67d-109fd92f69b5" providerId="ADAL" clId="{1E958707-FB8D-41E1-83DD-65EDDC0A734E}" dt="2022-09-14T05:49:57.299" v="93" actId="20577"/>
          <ac:spMkLst>
            <pc:docMk/>
            <pc:sldMk cId="3144452671" sldId="258"/>
            <ac:spMk id="6" creationId="{CB823A8C-1CA0-4748-A28C-DC28E87A74AE}"/>
          </ac:spMkLst>
        </pc:spChg>
      </pc:sldChg>
      <pc:sldChg chg="addSp modSp mod">
        <pc:chgData name="Pavlína" userId="e219d983-eaf7-45be-b67d-109fd92f69b5" providerId="ADAL" clId="{1E958707-FB8D-41E1-83DD-65EDDC0A734E}" dt="2022-09-14T05:59:49.189" v="346" actId="13822"/>
        <pc:sldMkLst>
          <pc:docMk/>
          <pc:sldMk cId="2629255826" sldId="259"/>
        </pc:sldMkLst>
        <pc:spChg chg="mod">
          <ac:chgData name="Pavlína" userId="e219d983-eaf7-45be-b67d-109fd92f69b5" providerId="ADAL" clId="{1E958707-FB8D-41E1-83DD-65EDDC0A734E}" dt="2022-09-14T05:58:18.522" v="335" actId="20577"/>
          <ac:spMkLst>
            <pc:docMk/>
            <pc:sldMk cId="2629255826" sldId="259"/>
            <ac:spMk id="2" creationId="{DBA32CAE-0167-6897-3895-E41ECA99BFE8}"/>
          </ac:spMkLst>
        </pc:spChg>
        <pc:spChg chg="mod">
          <ac:chgData name="Pavlína" userId="e219d983-eaf7-45be-b67d-109fd92f69b5" providerId="ADAL" clId="{1E958707-FB8D-41E1-83DD-65EDDC0A734E}" dt="2022-09-14T05:58:54.959" v="338" actId="20577"/>
          <ac:spMkLst>
            <pc:docMk/>
            <pc:sldMk cId="2629255826" sldId="259"/>
            <ac:spMk id="5" creationId="{D322BC67-675A-FCC4-9E4E-05C511C5BDA8}"/>
          </ac:spMkLst>
        </pc:spChg>
        <pc:spChg chg="add mod">
          <ac:chgData name="Pavlína" userId="e219d983-eaf7-45be-b67d-109fd92f69b5" providerId="ADAL" clId="{1E958707-FB8D-41E1-83DD-65EDDC0A734E}" dt="2022-09-14T05:59:49.189" v="346" actId="13822"/>
          <ac:spMkLst>
            <pc:docMk/>
            <pc:sldMk cId="2629255826" sldId="259"/>
            <ac:spMk id="6" creationId="{45BFC58B-F0D5-4D1D-931A-4EA6829D69BC}"/>
          </ac:spMkLst>
        </pc:spChg>
      </pc:sldChg>
      <pc:sldChg chg="modSp new mod">
        <pc:chgData name="Pavlína" userId="e219d983-eaf7-45be-b67d-109fd92f69b5" providerId="ADAL" clId="{1E958707-FB8D-41E1-83DD-65EDDC0A734E}" dt="2022-09-14T05:57:10.996" v="289" actId="113"/>
        <pc:sldMkLst>
          <pc:docMk/>
          <pc:sldMk cId="4239751123" sldId="264"/>
        </pc:sldMkLst>
        <pc:spChg chg="mod">
          <ac:chgData name="Pavlína" userId="e219d983-eaf7-45be-b67d-109fd92f69b5" providerId="ADAL" clId="{1E958707-FB8D-41E1-83DD-65EDDC0A734E}" dt="2022-09-14T05:57:03.425" v="288" actId="20577"/>
          <ac:spMkLst>
            <pc:docMk/>
            <pc:sldMk cId="4239751123" sldId="264"/>
            <ac:spMk id="2" creationId="{5E2AB2B3-650E-4744-AFE6-77ABC64DFC84}"/>
          </ac:spMkLst>
        </pc:spChg>
        <pc:spChg chg="mod">
          <ac:chgData name="Pavlína" userId="e219d983-eaf7-45be-b67d-109fd92f69b5" providerId="ADAL" clId="{1E958707-FB8D-41E1-83DD-65EDDC0A734E}" dt="2022-09-14T05:55:00.923" v="236" actId="20577"/>
          <ac:spMkLst>
            <pc:docMk/>
            <pc:sldMk cId="4239751123" sldId="264"/>
            <ac:spMk id="4" creationId="{CF8197F3-3019-4E8B-83CD-13028E7FD7E3}"/>
          </ac:spMkLst>
        </pc:spChg>
        <pc:spChg chg="mod">
          <ac:chgData name="Pavlína" userId="e219d983-eaf7-45be-b67d-109fd92f69b5" providerId="ADAL" clId="{1E958707-FB8D-41E1-83DD-65EDDC0A734E}" dt="2022-09-14T05:57:10.996" v="289" actId="113"/>
          <ac:spMkLst>
            <pc:docMk/>
            <pc:sldMk cId="4239751123" sldId="264"/>
            <ac:spMk id="5" creationId="{40E9EE75-C701-42F7-817A-8CE5134577CC}"/>
          </ac:spMkLst>
        </pc:spChg>
      </pc:sldChg>
      <pc:sldChg chg="modSp new mod">
        <pc:chgData name="Pavlína" userId="e219d983-eaf7-45be-b67d-109fd92f69b5" providerId="ADAL" clId="{1E958707-FB8D-41E1-83DD-65EDDC0A734E}" dt="2022-09-14T06:01:01.943" v="404" actId="2710"/>
        <pc:sldMkLst>
          <pc:docMk/>
          <pc:sldMk cId="1034226726" sldId="265"/>
        </pc:sldMkLst>
        <pc:spChg chg="mod">
          <ac:chgData name="Pavlína" userId="e219d983-eaf7-45be-b67d-109fd92f69b5" providerId="ADAL" clId="{1E958707-FB8D-41E1-83DD-65EDDC0A734E}" dt="2022-09-14T06:00:26.873" v="389" actId="20577"/>
          <ac:spMkLst>
            <pc:docMk/>
            <pc:sldMk cId="1034226726" sldId="265"/>
            <ac:spMk id="4" creationId="{481E8C17-7276-4583-9A48-F10DC93EF3DB}"/>
          </ac:spMkLst>
        </pc:spChg>
        <pc:spChg chg="mod">
          <ac:chgData name="Pavlína" userId="e219d983-eaf7-45be-b67d-109fd92f69b5" providerId="ADAL" clId="{1E958707-FB8D-41E1-83DD-65EDDC0A734E}" dt="2022-09-14T06:01:01.943" v="404" actId="2710"/>
          <ac:spMkLst>
            <pc:docMk/>
            <pc:sldMk cId="1034226726" sldId="265"/>
            <ac:spMk id="5" creationId="{6C0AA063-B164-4569-B951-E3EA02496AAA}"/>
          </ac:spMkLst>
        </pc:spChg>
      </pc:sldChg>
      <pc:sldChg chg="addSp delSp modSp new mod">
        <pc:chgData name="Pavlína" userId="e219d983-eaf7-45be-b67d-109fd92f69b5" providerId="ADAL" clId="{1E958707-FB8D-41E1-83DD-65EDDC0A734E}" dt="2022-09-14T06:04:06.949" v="475" actId="255"/>
        <pc:sldMkLst>
          <pc:docMk/>
          <pc:sldMk cId="3737512856" sldId="266"/>
        </pc:sldMkLst>
        <pc:spChg chg="del">
          <ac:chgData name="Pavlína" userId="e219d983-eaf7-45be-b67d-109fd92f69b5" providerId="ADAL" clId="{1E958707-FB8D-41E1-83DD-65EDDC0A734E}" dt="2022-09-14T06:02:20.434" v="427" actId="21"/>
          <ac:spMkLst>
            <pc:docMk/>
            <pc:sldMk cId="3737512856" sldId="266"/>
            <ac:spMk id="4" creationId="{1CDBC287-11F5-4964-AC45-7B3E5B1BA960}"/>
          </ac:spMkLst>
        </pc:spChg>
        <pc:spChg chg="mod">
          <ac:chgData name="Pavlína" userId="e219d983-eaf7-45be-b67d-109fd92f69b5" providerId="ADAL" clId="{1E958707-FB8D-41E1-83DD-65EDDC0A734E}" dt="2022-09-14T06:04:06.949" v="475" actId="255"/>
          <ac:spMkLst>
            <pc:docMk/>
            <pc:sldMk cId="3737512856" sldId="266"/>
            <ac:spMk id="5" creationId="{4C0DBBCF-FC1F-4BFC-A4FF-69AB69AFFAC5}"/>
          </ac:spMkLst>
        </pc:spChg>
        <pc:picChg chg="add mod">
          <ac:chgData name="Pavlína" userId="e219d983-eaf7-45be-b67d-109fd92f69b5" providerId="ADAL" clId="{1E958707-FB8D-41E1-83DD-65EDDC0A734E}" dt="2022-09-14T06:03:31.827" v="434" actId="14100"/>
          <ac:picMkLst>
            <pc:docMk/>
            <pc:sldMk cId="3737512856" sldId="266"/>
            <ac:picMk id="6" creationId="{B44CF360-C5A0-45F1-B52C-000E94B478BE}"/>
          </ac:picMkLst>
        </pc:picChg>
        <pc:picChg chg="add mod">
          <ac:chgData name="Pavlína" userId="e219d983-eaf7-45be-b67d-109fd92f69b5" providerId="ADAL" clId="{1E958707-FB8D-41E1-83DD-65EDDC0A734E}" dt="2022-09-14T06:03:23.995" v="431" actId="1076"/>
          <ac:picMkLst>
            <pc:docMk/>
            <pc:sldMk cId="3737512856" sldId="266"/>
            <ac:picMk id="7" creationId="{05765272-5DC8-4B9C-99CC-A63B35E7F362}"/>
          </ac:picMkLst>
        </pc:picChg>
      </pc:sldChg>
      <pc:sldChg chg="addSp delSp modSp new mod">
        <pc:chgData name="Pavlína" userId="e219d983-eaf7-45be-b67d-109fd92f69b5" providerId="ADAL" clId="{1E958707-FB8D-41E1-83DD-65EDDC0A734E}" dt="2022-09-14T06:06:12.082" v="532" actId="1076"/>
        <pc:sldMkLst>
          <pc:docMk/>
          <pc:sldMk cId="1669570087" sldId="267"/>
        </pc:sldMkLst>
        <pc:spChg chg="del">
          <ac:chgData name="Pavlína" userId="e219d983-eaf7-45be-b67d-109fd92f69b5" providerId="ADAL" clId="{1E958707-FB8D-41E1-83DD-65EDDC0A734E}" dt="2022-09-14T06:04:19.401" v="477" actId="478"/>
          <ac:spMkLst>
            <pc:docMk/>
            <pc:sldMk cId="1669570087" sldId="267"/>
            <ac:spMk id="4" creationId="{2594D263-71BC-463E-8BE6-1C909DAAD210}"/>
          </ac:spMkLst>
        </pc:spChg>
        <pc:spChg chg="mod">
          <ac:chgData name="Pavlína" userId="e219d983-eaf7-45be-b67d-109fd92f69b5" providerId="ADAL" clId="{1E958707-FB8D-41E1-83DD-65EDDC0A734E}" dt="2022-09-14T06:06:12.082" v="532" actId="1076"/>
          <ac:spMkLst>
            <pc:docMk/>
            <pc:sldMk cId="1669570087" sldId="267"/>
            <ac:spMk id="5" creationId="{FFA44859-BB74-4ECD-B0B5-C6CE5F51AC92}"/>
          </ac:spMkLst>
        </pc:spChg>
        <pc:picChg chg="add mod">
          <ac:chgData name="Pavlína" userId="e219d983-eaf7-45be-b67d-109fd92f69b5" providerId="ADAL" clId="{1E958707-FB8D-41E1-83DD-65EDDC0A734E}" dt="2022-09-14T06:05:33.215" v="485" actId="1076"/>
          <ac:picMkLst>
            <pc:docMk/>
            <pc:sldMk cId="1669570087" sldId="267"/>
            <ac:picMk id="6" creationId="{F6469073-7484-4D35-B7BD-4BC3941815C2}"/>
          </ac:picMkLst>
        </pc:picChg>
        <pc:picChg chg="add mod">
          <ac:chgData name="Pavlína" userId="e219d983-eaf7-45be-b67d-109fd92f69b5" providerId="ADAL" clId="{1E958707-FB8D-41E1-83DD-65EDDC0A734E}" dt="2022-09-14T06:05:30.462" v="484" actId="1076"/>
          <ac:picMkLst>
            <pc:docMk/>
            <pc:sldMk cId="1669570087" sldId="267"/>
            <ac:picMk id="7" creationId="{F923A3AC-AE90-463E-88DE-5ADD8F16E8B2}"/>
          </ac:picMkLst>
        </pc:picChg>
      </pc:sldChg>
      <pc:sldChg chg="addSp delSp modSp new mod">
        <pc:chgData name="Pavlína" userId="e219d983-eaf7-45be-b67d-109fd92f69b5" providerId="ADAL" clId="{1E958707-FB8D-41E1-83DD-65EDDC0A734E}" dt="2022-09-14T06:09:10.248" v="593" actId="1076"/>
        <pc:sldMkLst>
          <pc:docMk/>
          <pc:sldMk cId="3092375580" sldId="268"/>
        </pc:sldMkLst>
        <pc:spChg chg="del">
          <ac:chgData name="Pavlína" userId="e219d983-eaf7-45be-b67d-109fd92f69b5" providerId="ADAL" clId="{1E958707-FB8D-41E1-83DD-65EDDC0A734E}" dt="2022-09-14T06:06:31.277" v="534" actId="478"/>
          <ac:spMkLst>
            <pc:docMk/>
            <pc:sldMk cId="3092375580" sldId="268"/>
            <ac:spMk id="4" creationId="{2E29C2D6-9C94-497E-913E-4CDEF5E14068}"/>
          </ac:spMkLst>
        </pc:spChg>
        <pc:spChg chg="del">
          <ac:chgData name="Pavlína" userId="e219d983-eaf7-45be-b67d-109fd92f69b5" providerId="ADAL" clId="{1E958707-FB8D-41E1-83DD-65EDDC0A734E}" dt="2022-09-14T06:06:37.160" v="535" actId="21"/>
          <ac:spMkLst>
            <pc:docMk/>
            <pc:sldMk cId="3092375580" sldId="268"/>
            <ac:spMk id="5" creationId="{2DD36F45-E1FB-4A93-968D-4C220B68E39A}"/>
          </ac:spMkLst>
        </pc:spChg>
        <pc:spChg chg="add mod">
          <ac:chgData name="Pavlína" userId="e219d983-eaf7-45be-b67d-109fd92f69b5" providerId="ADAL" clId="{1E958707-FB8D-41E1-83DD-65EDDC0A734E}" dt="2022-09-14T06:09:10.248" v="593" actId="1076"/>
          <ac:spMkLst>
            <pc:docMk/>
            <pc:sldMk cId="3092375580" sldId="268"/>
            <ac:spMk id="6" creationId="{D350D49F-8703-4590-A87D-239E3E15D3EF}"/>
          </ac:spMkLst>
        </pc:spChg>
        <pc:picChg chg="add mod">
          <ac:chgData name="Pavlína" userId="e219d983-eaf7-45be-b67d-109fd92f69b5" providerId="ADAL" clId="{1E958707-FB8D-41E1-83DD-65EDDC0A734E}" dt="2022-09-14T06:08:17.880" v="585" actId="1076"/>
          <ac:picMkLst>
            <pc:docMk/>
            <pc:sldMk cId="3092375580" sldId="268"/>
            <ac:picMk id="7" creationId="{36F772F1-EC17-42F7-ADBD-B6E475B24A0E}"/>
          </ac:picMkLst>
        </pc:picChg>
        <pc:picChg chg="add mod">
          <ac:chgData name="Pavlína" userId="e219d983-eaf7-45be-b67d-109fd92f69b5" providerId="ADAL" clId="{1E958707-FB8D-41E1-83DD-65EDDC0A734E}" dt="2022-09-14T06:08:23.648" v="587" actId="1076"/>
          <ac:picMkLst>
            <pc:docMk/>
            <pc:sldMk cId="3092375580" sldId="268"/>
            <ac:picMk id="8" creationId="{87DD8D44-6745-482B-A236-301AAF0FBF9A}"/>
          </ac:picMkLst>
        </pc:picChg>
      </pc:sldChg>
      <pc:sldChg chg="addSp delSp modSp new mod">
        <pc:chgData name="Pavlína" userId="e219d983-eaf7-45be-b67d-109fd92f69b5" providerId="ADAL" clId="{1E958707-FB8D-41E1-83DD-65EDDC0A734E}" dt="2022-09-14T06:09:54.272" v="615" actId="1076"/>
        <pc:sldMkLst>
          <pc:docMk/>
          <pc:sldMk cId="1960094604" sldId="269"/>
        </pc:sldMkLst>
        <pc:spChg chg="del">
          <ac:chgData name="Pavlína" userId="e219d983-eaf7-45be-b67d-109fd92f69b5" providerId="ADAL" clId="{1E958707-FB8D-41E1-83DD-65EDDC0A734E}" dt="2022-09-14T06:08:58.622" v="591" actId="478"/>
          <ac:spMkLst>
            <pc:docMk/>
            <pc:sldMk cId="1960094604" sldId="269"/>
            <ac:spMk id="4" creationId="{EA9040BD-498D-4AA3-82EB-B39A10D4C911}"/>
          </ac:spMkLst>
        </pc:spChg>
        <pc:spChg chg="del">
          <ac:chgData name="Pavlína" userId="e219d983-eaf7-45be-b67d-109fd92f69b5" providerId="ADAL" clId="{1E958707-FB8D-41E1-83DD-65EDDC0A734E}" dt="2022-09-14T06:08:57.759" v="590" actId="478"/>
          <ac:spMkLst>
            <pc:docMk/>
            <pc:sldMk cId="1960094604" sldId="269"/>
            <ac:spMk id="5" creationId="{4E81E20E-D7AA-4ADA-97A8-2145183FE990}"/>
          </ac:spMkLst>
        </pc:spChg>
        <pc:spChg chg="add mod">
          <ac:chgData name="Pavlína" userId="e219d983-eaf7-45be-b67d-109fd92f69b5" providerId="ADAL" clId="{1E958707-FB8D-41E1-83DD-65EDDC0A734E}" dt="2022-09-14T06:09:20.025" v="608" actId="20577"/>
          <ac:spMkLst>
            <pc:docMk/>
            <pc:sldMk cId="1960094604" sldId="269"/>
            <ac:spMk id="7" creationId="{8AF268A0-0DAA-46A1-8706-1A9807C3C259}"/>
          </ac:spMkLst>
        </pc:spChg>
        <pc:picChg chg="add mod">
          <ac:chgData name="Pavlína" userId="e219d983-eaf7-45be-b67d-109fd92f69b5" providerId="ADAL" clId="{1E958707-FB8D-41E1-83DD-65EDDC0A734E}" dt="2022-09-14T06:09:34.329" v="610" actId="1076"/>
          <ac:picMkLst>
            <pc:docMk/>
            <pc:sldMk cId="1960094604" sldId="269"/>
            <ac:picMk id="6" creationId="{07C2FD26-0646-4AC9-B113-071A46AB791A}"/>
          </ac:picMkLst>
        </pc:picChg>
        <pc:picChg chg="add mod">
          <ac:chgData name="Pavlína" userId="e219d983-eaf7-45be-b67d-109fd92f69b5" providerId="ADAL" clId="{1E958707-FB8D-41E1-83DD-65EDDC0A734E}" dt="2022-09-14T06:09:54.272" v="615" actId="1076"/>
          <ac:picMkLst>
            <pc:docMk/>
            <pc:sldMk cId="1960094604" sldId="269"/>
            <ac:picMk id="8" creationId="{E84E844C-71C0-432E-953F-3598A96E2BF4}"/>
          </ac:picMkLst>
        </pc:picChg>
        <pc:picChg chg="add mod">
          <ac:chgData name="Pavlína" userId="e219d983-eaf7-45be-b67d-109fd92f69b5" providerId="ADAL" clId="{1E958707-FB8D-41E1-83DD-65EDDC0A734E}" dt="2022-09-14T06:09:52.129" v="614" actId="1076"/>
          <ac:picMkLst>
            <pc:docMk/>
            <pc:sldMk cId="1960094604" sldId="269"/>
            <ac:picMk id="9" creationId="{15E1AB14-E6BA-4550-8CA8-F291AA52B932}"/>
          </ac:picMkLst>
        </pc:picChg>
      </pc:sldChg>
      <pc:sldChg chg="addSp delSp modSp new mod">
        <pc:chgData name="Pavlína" userId="e219d983-eaf7-45be-b67d-109fd92f69b5" providerId="ADAL" clId="{1E958707-FB8D-41E1-83DD-65EDDC0A734E}" dt="2022-09-14T06:27:28.708" v="876" actId="1076"/>
        <pc:sldMkLst>
          <pc:docMk/>
          <pc:sldMk cId="1104130638" sldId="270"/>
        </pc:sldMkLst>
        <pc:spChg chg="mod">
          <ac:chgData name="Pavlína" userId="e219d983-eaf7-45be-b67d-109fd92f69b5" providerId="ADAL" clId="{1E958707-FB8D-41E1-83DD-65EDDC0A734E}" dt="2022-09-14T06:24:18.455" v="822" actId="20577"/>
          <ac:spMkLst>
            <pc:docMk/>
            <pc:sldMk cId="1104130638" sldId="270"/>
            <ac:spMk id="4" creationId="{62946FEA-2FAC-4A7B-987C-85289782CDEB}"/>
          </ac:spMkLst>
        </pc:spChg>
        <pc:spChg chg="del">
          <ac:chgData name="Pavlína" userId="e219d983-eaf7-45be-b67d-109fd92f69b5" providerId="ADAL" clId="{1E958707-FB8D-41E1-83DD-65EDDC0A734E}" dt="2022-09-14T06:24:31.555" v="824" actId="21"/>
          <ac:spMkLst>
            <pc:docMk/>
            <pc:sldMk cId="1104130638" sldId="270"/>
            <ac:spMk id="5" creationId="{03353DB6-59E6-49CC-8A94-DEC86CB219AA}"/>
          </ac:spMkLst>
        </pc:spChg>
        <pc:spChg chg="add del">
          <ac:chgData name="Pavlína" userId="e219d983-eaf7-45be-b67d-109fd92f69b5" providerId="ADAL" clId="{1E958707-FB8D-41E1-83DD-65EDDC0A734E}" dt="2022-09-14T06:24:31.555" v="824" actId="21"/>
          <ac:spMkLst>
            <pc:docMk/>
            <pc:sldMk cId="1104130638" sldId="270"/>
            <ac:spMk id="6" creationId="{27D74563-2125-4689-82DD-06D6146214B4}"/>
          </ac:spMkLst>
        </pc:spChg>
        <pc:spChg chg="add del mod">
          <ac:chgData name="Pavlína" userId="e219d983-eaf7-45be-b67d-109fd92f69b5" providerId="ADAL" clId="{1E958707-FB8D-41E1-83DD-65EDDC0A734E}" dt="2022-09-14T06:24:47.112" v="829"/>
          <ac:spMkLst>
            <pc:docMk/>
            <pc:sldMk cId="1104130638" sldId="270"/>
            <ac:spMk id="8" creationId="{39FA13C5-E9A4-4432-A17A-342A3F123777}"/>
          </ac:spMkLst>
        </pc:spChg>
        <pc:spChg chg="add del mod">
          <ac:chgData name="Pavlína" userId="e219d983-eaf7-45be-b67d-109fd92f69b5" providerId="ADAL" clId="{1E958707-FB8D-41E1-83DD-65EDDC0A734E}" dt="2022-09-14T06:24:44.987" v="828" actId="21"/>
          <ac:spMkLst>
            <pc:docMk/>
            <pc:sldMk cId="1104130638" sldId="270"/>
            <ac:spMk id="9" creationId="{D9D55CC4-4A3A-4C19-B2AD-7F42410F3DD7}"/>
          </ac:spMkLst>
        </pc:spChg>
        <pc:spChg chg="add mod">
          <ac:chgData name="Pavlína" userId="e219d983-eaf7-45be-b67d-109fd92f69b5" providerId="ADAL" clId="{1E958707-FB8D-41E1-83DD-65EDDC0A734E}" dt="2022-09-14T06:27:28.708" v="876" actId="1076"/>
          <ac:spMkLst>
            <pc:docMk/>
            <pc:sldMk cId="1104130638" sldId="270"/>
            <ac:spMk id="11" creationId="{58F2F45E-AD95-40B4-B559-F9B64274518E}"/>
          </ac:spMkLst>
        </pc:spChg>
        <pc:spChg chg="add mod">
          <ac:chgData name="Pavlína" userId="e219d983-eaf7-45be-b67d-109fd92f69b5" providerId="ADAL" clId="{1E958707-FB8D-41E1-83DD-65EDDC0A734E}" dt="2022-09-14T06:26:59.732" v="871" actId="255"/>
          <ac:spMkLst>
            <pc:docMk/>
            <pc:sldMk cId="1104130638" sldId="270"/>
            <ac:spMk id="13" creationId="{83B56982-214B-4053-B860-1880FC31C06B}"/>
          </ac:spMkLst>
        </pc:spChg>
        <pc:picChg chg="add del mod">
          <ac:chgData name="Pavlína" userId="e219d983-eaf7-45be-b67d-109fd92f69b5" providerId="ADAL" clId="{1E958707-FB8D-41E1-83DD-65EDDC0A734E}" dt="2022-09-14T06:24:41.248" v="827" actId="478"/>
          <ac:picMkLst>
            <pc:docMk/>
            <pc:sldMk cId="1104130638" sldId="270"/>
            <ac:picMk id="10" creationId="{05713245-19EF-4509-A68F-73133AA21DF2}"/>
          </ac:picMkLst>
        </pc:picChg>
        <pc:picChg chg="add del">
          <ac:chgData name="Pavlína" userId="e219d983-eaf7-45be-b67d-109fd92f69b5" providerId="ADAL" clId="{1E958707-FB8D-41E1-83DD-65EDDC0A734E}" dt="2022-09-14T06:24:31.555" v="824" actId="21"/>
          <ac:picMkLst>
            <pc:docMk/>
            <pc:sldMk cId="1104130638" sldId="270"/>
            <ac:picMk id="1026" creationId="{4FAF5307-61D3-4F8A-892E-75A93230AA15}"/>
          </ac:picMkLst>
        </pc:picChg>
      </pc:sldChg>
      <pc:sldChg chg="addSp modSp new mod">
        <pc:chgData name="Pavlína" userId="e219d983-eaf7-45be-b67d-109fd92f69b5" providerId="ADAL" clId="{1E958707-FB8D-41E1-83DD-65EDDC0A734E}" dt="2022-09-14T06:22:48.105" v="794" actId="1076"/>
        <pc:sldMkLst>
          <pc:docMk/>
          <pc:sldMk cId="4086438256" sldId="271"/>
        </pc:sldMkLst>
        <pc:spChg chg="mod">
          <ac:chgData name="Pavlína" userId="e219d983-eaf7-45be-b67d-109fd92f69b5" providerId="ADAL" clId="{1E958707-FB8D-41E1-83DD-65EDDC0A734E}" dt="2022-09-14T06:12:20.946" v="652" actId="5793"/>
          <ac:spMkLst>
            <pc:docMk/>
            <pc:sldMk cId="4086438256" sldId="271"/>
            <ac:spMk id="4" creationId="{0A6ACB46-A075-41ED-A53C-E6722676CD37}"/>
          </ac:spMkLst>
        </pc:spChg>
        <pc:spChg chg="mod">
          <ac:chgData name="Pavlína" userId="e219d983-eaf7-45be-b67d-109fd92f69b5" providerId="ADAL" clId="{1E958707-FB8D-41E1-83DD-65EDDC0A734E}" dt="2022-09-14T06:22:16.076" v="787" actId="20577"/>
          <ac:spMkLst>
            <pc:docMk/>
            <pc:sldMk cId="4086438256" sldId="271"/>
            <ac:spMk id="5" creationId="{DB85207F-A39B-4E99-94C6-1A251553B037}"/>
          </ac:spMkLst>
        </pc:spChg>
        <pc:spChg chg="add mod">
          <ac:chgData name="Pavlína" userId="e219d983-eaf7-45be-b67d-109fd92f69b5" providerId="ADAL" clId="{1E958707-FB8D-41E1-83DD-65EDDC0A734E}" dt="2022-09-14T06:22:48.105" v="794" actId="1076"/>
          <ac:spMkLst>
            <pc:docMk/>
            <pc:sldMk cId="4086438256" sldId="271"/>
            <ac:spMk id="7" creationId="{D28E83F1-98EB-46EF-8CB5-08EB55E056B1}"/>
          </ac:spMkLst>
        </pc:spChg>
        <pc:picChg chg="add mod">
          <ac:chgData name="Pavlína" userId="e219d983-eaf7-45be-b67d-109fd92f69b5" providerId="ADAL" clId="{1E958707-FB8D-41E1-83DD-65EDDC0A734E}" dt="2022-09-14T06:22:26.973" v="790" actId="1076"/>
          <ac:picMkLst>
            <pc:docMk/>
            <pc:sldMk cId="4086438256" sldId="271"/>
            <ac:picMk id="6" creationId="{0462B3AC-D689-4EA1-887A-9E58028C0CE4}"/>
          </ac:picMkLst>
        </pc:picChg>
      </pc:sldChg>
      <pc:sldChg chg="addSp modSp new mod">
        <pc:chgData name="Pavlína" userId="e219d983-eaf7-45be-b67d-109fd92f69b5" providerId="ADAL" clId="{1E958707-FB8D-41E1-83DD-65EDDC0A734E}" dt="2022-09-14T06:21:29.877" v="786" actId="1076"/>
        <pc:sldMkLst>
          <pc:docMk/>
          <pc:sldMk cId="1980862142" sldId="272"/>
        </pc:sldMkLst>
        <pc:spChg chg="mod">
          <ac:chgData name="Pavlína" userId="e219d983-eaf7-45be-b67d-109fd92f69b5" providerId="ADAL" clId="{1E958707-FB8D-41E1-83DD-65EDDC0A734E}" dt="2022-09-14T06:14:55.005" v="719" actId="5793"/>
          <ac:spMkLst>
            <pc:docMk/>
            <pc:sldMk cId="1980862142" sldId="272"/>
            <ac:spMk id="4" creationId="{47370931-1BA9-4E13-B24F-F66037F381E4}"/>
          </ac:spMkLst>
        </pc:spChg>
        <pc:spChg chg="mod">
          <ac:chgData name="Pavlína" userId="e219d983-eaf7-45be-b67d-109fd92f69b5" providerId="ADAL" clId="{1E958707-FB8D-41E1-83DD-65EDDC0A734E}" dt="2022-09-14T06:20:47.948" v="780"/>
          <ac:spMkLst>
            <pc:docMk/>
            <pc:sldMk cId="1980862142" sldId="272"/>
            <ac:spMk id="5" creationId="{A53B3198-2694-4ED2-97B6-DA0835C77E2C}"/>
          </ac:spMkLst>
        </pc:spChg>
        <pc:spChg chg="add mod">
          <ac:chgData name="Pavlína" userId="e219d983-eaf7-45be-b67d-109fd92f69b5" providerId="ADAL" clId="{1E958707-FB8D-41E1-83DD-65EDDC0A734E}" dt="2022-09-14T06:21:29.877" v="786" actId="1076"/>
          <ac:spMkLst>
            <pc:docMk/>
            <pc:sldMk cId="1980862142" sldId="272"/>
            <ac:spMk id="7" creationId="{EA00BF2E-36A1-4425-953E-C4DFFDC0130E}"/>
          </ac:spMkLst>
        </pc:spChg>
        <pc:picChg chg="add mod">
          <ac:chgData name="Pavlína" userId="e219d983-eaf7-45be-b67d-109fd92f69b5" providerId="ADAL" clId="{1E958707-FB8D-41E1-83DD-65EDDC0A734E}" dt="2022-09-14T06:21:00.016" v="782" actId="1076"/>
          <ac:picMkLst>
            <pc:docMk/>
            <pc:sldMk cId="1980862142" sldId="272"/>
            <ac:picMk id="6" creationId="{E408727E-F964-42C9-A21D-76020D1C1A09}"/>
          </ac:picMkLst>
        </pc:picChg>
      </pc:sldChg>
      <pc:sldChg chg="modSp new mod">
        <pc:chgData name="Pavlína" userId="e219d983-eaf7-45be-b67d-109fd92f69b5" providerId="ADAL" clId="{1E958707-FB8D-41E1-83DD-65EDDC0A734E}" dt="2022-09-14T06:18:20.797" v="771" actId="20577"/>
        <pc:sldMkLst>
          <pc:docMk/>
          <pc:sldMk cId="2898285500" sldId="273"/>
        </pc:sldMkLst>
        <pc:spChg chg="mod">
          <ac:chgData name="Pavlína" userId="e219d983-eaf7-45be-b67d-109fd92f69b5" providerId="ADAL" clId="{1E958707-FB8D-41E1-83DD-65EDDC0A734E}" dt="2022-09-14T06:17:56.879" v="764"/>
          <ac:spMkLst>
            <pc:docMk/>
            <pc:sldMk cId="2898285500" sldId="273"/>
            <ac:spMk id="4" creationId="{44BEEA80-0F5C-4B51-92FB-4263289EEC96}"/>
          </ac:spMkLst>
        </pc:spChg>
        <pc:spChg chg="mod">
          <ac:chgData name="Pavlína" userId="e219d983-eaf7-45be-b67d-109fd92f69b5" providerId="ADAL" clId="{1E958707-FB8D-41E1-83DD-65EDDC0A734E}" dt="2022-09-14T06:18:20.797" v="771" actId="20577"/>
          <ac:spMkLst>
            <pc:docMk/>
            <pc:sldMk cId="2898285500" sldId="273"/>
            <ac:spMk id="5" creationId="{23C68EFD-4C71-48CB-AB9F-07BABA418657}"/>
          </ac:spMkLst>
        </pc:spChg>
      </pc:sldChg>
    </pc:docChg>
  </pc:docChgLst>
  <pc:docChgLst>
    <pc:chgData name="Pavlína Bazalová" userId="e219d983-eaf7-45be-b67d-109fd92f69b5" providerId="ADAL" clId="{76A260E9-CDA4-407A-9355-4CE4CF29C4E2}"/>
    <pc:docChg chg="undo redo custSel addSld delSld modSld">
      <pc:chgData name="Pavlína Bazalová" userId="e219d983-eaf7-45be-b67d-109fd92f69b5" providerId="ADAL" clId="{76A260E9-CDA4-407A-9355-4CE4CF29C4E2}" dt="2022-09-15T20:39:02.067" v="2225" actId="13822"/>
      <pc:docMkLst>
        <pc:docMk/>
      </pc:docMkLst>
      <pc:sldChg chg="addSp modSp mod">
        <pc:chgData name="Pavlína Bazalová" userId="e219d983-eaf7-45be-b67d-109fd92f69b5" providerId="ADAL" clId="{76A260E9-CDA4-407A-9355-4CE4CF29C4E2}" dt="2022-09-13T19:59:02.075" v="50" actId="20577"/>
        <pc:sldMkLst>
          <pc:docMk/>
          <pc:sldMk cId="1017910036" sldId="257"/>
        </pc:sldMkLst>
        <pc:spChg chg="mod">
          <ac:chgData name="Pavlína Bazalová" userId="e219d983-eaf7-45be-b67d-109fd92f69b5" providerId="ADAL" clId="{76A260E9-CDA4-407A-9355-4CE4CF29C4E2}" dt="2022-09-13T19:58:30.453" v="36" actId="20577"/>
          <ac:spMkLst>
            <pc:docMk/>
            <pc:sldMk cId="1017910036" sldId="257"/>
            <ac:spMk id="2" creationId="{1FB23DD2-31F4-DDE8-4F8D-4D8B6FE1AC6D}"/>
          </ac:spMkLst>
        </pc:spChg>
        <pc:spChg chg="mod">
          <ac:chgData name="Pavlína Bazalová" userId="e219d983-eaf7-45be-b67d-109fd92f69b5" providerId="ADAL" clId="{76A260E9-CDA4-407A-9355-4CE4CF29C4E2}" dt="2022-09-13T19:59:02.075" v="50" actId="20577"/>
          <ac:spMkLst>
            <pc:docMk/>
            <pc:sldMk cId="1017910036" sldId="257"/>
            <ac:spMk id="4" creationId="{12259755-83A9-99C4-B649-6B5EDE5B1775}"/>
          </ac:spMkLst>
        </pc:spChg>
        <pc:spChg chg="mod">
          <ac:chgData name="Pavlína Bazalová" userId="e219d983-eaf7-45be-b67d-109fd92f69b5" providerId="ADAL" clId="{76A260E9-CDA4-407A-9355-4CE4CF29C4E2}" dt="2022-09-13T19:55:41.206" v="3" actId="2710"/>
          <ac:spMkLst>
            <pc:docMk/>
            <pc:sldMk cId="1017910036" sldId="257"/>
            <ac:spMk id="5" creationId="{634FF9FE-DE07-BED5-B50A-D94E7E7DD95F}"/>
          </ac:spMkLst>
        </pc:spChg>
        <pc:spChg chg="add mod">
          <ac:chgData name="Pavlína Bazalová" userId="e219d983-eaf7-45be-b67d-109fd92f69b5" providerId="ADAL" clId="{76A260E9-CDA4-407A-9355-4CE4CF29C4E2}" dt="2022-09-13T19:57:40.497" v="12" actId="1076"/>
          <ac:spMkLst>
            <pc:docMk/>
            <pc:sldMk cId="1017910036" sldId="257"/>
            <ac:spMk id="6" creationId="{48C2D0C2-B80F-5B33-48D4-AE7005C1EB92}"/>
          </ac:spMkLst>
        </pc:spChg>
        <pc:spChg chg="add mod">
          <ac:chgData name="Pavlína Bazalová" userId="e219d983-eaf7-45be-b67d-109fd92f69b5" providerId="ADAL" clId="{76A260E9-CDA4-407A-9355-4CE4CF29C4E2}" dt="2022-09-13T19:58:00.481" v="15" actId="1076"/>
          <ac:spMkLst>
            <pc:docMk/>
            <pc:sldMk cId="1017910036" sldId="257"/>
            <ac:spMk id="7" creationId="{17177FC4-3CB4-7560-4C2A-AC3776854B05}"/>
          </ac:spMkLst>
        </pc:spChg>
        <pc:picChg chg="add mod">
          <ac:chgData name="Pavlína Bazalová" userId="e219d983-eaf7-45be-b67d-109fd92f69b5" providerId="ADAL" clId="{76A260E9-CDA4-407A-9355-4CE4CF29C4E2}" dt="2022-09-13T19:58:19.433" v="18" actId="1076"/>
          <ac:picMkLst>
            <pc:docMk/>
            <pc:sldMk cId="1017910036" sldId="257"/>
            <ac:picMk id="8" creationId="{E222C193-0EB8-D7D9-4832-E9A704B98BAC}"/>
          </ac:picMkLst>
        </pc:picChg>
        <pc:cxnChg chg="add mod">
          <ac:chgData name="Pavlína Bazalová" userId="e219d983-eaf7-45be-b67d-109fd92f69b5" providerId="ADAL" clId="{76A260E9-CDA4-407A-9355-4CE4CF29C4E2}" dt="2022-09-13T19:57:34.088" v="11" actId="1076"/>
          <ac:cxnSpMkLst>
            <pc:docMk/>
            <pc:sldMk cId="1017910036" sldId="257"/>
            <ac:cxnSpMk id="9" creationId="{C9497435-6A77-C99D-676E-BD50A5DEA92E}"/>
          </ac:cxnSpMkLst>
        </pc:cxnChg>
        <pc:cxnChg chg="add mod">
          <ac:chgData name="Pavlína Bazalová" userId="e219d983-eaf7-45be-b67d-109fd92f69b5" providerId="ADAL" clId="{76A260E9-CDA4-407A-9355-4CE4CF29C4E2}" dt="2022-09-13T19:57:34.088" v="11" actId="1076"/>
          <ac:cxnSpMkLst>
            <pc:docMk/>
            <pc:sldMk cId="1017910036" sldId="257"/>
            <ac:cxnSpMk id="10" creationId="{C65072EC-E8BC-88B8-7AD3-92D19B8ADCA3}"/>
          </ac:cxnSpMkLst>
        </pc:cxnChg>
        <pc:cxnChg chg="add mod">
          <ac:chgData name="Pavlína Bazalová" userId="e219d983-eaf7-45be-b67d-109fd92f69b5" providerId="ADAL" clId="{76A260E9-CDA4-407A-9355-4CE4CF29C4E2}" dt="2022-09-13T19:57:56.665" v="14" actId="1076"/>
          <ac:cxnSpMkLst>
            <pc:docMk/>
            <pc:sldMk cId="1017910036" sldId="257"/>
            <ac:cxnSpMk id="11" creationId="{751AFE28-8821-467A-F895-7366B239D7E7}"/>
          </ac:cxnSpMkLst>
        </pc:cxnChg>
        <pc:cxnChg chg="add mod">
          <ac:chgData name="Pavlína Bazalová" userId="e219d983-eaf7-45be-b67d-109fd92f69b5" providerId="ADAL" clId="{76A260E9-CDA4-407A-9355-4CE4CF29C4E2}" dt="2022-09-13T19:57:56.665" v="14" actId="1076"/>
          <ac:cxnSpMkLst>
            <pc:docMk/>
            <pc:sldMk cId="1017910036" sldId="257"/>
            <ac:cxnSpMk id="12" creationId="{26259564-9BDD-C2A1-986C-B0B750255B5F}"/>
          </ac:cxnSpMkLst>
        </pc:cxnChg>
        <pc:cxnChg chg="add mod">
          <ac:chgData name="Pavlína Bazalová" userId="e219d983-eaf7-45be-b67d-109fd92f69b5" providerId="ADAL" clId="{76A260E9-CDA4-407A-9355-4CE4CF29C4E2}" dt="2022-09-13T19:57:56.665" v="14" actId="1076"/>
          <ac:cxnSpMkLst>
            <pc:docMk/>
            <pc:sldMk cId="1017910036" sldId="257"/>
            <ac:cxnSpMk id="13" creationId="{2C76BD8E-38C2-461C-5129-BE8ABBF63F05}"/>
          </ac:cxnSpMkLst>
        </pc:cxnChg>
        <pc:cxnChg chg="add mod">
          <ac:chgData name="Pavlína Bazalová" userId="e219d983-eaf7-45be-b67d-109fd92f69b5" providerId="ADAL" clId="{76A260E9-CDA4-407A-9355-4CE4CF29C4E2}" dt="2022-09-13T19:58:14.696" v="17" actId="1076"/>
          <ac:cxnSpMkLst>
            <pc:docMk/>
            <pc:sldMk cId="1017910036" sldId="257"/>
            <ac:cxnSpMk id="14" creationId="{73F7E550-B1C9-2920-D803-129DC8809259}"/>
          </ac:cxnSpMkLst>
        </pc:cxnChg>
        <pc:cxnChg chg="add mod">
          <ac:chgData name="Pavlína Bazalová" userId="e219d983-eaf7-45be-b67d-109fd92f69b5" providerId="ADAL" clId="{76A260E9-CDA4-407A-9355-4CE4CF29C4E2}" dt="2022-09-13T19:58:14.696" v="17" actId="1076"/>
          <ac:cxnSpMkLst>
            <pc:docMk/>
            <pc:sldMk cId="1017910036" sldId="257"/>
            <ac:cxnSpMk id="15" creationId="{34096E78-4C4C-8D21-4338-017FF1EDDB74}"/>
          </ac:cxnSpMkLst>
        </pc:cxnChg>
        <pc:cxnChg chg="add mod">
          <ac:chgData name="Pavlína Bazalová" userId="e219d983-eaf7-45be-b67d-109fd92f69b5" providerId="ADAL" clId="{76A260E9-CDA4-407A-9355-4CE4CF29C4E2}" dt="2022-09-13T19:58:14.696" v="17" actId="1076"/>
          <ac:cxnSpMkLst>
            <pc:docMk/>
            <pc:sldMk cId="1017910036" sldId="257"/>
            <ac:cxnSpMk id="16" creationId="{4358BFBE-3FB9-43B3-C56B-AA7C9C315722}"/>
          </ac:cxnSpMkLst>
        </pc:cxnChg>
      </pc:sldChg>
      <pc:sldChg chg="modSp new mod">
        <pc:chgData name="Pavlína Bazalová" userId="e219d983-eaf7-45be-b67d-109fd92f69b5" providerId="ADAL" clId="{76A260E9-CDA4-407A-9355-4CE4CF29C4E2}" dt="2022-09-13T20:09:56.588" v="755" actId="20577"/>
        <pc:sldMkLst>
          <pc:docMk/>
          <pc:sldMk cId="3144452671" sldId="258"/>
        </pc:sldMkLst>
        <pc:spChg chg="mod">
          <ac:chgData name="Pavlína Bazalová" userId="e219d983-eaf7-45be-b67d-109fd92f69b5" providerId="ADAL" clId="{76A260E9-CDA4-407A-9355-4CE4CF29C4E2}" dt="2022-09-13T20:09:56.588" v="755" actId="20577"/>
          <ac:spMkLst>
            <pc:docMk/>
            <pc:sldMk cId="3144452671" sldId="258"/>
            <ac:spMk id="2" creationId="{F6C3267F-4E56-B126-26FA-111999096071}"/>
          </ac:spMkLst>
        </pc:spChg>
        <pc:spChg chg="mod">
          <ac:chgData name="Pavlína Bazalová" userId="e219d983-eaf7-45be-b67d-109fd92f69b5" providerId="ADAL" clId="{76A260E9-CDA4-407A-9355-4CE4CF29C4E2}" dt="2022-09-13T20:01:59.078" v="84" actId="20577"/>
          <ac:spMkLst>
            <pc:docMk/>
            <pc:sldMk cId="3144452671" sldId="258"/>
            <ac:spMk id="4" creationId="{61DFE1D0-AC76-5C71-0BA1-EEE4C2491AB0}"/>
          </ac:spMkLst>
        </pc:spChg>
        <pc:spChg chg="mod">
          <ac:chgData name="Pavlína Bazalová" userId="e219d983-eaf7-45be-b67d-109fd92f69b5" providerId="ADAL" clId="{76A260E9-CDA4-407A-9355-4CE4CF29C4E2}" dt="2022-09-13T20:09:30.201" v="739" actId="20577"/>
          <ac:spMkLst>
            <pc:docMk/>
            <pc:sldMk cId="3144452671" sldId="258"/>
            <ac:spMk id="5" creationId="{4BB76C20-9C7D-E747-77BD-258416AA70C4}"/>
          </ac:spMkLst>
        </pc:spChg>
      </pc:sldChg>
      <pc:sldChg chg="modSp new mod">
        <pc:chgData name="Pavlína Bazalová" userId="e219d983-eaf7-45be-b67d-109fd92f69b5" providerId="ADAL" clId="{76A260E9-CDA4-407A-9355-4CE4CF29C4E2}" dt="2022-09-13T20:10:09.251" v="787" actId="20577"/>
        <pc:sldMkLst>
          <pc:docMk/>
          <pc:sldMk cId="2629255826" sldId="259"/>
        </pc:sldMkLst>
        <pc:spChg chg="mod">
          <ac:chgData name="Pavlína Bazalová" userId="e219d983-eaf7-45be-b67d-109fd92f69b5" providerId="ADAL" clId="{76A260E9-CDA4-407A-9355-4CE4CF29C4E2}" dt="2022-09-13T20:10:09.251" v="787" actId="20577"/>
          <ac:spMkLst>
            <pc:docMk/>
            <pc:sldMk cId="2629255826" sldId="259"/>
            <ac:spMk id="4" creationId="{7FEF6A9B-2526-9EC4-E849-846DEF189D47}"/>
          </ac:spMkLst>
        </pc:spChg>
      </pc:sldChg>
      <pc:sldChg chg="delSp modSp new mod">
        <pc:chgData name="Pavlína Bazalová" userId="e219d983-eaf7-45be-b67d-109fd92f69b5" providerId="ADAL" clId="{76A260E9-CDA4-407A-9355-4CE4CF29C4E2}" dt="2022-09-15T19:43:51.453" v="1156" actId="1076"/>
        <pc:sldMkLst>
          <pc:docMk/>
          <pc:sldMk cId="3558687687" sldId="260"/>
        </pc:sldMkLst>
        <pc:spChg chg="del">
          <ac:chgData name="Pavlína Bazalová" userId="e219d983-eaf7-45be-b67d-109fd92f69b5" providerId="ADAL" clId="{76A260E9-CDA4-407A-9355-4CE4CF29C4E2}" dt="2022-09-15T19:41:29.017" v="1145" actId="478"/>
          <ac:spMkLst>
            <pc:docMk/>
            <pc:sldMk cId="3558687687" sldId="260"/>
            <ac:spMk id="2" creationId="{46A35A11-F39D-6A50-24BC-165BBAAA9790}"/>
          </ac:spMkLst>
        </pc:spChg>
        <pc:spChg chg="mod">
          <ac:chgData name="Pavlína Bazalová" userId="e219d983-eaf7-45be-b67d-109fd92f69b5" providerId="ADAL" clId="{76A260E9-CDA4-407A-9355-4CE4CF29C4E2}" dt="2022-09-15T19:41:03.314" v="1139" actId="20577"/>
          <ac:spMkLst>
            <pc:docMk/>
            <pc:sldMk cId="3558687687" sldId="260"/>
            <ac:spMk id="4" creationId="{2CEDB2FA-CEE8-AFE0-A020-B3C375330289}"/>
          </ac:spMkLst>
        </pc:spChg>
        <pc:spChg chg="mod">
          <ac:chgData name="Pavlína Bazalová" userId="e219d983-eaf7-45be-b67d-109fd92f69b5" providerId="ADAL" clId="{76A260E9-CDA4-407A-9355-4CE4CF29C4E2}" dt="2022-09-15T19:43:51.453" v="1156" actId="1076"/>
          <ac:spMkLst>
            <pc:docMk/>
            <pc:sldMk cId="3558687687" sldId="260"/>
            <ac:spMk id="5" creationId="{F28EE307-A05A-0535-D420-53AE78C5FF41}"/>
          </ac:spMkLst>
        </pc:spChg>
      </pc:sldChg>
      <pc:sldChg chg="addSp delSp modSp new mod">
        <pc:chgData name="Pavlína Bazalová" userId="e219d983-eaf7-45be-b67d-109fd92f69b5" providerId="ADAL" clId="{76A260E9-CDA4-407A-9355-4CE4CF29C4E2}" dt="2022-09-15T19:50:57.724" v="1215" actId="1076"/>
        <pc:sldMkLst>
          <pc:docMk/>
          <pc:sldMk cId="2093100869" sldId="261"/>
        </pc:sldMkLst>
        <pc:spChg chg="del">
          <ac:chgData name="Pavlína Bazalová" userId="e219d983-eaf7-45be-b67d-109fd92f69b5" providerId="ADAL" clId="{76A260E9-CDA4-407A-9355-4CE4CF29C4E2}" dt="2022-09-15T19:50:11.685" v="1206" actId="478"/>
          <ac:spMkLst>
            <pc:docMk/>
            <pc:sldMk cId="2093100869" sldId="261"/>
            <ac:spMk id="2" creationId="{33DA9016-3E7C-3D38-02B3-B8A7FEBF6107}"/>
          </ac:spMkLst>
        </pc:spChg>
        <pc:spChg chg="mod">
          <ac:chgData name="Pavlína Bazalová" userId="e219d983-eaf7-45be-b67d-109fd92f69b5" providerId="ADAL" clId="{76A260E9-CDA4-407A-9355-4CE4CF29C4E2}" dt="2022-09-15T19:38:14.226" v="1119" actId="20577"/>
          <ac:spMkLst>
            <pc:docMk/>
            <pc:sldMk cId="2093100869" sldId="261"/>
            <ac:spMk id="4" creationId="{39DC4C50-C066-F117-4C19-6F506A49A398}"/>
          </ac:spMkLst>
        </pc:spChg>
        <pc:spChg chg="del">
          <ac:chgData name="Pavlína Bazalová" userId="e219d983-eaf7-45be-b67d-109fd92f69b5" providerId="ADAL" clId="{76A260E9-CDA4-407A-9355-4CE4CF29C4E2}" dt="2022-09-15T19:37:04.760" v="1067"/>
          <ac:spMkLst>
            <pc:docMk/>
            <pc:sldMk cId="2093100869" sldId="261"/>
            <ac:spMk id="5" creationId="{5A61B255-4EA3-B439-8721-6CE9694DE81E}"/>
          </ac:spMkLst>
        </pc:spChg>
        <pc:spChg chg="add mod">
          <ac:chgData name="Pavlína Bazalová" userId="e219d983-eaf7-45be-b67d-109fd92f69b5" providerId="ADAL" clId="{76A260E9-CDA4-407A-9355-4CE4CF29C4E2}" dt="2022-09-15T19:50:03.915" v="1205" actId="113"/>
          <ac:spMkLst>
            <pc:docMk/>
            <pc:sldMk cId="2093100869" sldId="261"/>
            <ac:spMk id="6" creationId="{6E9F44D0-579F-475C-F4C3-B7ABB2FDD65C}"/>
          </ac:spMkLst>
        </pc:spChg>
        <pc:spChg chg="add del mod">
          <ac:chgData name="Pavlína Bazalová" userId="e219d983-eaf7-45be-b67d-109fd92f69b5" providerId="ADAL" clId="{76A260E9-CDA4-407A-9355-4CE4CF29C4E2}" dt="2022-09-15T19:37:50.160" v="1075" actId="478"/>
          <ac:spMkLst>
            <pc:docMk/>
            <pc:sldMk cId="2093100869" sldId="261"/>
            <ac:spMk id="7" creationId="{D99ED323-F3B7-CE7A-40A5-B3D24C41CF2F}"/>
          </ac:spMkLst>
        </pc:spChg>
        <pc:spChg chg="add mod">
          <ac:chgData name="Pavlína Bazalová" userId="e219d983-eaf7-45be-b67d-109fd92f69b5" providerId="ADAL" clId="{76A260E9-CDA4-407A-9355-4CE4CF29C4E2}" dt="2022-09-15T19:50:57.724" v="1215" actId="1076"/>
          <ac:spMkLst>
            <pc:docMk/>
            <pc:sldMk cId="2093100869" sldId="261"/>
            <ac:spMk id="8" creationId="{C1CB2B35-79D9-1A5A-4440-391DC8334A0C}"/>
          </ac:spMkLst>
        </pc:spChg>
        <pc:picChg chg="add mod">
          <ac:chgData name="Pavlína Bazalová" userId="e219d983-eaf7-45be-b67d-109fd92f69b5" providerId="ADAL" clId="{76A260E9-CDA4-407A-9355-4CE4CF29C4E2}" dt="2022-09-15T19:50:54.169" v="1214" actId="1076"/>
          <ac:picMkLst>
            <pc:docMk/>
            <pc:sldMk cId="2093100869" sldId="261"/>
            <ac:picMk id="1026" creationId="{7DC84E34-FDDF-9390-1C1E-CF9B2A659A44}"/>
          </ac:picMkLst>
        </pc:picChg>
      </pc:sldChg>
      <pc:sldChg chg="modSp new del mod">
        <pc:chgData name="Pavlína Bazalová" userId="e219d983-eaf7-45be-b67d-109fd92f69b5" providerId="ADAL" clId="{76A260E9-CDA4-407A-9355-4CE4CF29C4E2}" dt="2022-09-15T19:51:09.746" v="1216" actId="2696"/>
        <pc:sldMkLst>
          <pc:docMk/>
          <pc:sldMk cId="1457750301" sldId="262"/>
        </pc:sldMkLst>
        <pc:spChg chg="mod">
          <ac:chgData name="Pavlína Bazalová" userId="e219d983-eaf7-45be-b67d-109fd92f69b5" providerId="ADAL" clId="{76A260E9-CDA4-407A-9355-4CE4CF29C4E2}" dt="2022-09-13T20:10:46.292" v="812"/>
          <ac:spMkLst>
            <pc:docMk/>
            <pc:sldMk cId="1457750301" sldId="262"/>
            <ac:spMk id="4" creationId="{DDE94A0E-311C-EA20-C777-0D881D41630C}"/>
          </ac:spMkLst>
        </pc:spChg>
      </pc:sldChg>
      <pc:sldChg chg="modSp new del mod">
        <pc:chgData name="Pavlína Bazalová" userId="e219d983-eaf7-45be-b67d-109fd92f69b5" providerId="ADAL" clId="{76A260E9-CDA4-407A-9355-4CE4CF29C4E2}" dt="2022-09-15T19:51:11.612" v="1217" actId="2696"/>
        <pc:sldMkLst>
          <pc:docMk/>
          <pc:sldMk cId="3538577540" sldId="263"/>
        </pc:sldMkLst>
        <pc:spChg chg="mod">
          <ac:chgData name="Pavlína Bazalová" userId="e219d983-eaf7-45be-b67d-109fd92f69b5" providerId="ADAL" clId="{76A260E9-CDA4-407A-9355-4CE4CF29C4E2}" dt="2022-09-13T20:10:56.648" v="814"/>
          <ac:spMkLst>
            <pc:docMk/>
            <pc:sldMk cId="3538577540" sldId="263"/>
            <ac:spMk id="4" creationId="{2B7019EC-829C-7296-5D8F-0658CE8FB79B}"/>
          </ac:spMkLst>
        </pc:spChg>
      </pc:sldChg>
      <pc:sldChg chg="delSp">
        <pc:chgData name="Pavlína Bazalová" userId="e219d983-eaf7-45be-b67d-109fd92f69b5" providerId="ADAL" clId="{76A260E9-CDA4-407A-9355-4CE4CF29C4E2}" dt="2022-09-15T19:08:40.528" v="815" actId="478"/>
        <pc:sldMkLst>
          <pc:docMk/>
          <pc:sldMk cId="1034226726" sldId="265"/>
        </pc:sldMkLst>
        <pc:spChg chg="del">
          <ac:chgData name="Pavlína Bazalová" userId="e219d983-eaf7-45be-b67d-109fd92f69b5" providerId="ADAL" clId="{76A260E9-CDA4-407A-9355-4CE4CF29C4E2}" dt="2022-09-15T19:08:40.528" v="815" actId="478"/>
          <ac:spMkLst>
            <pc:docMk/>
            <pc:sldMk cId="1034226726" sldId="265"/>
            <ac:spMk id="2" creationId="{5A14F2E6-466D-435D-8922-8F81D5F15103}"/>
          </ac:spMkLst>
        </pc:spChg>
      </pc:sldChg>
      <pc:sldChg chg="delSp">
        <pc:chgData name="Pavlína Bazalová" userId="e219d983-eaf7-45be-b67d-109fd92f69b5" providerId="ADAL" clId="{76A260E9-CDA4-407A-9355-4CE4CF29C4E2}" dt="2022-09-15T19:08:45.627" v="816" actId="478"/>
        <pc:sldMkLst>
          <pc:docMk/>
          <pc:sldMk cId="1669570087" sldId="267"/>
        </pc:sldMkLst>
        <pc:spChg chg="del">
          <ac:chgData name="Pavlína Bazalová" userId="e219d983-eaf7-45be-b67d-109fd92f69b5" providerId="ADAL" clId="{76A260E9-CDA4-407A-9355-4CE4CF29C4E2}" dt="2022-09-15T19:08:45.627" v="816" actId="478"/>
          <ac:spMkLst>
            <pc:docMk/>
            <pc:sldMk cId="1669570087" sldId="267"/>
            <ac:spMk id="2" creationId="{B2DE8BC5-EA85-4D68-B0B7-199747D2A0E7}"/>
          </ac:spMkLst>
        </pc:spChg>
      </pc:sldChg>
      <pc:sldChg chg="delSp">
        <pc:chgData name="Pavlína Bazalová" userId="e219d983-eaf7-45be-b67d-109fd92f69b5" providerId="ADAL" clId="{76A260E9-CDA4-407A-9355-4CE4CF29C4E2}" dt="2022-09-15T19:08:49.110" v="817" actId="478"/>
        <pc:sldMkLst>
          <pc:docMk/>
          <pc:sldMk cId="3092375580" sldId="268"/>
        </pc:sldMkLst>
        <pc:spChg chg="del">
          <ac:chgData name="Pavlína Bazalová" userId="e219d983-eaf7-45be-b67d-109fd92f69b5" providerId="ADAL" clId="{76A260E9-CDA4-407A-9355-4CE4CF29C4E2}" dt="2022-09-15T19:08:49.110" v="817" actId="478"/>
          <ac:spMkLst>
            <pc:docMk/>
            <pc:sldMk cId="3092375580" sldId="268"/>
            <ac:spMk id="2" creationId="{6AB5ADD2-48FB-40E1-925A-80BB201EF4EC}"/>
          </ac:spMkLst>
        </pc:spChg>
      </pc:sldChg>
      <pc:sldChg chg="addSp delSp modSp mod">
        <pc:chgData name="Pavlína Bazalová" userId="e219d983-eaf7-45be-b67d-109fd92f69b5" providerId="ADAL" clId="{76A260E9-CDA4-407A-9355-4CE4CF29C4E2}" dt="2022-09-15T20:39:02.067" v="2225" actId="13822"/>
        <pc:sldMkLst>
          <pc:docMk/>
          <pc:sldMk cId="1960094604" sldId="269"/>
        </pc:sldMkLst>
        <pc:spChg chg="del">
          <ac:chgData name="Pavlína Bazalová" userId="e219d983-eaf7-45be-b67d-109fd92f69b5" providerId="ADAL" clId="{76A260E9-CDA4-407A-9355-4CE4CF29C4E2}" dt="2022-09-15T19:08:55.143" v="818" actId="478"/>
          <ac:spMkLst>
            <pc:docMk/>
            <pc:sldMk cId="1960094604" sldId="269"/>
            <ac:spMk id="2" creationId="{8C24A1F8-3D1E-45E2-A309-0E9D00881701}"/>
          </ac:spMkLst>
        </pc:spChg>
        <pc:spChg chg="add mod">
          <ac:chgData name="Pavlína Bazalová" userId="e219d983-eaf7-45be-b67d-109fd92f69b5" providerId="ADAL" clId="{76A260E9-CDA4-407A-9355-4CE4CF29C4E2}" dt="2022-09-15T20:39:02.067" v="2225" actId="13822"/>
          <ac:spMkLst>
            <pc:docMk/>
            <pc:sldMk cId="1960094604" sldId="269"/>
            <ac:spMk id="4" creationId="{9839AC05-BBCA-CD6F-0066-CE102F368E4F}"/>
          </ac:spMkLst>
        </pc:spChg>
        <pc:spChg chg="mod">
          <ac:chgData name="Pavlína Bazalová" userId="e219d983-eaf7-45be-b67d-109fd92f69b5" providerId="ADAL" clId="{76A260E9-CDA4-407A-9355-4CE4CF29C4E2}" dt="2022-09-15T20:38:38.385" v="2214" actId="20577"/>
          <ac:spMkLst>
            <pc:docMk/>
            <pc:sldMk cId="1960094604" sldId="269"/>
            <ac:spMk id="7" creationId="{8AF268A0-0DAA-46A1-8706-1A9807C3C259}"/>
          </ac:spMkLst>
        </pc:spChg>
      </pc:sldChg>
      <pc:sldChg chg="modSp mod">
        <pc:chgData name="Pavlína Bazalová" userId="e219d983-eaf7-45be-b67d-109fd92f69b5" providerId="ADAL" clId="{76A260E9-CDA4-407A-9355-4CE4CF29C4E2}" dt="2022-09-15T19:17:17.183" v="848"/>
        <pc:sldMkLst>
          <pc:docMk/>
          <pc:sldMk cId="4086438256" sldId="271"/>
        </pc:sldMkLst>
        <pc:spChg chg="mod">
          <ac:chgData name="Pavlína Bazalová" userId="e219d983-eaf7-45be-b67d-109fd92f69b5" providerId="ADAL" clId="{76A260E9-CDA4-407A-9355-4CE4CF29C4E2}" dt="2022-09-15T19:17:17.183" v="848"/>
          <ac:spMkLst>
            <pc:docMk/>
            <pc:sldMk cId="4086438256" sldId="271"/>
            <ac:spMk id="5" creationId="{DB85207F-A39B-4E99-94C6-1A251553B037}"/>
          </ac:spMkLst>
        </pc:spChg>
      </pc:sldChg>
      <pc:sldChg chg="modSp mod">
        <pc:chgData name="Pavlína Bazalová" userId="e219d983-eaf7-45be-b67d-109fd92f69b5" providerId="ADAL" clId="{76A260E9-CDA4-407A-9355-4CE4CF29C4E2}" dt="2022-09-15T19:16:15.599" v="839" actId="20577"/>
        <pc:sldMkLst>
          <pc:docMk/>
          <pc:sldMk cId="1980862142" sldId="272"/>
        </pc:sldMkLst>
        <pc:spChg chg="mod">
          <ac:chgData name="Pavlína Bazalová" userId="e219d983-eaf7-45be-b67d-109fd92f69b5" providerId="ADAL" clId="{76A260E9-CDA4-407A-9355-4CE4CF29C4E2}" dt="2022-09-15T19:16:15.599" v="839" actId="20577"/>
          <ac:spMkLst>
            <pc:docMk/>
            <pc:sldMk cId="1980862142" sldId="272"/>
            <ac:spMk id="5" creationId="{A53B3198-2694-4ED2-97B6-DA0835C77E2C}"/>
          </ac:spMkLst>
        </pc:spChg>
      </pc:sldChg>
      <pc:sldChg chg="delSp modSp mod">
        <pc:chgData name="Pavlína Bazalová" userId="e219d983-eaf7-45be-b67d-109fd92f69b5" providerId="ADAL" clId="{76A260E9-CDA4-407A-9355-4CE4CF29C4E2}" dt="2022-09-15T19:36:42.066" v="1066" actId="113"/>
        <pc:sldMkLst>
          <pc:docMk/>
          <pc:sldMk cId="2898285500" sldId="273"/>
        </pc:sldMkLst>
        <pc:spChg chg="del">
          <ac:chgData name="Pavlína Bazalová" userId="e219d983-eaf7-45be-b67d-109fd92f69b5" providerId="ADAL" clId="{76A260E9-CDA4-407A-9355-4CE4CF29C4E2}" dt="2022-09-15T19:29:17.059" v="883" actId="478"/>
          <ac:spMkLst>
            <pc:docMk/>
            <pc:sldMk cId="2898285500" sldId="273"/>
            <ac:spMk id="2" creationId="{B6DA9875-0BCF-4F7B-AC9F-B62F2828B87A}"/>
          </ac:spMkLst>
        </pc:spChg>
        <pc:spChg chg="mod">
          <ac:chgData name="Pavlína Bazalová" userId="e219d983-eaf7-45be-b67d-109fd92f69b5" providerId="ADAL" clId="{76A260E9-CDA4-407A-9355-4CE4CF29C4E2}" dt="2022-09-15T19:36:42.066" v="1066" actId="113"/>
          <ac:spMkLst>
            <pc:docMk/>
            <pc:sldMk cId="2898285500" sldId="273"/>
            <ac:spMk id="5" creationId="{23C68EFD-4C71-48CB-AB9F-07BABA418657}"/>
          </ac:spMkLst>
        </pc:spChg>
      </pc:sldChg>
      <pc:sldChg chg="addSp delSp modSp new mod">
        <pc:chgData name="Pavlína Bazalová" userId="e219d983-eaf7-45be-b67d-109fd92f69b5" providerId="ADAL" clId="{76A260E9-CDA4-407A-9355-4CE4CF29C4E2}" dt="2022-09-15T19:36:04.589" v="1058" actId="207"/>
        <pc:sldMkLst>
          <pc:docMk/>
          <pc:sldMk cId="552990084" sldId="274"/>
        </pc:sldMkLst>
        <pc:spChg chg="del">
          <ac:chgData name="Pavlína Bazalová" userId="e219d983-eaf7-45be-b67d-109fd92f69b5" providerId="ADAL" clId="{76A260E9-CDA4-407A-9355-4CE4CF29C4E2}" dt="2022-09-15T19:22:12.823" v="873" actId="478"/>
          <ac:spMkLst>
            <pc:docMk/>
            <pc:sldMk cId="552990084" sldId="274"/>
            <ac:spMk id="2" creationId="{74368543-6889-2E05-6695-0E8E7F01DE4A}"/>
          </ac:spMkLst>
        </pc:spChg>
        <pc:spChg chg="del">
          <ac:chgData name="Pavlína Bazalová" userId="e219d983-eaf7-45be-b67d-109fd92f69b5" providerId="ADAL" clId="{76A260E9-CDA4-407A-9355-4CE4CF29C4E2}" dt="2022-09-15T19:21:37.884" v="855" actId="478"/>
          <ac:spMkLst>
            <pc:docMk/>
            <pc:sldMk cId="552990084" sldId="274"/>
            <ac:spMk id="4" creationId="{E489E5B1-04E1-5F00-6FED-B9FC84D3CCEA}"/>
          </ac:spMkLst>
        </pc:spChg>
        <pc:spChg chg="mod">
          <ac:chgData name="Pavlína Bazalová" userId="e219d983-eaf7-45be-b67d-109fd92f69b5" providerId="ADAL" clId="{76A260E9-CDA4-407A-9355-4CE4CF29C4E2}" dt="2022-09-15T19:22:38.877" v="878" actId="1076"/>
          <ac:spMkLst>
            <pc:docMk/>
            <pc:sldMk cId="552990084" sldId="274"/>
            <ac:spMk id="5" creationId="{17D14B20-FD9F-33F4-CD38-5D3030D4C42A}"/>
          </ac:spMkLst>
        </pc:spChg>
        <pc:spChg chg="add mod">
          <ac:chgData name="Pavlína Bazalová" userId="e219d983-eaf7-45be-b67d-109fd92f69b5" providerId="ADAL" clId="{76A260E9-CDA4-407A-9355-4CE4CF29C4E2}" dt="2022-09-15T19:36:04.589" v="1058" actId="207"/>
          <ac:spMkLst>
            <pc:docMk/>
            <pc:sldMk cId="552990084" sldId="274"/>
            <ac:spMk id="10" creationId="{C8EC7FE7-17D5-F9BA-570B-05F3842FE7C0}"/>
          </ac:spMkLst>
        </pc:spChg>
        <pc:picChg chg="add mod modCrop">
          <ac:chgData name="Pavlína Bazalová" userId="e219d983-eaf7-45be-b67d-109fd92f69b5" providerId="ADAL" clId="{76A260E9-CDA4-407A-9355-4CE4CF29C4E2}" dt="2022-09-15T19:22:19.177" v="875" actId="1076"/>
          <ac:picMkLst>
            <pc:docMk/>
            <pc:sldMk cId="552990084" sldId="274"/>
            <ac:picMk id="7" creationId="{84E2ACB7-164D-7598-A526-C245A4222749}"/>
          </ac:picMkLst>
        </pc:picChg>
        <pc:cxnChg chg="add del mod">
          <ac:chgData name="Pavlína Bazalová" userId="e219d983-eaf7-45be-b67d-109fd92f69b5" providerId="ADAL" clId="{76A260E9-CDA4-407A-9355-4CE4CF29C4E2}" dt="2022-09-15T19:35:49.363" v="1055" actId="478"/>
          <ac:cxnSpMkLst>
            <pc:docMk/>
            <pc:sldMk cId="552990084" sldId="274"/>
            <ac:cxnSpMk id="9" creationId="{B5096233-B9A1-5EDE-0E64-7B4019495D77}"/>
          </ac:cxnSpMkLst>
        </pc:cxnChg>
      </pc:sldChg>
      <pc:sldChg chg="addSp delSp modSp new mod">
        <pc:chgData name="Pavlína Bazalová" userId="e219d983-eaf7-45be-b67d-109fd92f69b5" providerId="ADAL" clId="{76A260E9-CDA4-407A-9355-4CE4CF29C4E2}" dt="2022-09-15T19:35:34.042" v="1054"/>
        <pc:sldMkLst>
          <pc:docMk/>
          <pc:sldMk cId="628336916" sldId="275"/>
        </pc:sldMkLst>
        <pc:spChg chg="del">
          <ac:chgData name="Pavlína Bazalová" userId="e219d983-eaf7-45be-b67d-109fd92f69b5" providerId="ADAL" clId="{76A260E9-CDA4-407A-9355-4CE4CF29C4E2}" dt="2022-09-15T19:35:22.330" v="1040" actId="478"/>
          <ac:spMkLst>
            <pc:docMk/>
            <pc:sldMk cId="628336916" sldId="275"/>
            <ac:spMk id="4" creationId="{F3EFE435-ECA8-265C-37E7-04A7C51CD46F}"/>
          </ac:spMkLst>
        </pc:spChg>
        <pc:spChg chg="mod">
          <ac:chgData name="Pavlína Bazalová" userId="e219d983-eaf7-45be-b67d-109fd92f69b5" providerId="ADAL" clId="{76A260E9-CDA4-407A-9355-4CE4CF29C4E2}" dt="2022-09-15T19:35:34.042" v="1054"/>
          <ac:spMkLst>
            <pc:docMk/>
            <pc:sldMk cId="628336916" sldId="275"/>
            <ac:spMk id="5" creationId="{A4F10F6E-9796-1F15-98CB-C7B256BF66C4}"/>
          </ac:spMkLst>
        </pc:spChg>
        <pc:picChg chg="add mod modCrop">
          <ac:chgData name="Pavlína Bazalová" userId="e219d983-eaf7-45be-b67d-109fd92f69b5" providerId="ADAL" clId="{76A260E9-CDA4-407A-9355-4CE4CF29C4E2}" dt="2022-09-15T19:35:18.658" v="1039" actId="1076"/>
          <ac:picMkLst>
            <pc:docMk/>
            <pc:sldMk cId="628336916" sldId="275"/>
            <ac:picMk id="7" creationId="{FF3C146D-33EE-DCC3-15F6-DF6C0D78018E}"/>
          </ac:picMkLst>
        </pc:picChg>
      </pc:sldChg>
      <pc:sldChg chg="delSp modSp new mod">
        <pc:chgData name="Pavlína Bazalová" userId="e219d983-eaf7-45be-b67d-109fd92f69b5" providerId="ADAL" clId="{76A260E9-CDA4-407A-9355-4CE4CF29C4E2}" dt="2022-09-15T19:51:55.174" v="1252" actId="478"/>
        <pc:sldMkLst>
          <pc:docMk/>
          <pc:sldMk cId="4027485983" sldId="276"/>
        </pc:sldMkLst>
        <pc:spChg chg="del">
          <ac:chgData name="Pavlína Bazalová" userId="e219d983-eaf7-45be-b67d-109fd92f69b5" providerId="ADAL" clId="{76A260E9-CDA4-407A-9355-4CE4CF29C4E2}" dt="2022-09-15T19:51:55.174" v="1252" actId="478"/>
          <ac:spMkLst>
            <pc:docMk/>
            <pc:sldMk cId="4027485983" sldId="276"/>
            <ac:spMk id="2" creationId="{B2262390-245C-D911-23BB-40A85E6AFD64}"/>
          </ac:spMkLst>
        </pc:spChg>
        <pc:spChg chg="mod">
          <ac:chgData name="Pavlína Bazalová" userId="e219d983-eaf7-45be-b67d-109fd92f69b5" providerId="ADAL" clId="{76A260E9-CDA4-407A-9355-4CE4CF29C4E2}" dt="2022-09-15T19:51:52.851" v="1251" actId="1076"/>
          <ac:spMkLst>
            <pc:docMk/>
            <pc:sldMk cId="4027485983" sldId="276"/>
            <ac:spMk id="4" creationId="{DE36CAFB-A01F-E8E5-B158-6A3EC87077D9}"/>
          </ac:spMkLst>
        </pc:spChg>
        <pc:spChg chg="del">
          <ac:chgData name="Pavlína Bazalová" userId="e219d983-eaf7-45be-b67d-109fd92f69b5" providerId="ADAL" clId="{76A260E9-CDA4-407A-9355-4CE4CF29C4E2}" dt="2022-09-15T19:51:49.449" v="1250" actId="478"/>
          <ac:spMkLst>
            <pc:docMk/>
            <pc:sldMk cId="4027485983" sldId="276"/>
            <ac:spMk id="5" creationId="{5D3ECD48-0B83-A38B-71FA-2290F5DFDF1A}"/>
          </ac:spMkLst>
        </pc:spChg>
      </pc:sldChg>
      <pc:sldChg chg="addSp modSp add mod">
        <pc:chgData name="Pavlína Bazalová" userId="e219d983-eaf7-45be-b67d-109fd92f69b5" providerId="ADAL" clId="{76A260E9-CDA4-407A-9355-4CE4CF29C4E2}" dt="2022-09-15T19:55:57.111" v="1367" actId="1076"/>
        <pc:sldMkLst>
          <pc:docMk/>
          <pc:sldMk cId="3784914635" sldId="277"/>
        </pc:sldMkLst>
        <pc:spChg chg="add mod">
          <ac:chgData name="Pavlína Bazalová" userId="e219d983-eaf7-45be-b67d-109fd92f69b5" providerId="ADAL" clId="{76A260E9-CDA4-407A-9355-4CE4CF29C4E2}" dt="2022-09-15T19:55:57.111" v="1367" actId="1076"/>
          <ac:spMkLst>
            <pc:docMk/>
            <pc:sldMk cId="3784914635" sldId="277"/>
            <ac:spMk id="2" creationId="{900A75D4-FB63-BB0C-63FA-4CE37FF05DF8}"/>
          </ac:spMkLst>
        </pc:spChg>
        <pc:cxnChg chg="add mod">
          <ac:chgData name="Pavlína Bazalová" userId="e219d983-eaf7-45be-b67d-109fd92f69b5" providerId="ADAL" clId="{76A260E9-CDA4-407A-9355-4CE4CF29C4E2}" dt="2022-09-15T19:55:26.227" v="1339" actId="13822"/>
          <ac:cxnSpMkLst>
            <pc:docMk/>
            <pc:sldMk cId="3784914635" sldId="277"/>
            <ac:cxnSpMk id="6" creationId="{CD2FF425-6488-84A9-082C-BAE7582CE20C}"/>
          </ac:cxnSpMkLst>
        </pc:cxnChg>
      </pc:sldChg>
      <pc:sldChg chg="delSp modSp new mod">
        <pc:chgData name="Pavlína Bazalová" userId="e219d983-eaf7-45be-b67d-109fd92f69b5" providerId="ADAL" clId="{76A260E9-CDA4-407A-9355-4CE4CF29C4E2}" dt="2022-09-15T20:02:57.146" v="1737" actId="20577"/>
        <pc:sldMkLst>
          <pc:docMk/>
          <pc:sldMk cId="1050753153" sldId="278"/>
        </pc:sldMkLst>
        <pc:spChg chg="del">
          <ac:chgData name="Pavlína Bazalová" userId="e219d983-eaf7-45be-b67d-109fd92f69b5" providerId="ADAL" clId="{76A260E9-CDA4-407A-9355-4CE4CF29C4E2}" dt="2022-09-15T20:01:49.574" v="1654" actId="478"/>
          <ac:spMkLst>
            <pc:docMk/>
            <pc:sldMk cId="1050753153" sldId="278"/>
            <ac:spMk id="2" creationId="{6E654EFD-D8BC-30B7-BA02-70CF026DBADD}"/>
          </ac:spMkLst>
        </pc:spChg>
        <pc:spChg chg="mod">
          <ac:chgData name="Pavlína Bazalová" userId="e219d983-eaf7-45be-b67d-109fd92f69b5" providerId="ADAL" clId="{76A260E9-CDA4-407A-9355-4CE4CF29C4E2}" dt="2022-09-15T19:56:11.208" v="1398" actId="20577"/>
          <ac:spMkLst>
            <pc:docMk/>
            <pc:sldMk cId="1050753153" sldId="278"/>
            <ac:spMk id="4" creationId="{EAF4A9B9-4B2A-472E-FE73-09513E0888D9}"/>
          </ac:spMkLst>
        </pc:spChg>
        <pc:spChg chg="mod">
          <ac:chgData name="Pavlína Bazalová" userId="e219d983-eaf7-45be-b67d-109fd92f69b5" providerId="ADAL" clId="{76A260E9-CDA4-407A-9355-4CE4CF29C4E2}" dt="2022-09-15T20:02:57.146" v="1737" actId="20577"/>
          <ac:spMkLst>
            <pc:docMk/>
            <pc:sldMk cId="1050753153" sldId="278"/>
            <ac:spMk id="5" creationId="{97E6F21D-0716-DFF6-D008-C7C310819FE7}"/>
          </ac:spMkLst>
        </pc:spChg>
      </pc:sldChg>
      <pc:sldChg chg="modSp new mod">
        <pc:chgData name="Pavlína Bazalová" userId="e219d983-eaf7-45be-b67d-109fd92f69b5" providerId="ADAL" clId="{76A260E9-CDA4-407A-9355-4CE4CF29C4E2}" dt="2022-09-15T20:05:11.992" v="1786" actId="5793"/>
        <pc:sldMkLst>
          <pc:docMk/>
          <pc:sldMk cId="3475073674" sldId="279"/>
        </pc:sldMkLst>
        <pc:spChg chg="mod">
          <ac:chgData name="Pavlína Bazalová" userId="e219d983-eaf7-45be-b67d-109fd92f69b5" providerId="ADAL" clId="{76A260E9-CDA4-407A-9355-4CE4CF29C4E2}" dt="2022-09-15T20:03:07.698" v="1765" actId="5793"/>
          <ac:spMkLst>
            <pc:docMk/>
            <pc:sldMk cId="3475073674" sldId="279"/>
            <ac:spMk id="4" creationId="{EA3B33E8-A5B3-14A8-9E60-6AFA82C2E7F1}"/>
          </ac:spMkLst>
        </pc:spChg>
        <pc:spChg chg="mod">
          <ac:chgData name="Pavlína Bazalová" userId="e219d983-eaf7-45be-b67d-109fd92f69b5" providerId="ADAL" clId="{76A260E9-CDA4-407A-9355-4CE4CF29C4E2}" dt="2022-09-15T20:05:11.992" v="1786" actId="5793"/>
          <ac:spMkLst>
            <pc:docMk/>
            <pc:sldMk cId="3475073674" sldId="279"/>
            <ac:spMk id="5" creationId="{066D3923-5C12-F787-F72F-8FACA8023E31}"/>
          </ac:spMkLst>
        </pc:spChg>
      </pc:sldChg>
      <pc:sldChg chg="delSp modSp new mod">
        <pc:chgData name="Pavlína Bazalová" userId="e219d983-eaf7-45be-b67d-109fd92f69b5" providerId="ADAL" clId="{76A260E9-CDA4-407A-9355-4CE4CF29C4E2}" dt="2022-09-15T20:26:54.643" v="2206" actId="478"/>
        <pc:sldMkLst>
          <pc:docMk/>
          <pc:sldMk cId="621534833" sldId="280"/>
        </pc:sldMkLst>
        <pc:spChg chg="del">
          <ac:chgData name="Pavlína Bazalová" userId="e219d983-eaf7-45be-b67d-109fd92f69b5" providerId="ADAL" clId="{76A260E9-CDA4-407A-9355-4CE4CF29C4E2}" dt="2022-09-15T20:26:54.643" v="2206" actId="478"/>
          <ac:spMkLst>
            <pc:docMk/>
            <pc:sldMk cId="621534833" sldId="280"/>
            <ac:spMk id="2" creationId="{6F2481B1-518B-9E7A-6336-FBD272F1A5C5}"/>
          </ac:spMkLst>
        </pc:spChg>
        <pc:spChg chg="mod">
          <ac:chgData name="Pavlína Bazalová" userId="e219d983-eaf7-45be-b67d-109fd92f69b5" providerId="ADAL" clId="{76A260E9-CDA4-407A-9355-4CE4CF29C4E2}" dt="2022-09-15T20:04:03.324" v="1777" actId="20577"/>
          <ac:spMkLst>
            <pc:docMk/>
            <pc:sldMk cId="621534833" sldId="280"/>
            <ac:spMk id="4" creationId="{C64FFF47-3B29-3B65-64C2-87E1EA06549C}"/>
          </ac:spMkLst>
        </pc:spChg>
        <pc:spChg chg="mod">
          <ac:chgData name="Pavlína Bazalová" userId="e219d983-eaf7-45be-b67d-109fd92f69b5" providerId="ADAL" clId="{76A260E9-CDA4-407A-9355-4CE4CF29C4E2}" dt="2022-09-15T20:26:50.009" v="2205" actId="20577"/>
          <ac:spMkLst>
            <pc:docMk/>
            <pc:sldMk cId="621534833" sldId="280"/>
            <ac:spMk id="5" creationId="{8DB2AC13-1BDF-7C8C-3661-02C4BCC530A1}"/>
          </ac:spMkLst>
        </pc:spChg>
      </pc:sldChg>
      <pc:sldChg chg="delSp modSp new mod">
        <pc:chgData name="Pavlína Bazalová" userId="e219d983-eaf7-45be-b67d-109fd92f69b5" providerId="ADAL" clId="{76A260E9-CDA4-407A-9355-4CE4CF29C4E2}" dt="2022-09-15T20:10:44.132" v="1885" actId="478"/>
        <pc:sldMkLst>
          <pc:docMk/>
          <pc:sldMk cId="3339419009" sldId="281"/>
        </pc:sldMkLst>
        <pc:spChg chg="del">
          <ac:chgData name="Pavlína Bazalová" userId="e219d983-eaf7-45be-b67d-109fd92f69b5" providerId="ADAL" clId="{76A260E9-CDA4-407A-9355-4CE4CF29C4E2}" dt="2022-09-15T20:10:44.132" v="1885" actId="478"/>
          <ac:spMkLst>
            <pc:docMk/>
            <pc:sldMk cId="3339419009" sldId="281"/>
            <ac:spMk id="2" creationId="{35FEEED3-1556-EBA0-729E-F95D782A0D09}"/>
          </ac:spMkLst>
        </pc:spChg>
        <pc:spChg chg="mod">
          <ac:chgData name="Pavlína Bazalová" userId="e219d983-eaf7-45be-b67d-109fd92f69b5" providerId="ADAL" clId="{76A260E9-CDA4-407A-9355-4CE4CF29C4E2}" dt="2022-09-15T20:10:38.237" v="1884" actId="20577"/>
          <ac:spMkLst>
            <pc:docMk/>
            <pc:sldMk cId="3339419009" sldId="281"/>
            <ac:spMk id="4" creationId="{9375C702-5513-5733-5EEC-5FA9BDF346FB}"/>
          </ac:spMkLst>
        </pc:spChg>
        <pc:spChg chg="mod">
          <ac:chgData name="Pavlína Bazalová" userId="e219d983-eaf7-45be-b67d-109fd92f69b5" providerId="ADAL" clId="{76A260E9-CDA4-407A-9355-4CE4CF29C4E2}" dt="2022-09-15T20:10:29.512" v="1865" actId="1076"/>
          <ac:spMkLst>
            <pc:docMk/>
            <pc:sldMk cId="3339419009" sldId="281"/>
            <ac:spMk id="5" creationId="{80338FF4-462A-3D42-FFB5-5AE70F660B24}"/>
          </ac:spMkLst>
        </pc:spChg>
      </pc:sldChg>
      <pc:sldChg chg="addSp modSp new mod">
        <pc:chgData name="Pavlína Bazalová" userId="e219d983-eaf7-45be-b67d-109fd92f69b5" providerId="ADAL" clId="{76A260E9-CDA4-407A-9355-4CE4CF29C4E2}" dt="2022-09-15T20:14:37.313" v="1893" actId="1076"/>
        <pc:sldMkLst>
          <pc:docMk/>
          <pc:sldMk cId="1465012186" sldId="282"/>
        </pc:sldMkLst>
        <pc:spChg chg="add mod">
          <ac:chgData name="Pavlína Bazalová" userId="e219d983-eaf7-45be-b67d-109fd92f69b5" providerId="ADAL" clId="{76A260E9-CDA4-407A-9355-4CE4CF29C4E2}" dt="2022-09-15T20:14:37.313" v="1893" actId="1076"/>
          <ac:spMkLst>
            <pc:docMk/>
            <pc:sldMk cId="1465012186" sldId="282"/>
            <ac:spMk id="7" creationId="{6B513CE1-B07F-57DB-0C3B-586E92539C68}"/>
          </ac:spMkLst>
        </pc:spChg>
        <pc:picChg chg="add mod">
          <ac:chgData name="Pavlína Bazalová" userId="e219d983-eaf7-45be-b67d-109fd92f69b5" providerId="ADAL" clId="{76A260E9-CDA4-407A-9355-4CE4CF29C4E2}" dt="2022-09-15T20:14:14.585" v="1889" actId="1076"/>
          <ac:picMkLst>
            <pc:docMk/>
            <pc:sldMk cId="1465012186" sldId="282"/>
            <ac:picMk id="6" creationId="{2E3FCAEA-0BE5-2C1F-11EC-151BE1D3AB04}"/>
          </ac:picMkLst>
        </pc:picChg>
      </pc:sldChg>
      <pc:sldChg chg="modSp new mod">
        <pc:chgData name="Pavlína Bazalová" userId="e219d983-eaf7-45be-b67d-109fd92f69b5" providerId="ADAL" clId="{76A260E9-CDA4-407A-9355-4CE4CF29C4E2}" dt="2022-09-15T20:17:04.280" v="2049" actId="5793"/>
        <pc:sldMkLst>
          <pc:docMk/>
          <pc:sldMk cId="568118627" sldId="283"/>
        </pc:sldMkLst>
        <pc:spChg chg="mod">
          <ac:chgData name="Pavlína Bazalová" userId="e219d983-eaf7-45be-b67d-109fd92f69b5" providerId="ADAL" clId="{76A260E9-CDA4-407A-9355-4CE4CF29C4E2}" dt="2022-09-15T20:15:52.174" v="1924" actId="20577"/>
          <ac:spMkLst>
            <pc:docMk/>
            <pc:sldMk cId="568118627" sldId="283"/>
            <ac:spMk id="4" creationId="{EF9AFC05-7463-EE15-4F68-7C793CE6C332}"/>
          </ac:spMkLst>
        </pc:spChg>
        <pc:spChg chg="mod">
          <ac:chgData name="Pavlína Bazalová" userId="e219d983-eaf7-45be-b67d-109fd92f69b5" providerId="ADAL" clId="{76A260E9-CDA4-407A-9355-4CE4CF29C4E2}" dt="2022-09-15T20:17:04.280" v="2049" actId="5793"/>
          <ac:spMkLst>
            <pc:docMk/>
            <pc:sldMk cId="568118627" sldId="283"/>
            <ac:spMk id="5" creationId="{B4A33697-878B-A3BF-FE88-585240C094B7}"/>
          </ac:spMkLst>
        </pc:spChg>
      </pc:sldChg>
      <pc:sldChg chg="addSp delSp modSp new mod">
        <pc:chgData name="Pavlína Bazalová" userId="e219d983-eaf7-45be-b67d-109fd92f69b5" providerId="ADAL" clId="{76A260E9-CDA4-407A-9355-4CE4CF29C4E2}" dt="2022-09-15T20:19:59.483" v="2071" actId="1076"/>
        <pc:sldMkLst>
          <pc:docMk/>
          <pc:sldMk cId="1523413927" sldId="284"/>
        </pc:sldMkLst>
        <pc:spChg chg="del">
          <ac:chgData name="Pavlína Bazalová" userId="e219d983-eaf7-45be-b67d-109fd92f69b5" providerId="ADAL" clId="{76A260E9-CDA4-407A-9355-4CE4CF29C4E2}" dt="2022-09-15T20:19:13.892" v="2054" actId="478"/>
          <ac:spMkLst>
            <pc:docMk/>
            <pc:sldMk cId="1523413927" sldId="284"/>
            <ac:spMk id="2" creationId="{B3211EBD-6073-878C-D01B-62993382ED68}"/>
          </ac:spMkLst>
        </pc:spChg>
        <pc:spChg chg="mod">
          <ac:chgData name="Pavlína Bazalová" userId="e219d983-eaf7-45be-b67d-109fd92f69b5" providerId="ADAL" clId="{76A260E9-CDA4-407A-9355-4CE4CF29C4E2}" dt="2022-09-15T20:19:40.957" v="2066" actId="20577"/>
          <ac:spMkLst>
            <pc:docMk/>
            <pc:sldMk cId="1523413927" sldId="284"/>
            <ac:spMk id="4" creationId="{433B69D4-16D9-9002-86B2-5EE5563E5C83}"/>
          </ac:spMkLst>
        </pc:spChg>
        <pc:spChg chg="del">
          <ac:chgData name="Pavlína Bazalová" userId="e219d983-eaf7-45be-b67d-109fd92f69b5" providerId="ADAL" clId="{76A260E9-CDA4-407A-9355-4CE4CF29C4E2}" dt="2022-09-15T20:18:45.724" v="2051"/>
          <ac:spMkLst>
            <pc:docMk/>
            <pc:sldMk cId="1523413927" sldId="284"/>
            <ac:spMk id="5" creationId="{1F2392C1-CA6B-0076-2BF6-5C2390BE6B52}"/>
          </ac:spMkLst>
        </pc:spChg>
        <pc:picChg chg="add mod">
          <ac:chgData name="Pavlína Bazalová" userId="e219d983-eaf7-45be-b67d-109fd92f69b5" providerId="ADAL" clId="{76A260E9-CDA4-407A-9355-4CE4CF29C4E2}" dt="2022-09-15T20:19:59.483" v="2071" actId="1076"/>
          <ac:picMkLst>
            <pc:docMk/>
            <pc:sldMk cId="1523413927" sldId="284"/>
            <ac:picMk id="2050" creationId="{AB05972C-8F55-3DE2-682D-67DC2A2EDABC}"/>
          </ac:picMkLst>
        </pc:picChg>
      </pc:sldChg>
      <pc:sldChg chg="delSp modSp new mod">
        <pc:chgData name="Pavlína Bazalová" userId="e219d983-eaf7-45be-b67d-109fd92f69b5" providerId="ADAL" clId="{76A260E9-CDA4-407A-9355-4CE4CF29C4E2}" dt="2022-09-15T20:21:12.486" v="2080" actId="478"/>
        <pc:sldMkLst>
          <pc:docMk/>
          <pc:sldMk cId="2326222315" sldId="285"/>
        </pc:sldMkLst>
        <pc:spChg chg="del">
          <ac:chgData name="Pavlína Bazalová" userId="e219d983-eaf7-45be-b67d-109fd92f69b5" providerId="ADAL" clId="{76A260E9-CDA4-407A-9355-4CE4CF29C4E2}" dt="2022-09-15T20:21:12.486" v="2080" actId="478"/>
          <ac:spMkLst>
            <pc:docMk/>
            <pc:sldMk cId="2326222315" sldId="285"/>
            <ac:spMk id="2" creationId="{07E522B9-EE27-BAC7-BBB0-DC0727F08B99}"/>
          </ac:spMkLst>
        </pc:spChg>
        <pc:spChg chg="mod">
          <ac:chgData name="Pavlína Bazalová" userId="e219d983-eaf7-45be-b67d-109fd92f69b5" providerId="ADAL" clId="{76A260E9-CDA4-407A-9355-4CE4CF29C4E2}" dt="2022-09-15T20:20:57.342" v="2078" actId="20577"/>
          <ac:spMkLst>
            <pc:docMk/>
            <pc:sldMk cId="2326222315" sldId="285"/>
            <ac:spMk id="4" creationId="{47362231-60EE-CCD9-36A1-1A687A9F45F3}"/>
          </ac:spMkLst>
        </pc:spChg>
        <pc:spChg chg="mod">
          <ac:chgData name="Pavlína Bazalová" userId="e219d983-eaf7-45be-b67d-109fd92f69b5" providerId="ADAL" clId="{76A260E9-CDA4-407A-9355-4CE4CF29C4E2}" dt="2022-09-15T20:21:04.004" v="2079" actId="20577"/>
          <ac:spMkLst>
            <pc:docMk/>
            <pc:sldMk cId="2326222315" sldId="285"/>
            <ac:spMk id="5" creationId="{21E85D91-7EA9-1756-7F98-47D37C21656B}"/>
          </ac:spMkLst>
        </pc:spChg>
      </pc:sldChg>
      <pc:sldChg chg="modSp new mod">
        <pc:chgData name="Pavlína Bazalová" userId="e219d983-eaf7-45be-b67d-109fd92f69b5" providerId="ADAL" clId="{76A260E9-CDA4-407A-9355-4CE4CF29C4E2}" dt="2022-09-15T20:22:07.719" v="2091" actId="20577"/>
        <pc:sldMkLst>
          <pc:docMk/>
          <pc:sldMk cId="1396338516" sldId="286"/>
        </pc:sldMkLst>
        <pc:spChg chg="mod">
          <ac:chgData name="Pavlína Bazalová" userId="e219d983-eaf7-45be-b67d-109fd92f69b5" providerId="ADAL" clId="{76A260E9-CDA4-407A-9355-4CE4CF29C4E2}" dt="2022-09-15T20:21:41.135" v="2087" actId="20577"/>
          <ac:spMkLst>
            <pc:docMk/>
            <pc:sldMk cId="1396338516" sldId="286"/>
            <ac:spMk id="4" creationId="{2C55B112-0111-AF6C-495A-CFD16F4DED3D}"/>
          </ac:spMkLst>
        </pc:spChg>
        <pc:spChg chg="mod">
          <ac:chgData name="Pavlína Bazalová" userId="e219d983-eaf7-45be-b67d-109fd92f69b5" providerId="ADAL" clId="{76A260E9-CDA4-407A-9355-4CE4CF29C4E2}" dt="2022-09-15T20:22:07.719" v="2091" actId="20577"/>
          <ac:spMkLst>
            <pc:docMk/>
            <pc:sldMk cId="1396338516" sldId="286"/>
            <ac:spMk id="5" creationId="{5D51B7A1-D6AB-9CD9-B18D-9DE5FF58B457}"/>
          </ac:spMkLst>
        </pc:spChg>
      </pc:sldChg>
      <pc:sldChg chg="delSp modSp new mod">
        <pc:chgData name="Pavlína Bazalová" userId="e219d983-eaf7-45be-b67d-109fd92f69b5" providerId="ADAL" clId="{76A260E9-CDA4-407A-9355-4CE4CF29C4E2}" dt="2022-09-15T20:23:39.002" v="2182" actId="478"/>
        <pc:sldMkLst>
          <pc:docMk/>
          <pc:sldMk cId="2888221608" sldId="287"/>
        </pc:sldMkLst>
        <pc:spChg chg="del">
          <ac:chgData name="Pavlína Bazalová" userId="e219d983-eaf7-45be-b67d-109fd92f69b5" providerId="ADAL" clId="{76A260E9-CDA4-407A-9355-4CE4CF29C4E2}" dt="2022-09-15T20:23:39.002" v="2182" actId="478"/>
          <ac:spMkLst>
            <pc:docMk/>
            <pc:sldMk cId="2888221608" sldId="287"/>
            <ac:spMk id="2" creationId="{40F03B69-2A88-4E5D-4F18-08807502CCCC}"/>
          </ac:spMkLst>
        </pc:spChg>
        <pc:spChg chg="mod">
          <ac:chgData name="Pavlína Bazalová" userId="e219d983-eaf7-45be-b67d-109fd92f69b5" providerId="ADAL" clId="{76A260E9-CDA4-407A-9355-4CE4CF29C4E2}" dt="2022-09-15T20:23:26.258" v="2180" actId="20577"/>
          <ac:spMkLst>
            <pc:docMk/>
            <pc:sldMk cId="2888221608" sldId="287"/>
            <ac:spMk id="4" creationId="{3E5DEC35-86F3-15B5-0B8E-CEEBF5513AFB}"/>
          </ac:spMkLst>
        </pc:spChg>
        <pc:spChg chg="mod">
          <ac:chgData name="Pavlína Bazalová" userId="e219d983-eaf7-45be-b67d-109fd92f69b5" providerId="ADAL" clId="{76A260E9-CDA4-407A-9355-4CE4CF29C4E2}" dt="2022-09-15T20:23:30.202" v="2181" actId="20577"/>
          <ac:spMkLst>
            <pc:docMk/>
            <pc:sldMk cId="2888221608" sldId="287"/>
            <ac:spMk id="5" creationId="{2B349336-F4CA-96C5-D6AC-4E5E3DE9E513}"/>
          </ac:spMkLst>
        </pc:spChg>
      </pc:sldChg>
      <pc:sldChg chg="delSp modSp new mod">
        <pc:chgData name="Pavlína Bazalová" userId="e219d983-eaf7-45be-b67d-109fd92f69b5" providerId="ADAL" clId="{76A260E9-CDA4-407A-9355-4CE4CF29C4E2}" dt="2022-09-15T20:26:33.758" v="2203" actId="478"/>
        <pc:sldMkLst>
          <pc:docMk/>
          <pc:sldMk cId="3750316259" sldId="288"/>
        </pc:sldMkLst>
        <pc:spChg chg="del">
          <ac:chgData name="Pavlína Bazalová" userId="e219d983-eaf7-45be-b67d-109fd92f69b5" providerId="ADAL" clId="{76A260E9-CDA4-407A-9355-4CE4CF29C4E2}" dt="2022-09-15T20:26:33.758" v="2203" actId="478"/>
          <ac:spMkLst>
            <pc:docMk/>
            <pc:sldMk cId="3750316259" sldId="288"/>
            <ac:spMk id="2" creationId="{E60B9868-DA65-2DF6-FEE9-E5919F805544}"/>
          </ac:spMkLst>
        </pc:spChg>
        <pc:spChg chg="mod">
          <ac:chgData name="Pavlína Bazalová" userId="e219d983-eaf7-45be-b67d-109fd92f69b5" providerId="ADAL" clId="{76A260E9-CDA4-407A-9355-4CE4CF29C4E2}" dt="2022-09-15T20:26:28.704" v="2202" actId="20577"/>
          <ac:spMkLst>
            <pc:docMk/>
            <pc:sldMk cId="3750316259" sldId="288"/>
            <ac:spMk id="4" creationId="{9C51A9E1-2C6F-E06A-20D7-D80751C9E998}"/>
          </ac:spMkLst>
        </pc:spChg>
        <pc:spChg chg="mod">
          <ac:chgData name="Pavlína Bazalová" userId="e219d983-eaf7-45be-b67d-109fd92f69b5" providerId="ADAL" clId="{76A260E9-CDA4-407A-9355-4CE4CF29C4E2}" dt="2022-09-15T20:26:26.197" v="2196" actId="1076"/>
          <ac:spMkLst>
            <pc:docMk/>
            <pc:sldMk cId="3750316259" sldId="288"/>
            <ac:spMk id="5" creationId="{4916B673-3508-E145-207A-841644AA7EDB}"/>
          </ac:spMkLst>
        </pc:spChg>
      </pc:sldChg>
      <pc:sldChg chg="delSp modSp new mod">
        <pc:chgData name="Pavlína Bazalová" userId="e219d983-eaf7-45be-b67d-109fd92f69b5" providerId="ADAL" clId="{76A260E9-CDA4-407A-9355-4CE4CF29C4E2}" dt="2022-09-15T20:30:53.221" v="2212" actId="20577"/>
        <pc:sldMkLst>
          <pc:docMk/>
          <pc:sldMk cId="3414401550" sldId="289"/>
        </pc:sldMkLst>
        <pc:spChg chg="del">
          <ac:chgData name="Pavlína Bazalová" userId="e219d983-eaf7-45be-b67d-109fd92f69b5" providerId="ADAL" clId="{76A260E9-CDA4-407A-9355-4CE4CF29C4E2}" dt="2022-09-15T20:26:37.950" v="2204" actId="478"/>
          <ac:spMkLst>
            <pc:docMk/>
            <pc:sldMk cId="3414401550" sldId="289"/>
            <ac:spMk id="2" creationId="{096F4161-2626-DD7A-3A10-5489DC35A0BA}"/>
          </ac:spMkLst>
        </pc:spChg>
        <pc:spChg chg="mod">
          <ac:chgData name="Pavlína Bazalová" userId="e219d983-eaf7-45be-b67d-109fd92f69b5" providerId="ADAL" clId="{76A260E9-CDA4-407A-9355-4CE4CF29C4E2}" dt="2022-09-15T20:30:53.221" v="2212" actId="20577"/>
          <ac:spMkLst>
            <pc:docMk/>
            <pc:sldMk cId="3414401550" sldId="289"/>
            <ac:spMk id="4" creationId="{716AE0F0-5B59-0477-FB87-D0A8C4D044ED}"/>
          </ac:spMkLst>
        </pc:spChg>
        <pc:spChg chg="mod">
          <ac:chgData name="Pavlína Bazalová" userId="e219d983-eaf7-45be-b67d-109fd92f69b5" providerId="ADAL" clId="{76A260E9-CDA4-407A-9355-4CE4CF29C4E2}" dt="2022-09-15T20:26:09.154" v="2192" actId="5793"/>
          <ac:spMkLst>
            <pc:docMk/>
            <pc:sldMk cId="3414401550" sldId="289"/>
            <ac:spMk id="5" creationId="{8AED2C6D-7BD5-5F84-AA66-16276EF38F1F}"/>
          </ac:spMkLst>
        </pc:spChg>
      </pc:sldChg>
    </pc:docChg>
  </pc:docChgLst>
  <pc:docChgLst>
    <pc:chgData name="Pavlína Bazalová" userId="e219d983-eaf7-45be-b67d-109fd92f69b5" providerId="ADAL" clId="{5947CCDF-E21B-BE40-A215-0644F123242A}"/>
    <pc:docChg chg="custSel addSld modSld">
      <pc:chgData name="Pavlína Bazalová" userId="e219d983-eaf7-45be-b67d-109fd92f69b5" providerId="ADAL" clId="{5947CCDF-E21B-BE40-A215-0644F123242A}" dt="2023-09-27T15:09:18.101" v="18" actId="20577"/>
      <pc:docMkLst>
        <pc:docMk/>
      </pc:docMkLst>
      <pc:sldChg chg="delSp mod">
        <pc:chgData name="Pavlína Bazalová" userId="e219d983-eaf7-45be-b67d-109fd92f69b5" providerId="ADAL" clId="{5947CCDF-E21B-BE40-A215-0644F123242A}" dt="2023-09-20T15:42:29.870" v="6" actId="478"/>
        <pc:sldMkLst>
          <pc:docMk/>
          <pc:sldMk cId="1960094604" sldId="269"/>
        </pc:sldMkLst>
        <pc:spChg chg="del">
          <ac:chgData name="Pavlína Bazalová" userId="e219d983-eaf7-45be-b67d-109fd92f69b5" providerId="ADAL" clId="{5947CCDF-E21B-BE40-A215-0644F123242A}" dt="2023-09-20T15:42:29.870" v="6" actId="478"/>
          <ac:spMkLst>
            <pc:docMk/>
            <pc:sldMk cId="1960094604" sldId="269"/>
            <ac:spMk id="4" creationId="{9839AC05-BBCA-CD6F-0066-CE102F368E4F}"/>
          </ac:spMkLst>
        </pc:spChg>
      </pc:sldChg>
      <pc:sldChg chg="modSp mod">
        <pc:chgData name="Pavlína Bazalová" userId="e219d983-eaf7-45be-b67d-109fd92f69b5" providerId="ADAL" clId="{5947CCDF-E21B-BE40-A215-0644F123242A}" dt="2023-09-27T15:09:18.101" v="18" actId="20577"/>
        <pc:sldMkLst>
          <pc:docMk/>
          <pc:sldMk cId="2326222315" sldId="285"/>
        </pc:sldMkLst>
        <pc:spChg chg="mod">
          <ac:chgData name="Pavlína Bazalová" userId="e219d983-eaf7-45be-b67d-109fd92f69b5" providerId="ADAL" clId="{5947CCDF-E21B-BE40-A215-0644F123242A}" dt="2023-09-27T15:09:18.101" v="18" actId="20577"/>
          <ac:spMkLst>
            <pc:docMk/>
            <pc:sldMk cId="2326222315" sldId="285"/>
            <ac:spMk id="5" creationId="{21E85D91-7EA9-1756-7F98-47D37C21656B}"/>
          </ac:spMkLst>
        </pc:spChg>
      </pc:sldChg>
      <pc:sldChg chg="addSp delSp modSp new mod modAnim">
        <pc:chgData name="Pavlína Bazalová" userId="e219d983-eaf7-45be-b67d-109fd92f69b5" providerId="ADAL" clId="{5947CCDF-E21B-BE40-A215-0644F123242A}" dt="2023-09-20T15:42:26.696" v="5" actId="478"/>
        <pc:sldMkLst>
          <pc:docMk/>
          <pc:sldMk cId="2593483621" sldId="290"/>
        </pc:sldMkLst>
        <pc:spChg chg="del">
          <ac:chgData name="Pavlína Bazalová" userId="e219d983-eaf7-45be-b67d-109fd92f69b5" providerId="ADAL" clId="{5947CCDF-E21B-BE40-A215-0644F123242A}" dt="2023-09-20T15:42:26.696" v="5" actId="478"/>
          <ac:spMkLst>
            <pc:docMk/>
            <pc:sldMk cId="2593483621" sldId="290"/>
            <ac:spMk id="2" creationId="{7D115DE9-63D9-3E05-5371-566BFE9EFFC3}"/>
          </ac:spMkLst>
        </pc:spChg>
        <pc:spChg chg="del">
          <ac:chgData name="Pavlína Bazalová" userId="e219d983-eaf7-45be-b67d-109fd92f69b5" providerId="ADAL" clId="{5947CCDF-E21B-BE40-A215-0644F123242A}" dt="2023-09-20T15:42:23.983" v="4" actId="478"/>
          <ac:spMkLst>
            <pc:docMk/>
            <pc:sldMk cId="2593483621" sldId="290"/>
            <ac:spMk id="4" creationId="{E0DF94F7-AF8D-2EB7-F6FF-1900A7095FE0}"/>
          </ac:spMkLst>
        </pc:spChg>
        <pc:spChg chg="del">
          <ac:chgData name="Pavlína Bazalová" userId="e219d983-eaf7-45be-b67d-109fd92f69b5" providerId="ADAL" clId="{5947CCDF-E21B-BE40-A215-0644F123242A}" dt="2023-09-20T15:42:13.384" v="1"/>
          <ac:spMkLst>
            <pc:docMk/>
            <pc:sldMk cId="2593483621" sldId="290"/>
            <ac:spMk id="5" creationId="{0170EFBE-6E52-F9CF-1B68-1ACF8DA3751B}"/>
          </ac:spMkLst>
        </pc:spChg>
        <pc:picChg chg="add mod">
          <ac:chgData name="Pavlína Bazalová" userId="e219d983-eaf7-45be-b67d-109fd92f69b5" providerId="ADAL" clId="{5947CCDF-E21B-BE40-A215-0644F123242A}" dt="2023-09-20T15:42:21.611" v="3" actId="1076"/>
          <ac:picMkLst>
            <pc:docMk/>
            <pc:sldMk cId="2593483621" sldId="290"/>
            <ac:picMk id="6" creationId="{469E2C0B-5DE4-190F-E839-A3C5323B1B2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800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6A09EE1D-83AA-0845-937E-1AE67E6C4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DCB35D92-D29B-3146-9611-5C6D08A960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F739C49A-2754-B34F-887F-DB0B6C7FE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800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AD3602B-143C-9941-B297-40F5CE0AE1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799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F3500E4-D17A-554A-8F33-305045D9D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799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400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7400" y="2012012"/>
            <a:ext cx="5389200" cy="28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DAA1A8A-524E-644B-B0AF-51411DA79C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B4D4E801-FF72-8844-8AD5-63FB20258D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F883A8A2-A2CB-1C44-9EE7-C8EC2B49A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74D748FC-9EE4-7249-93AA-8B20FF894E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97DE4E81-77F5-2840-B51A-ABFA42B1D2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3B83724A-CCE0-7C4E-A0DB-C689F6D00D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576A8657-DBEB-4A49-B538-360785996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A1DA44D0-A644-7041-8A44-D0B2BE45C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wEaymT-jfk?feature=oemb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I-aNAMRtvF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youtu.be/RJ9Zf73dra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arsonassessments.com/store/usassessments/en/Store/Professional-Assessments/Cognition-%26-Neuro/Bayley-Scales-of-Infant-and-Toddler-Development-%7C-Fourth-Edition/p/100001996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jta.com/cs/vojtuv-princip/diagnostika-vojty/polohove-testy" TargetMode="External"/><Relationship Id="rId2" Type="http://schemas.openxmlformats.org/officeDocument/2006/relationships/hyperlink" Target="http://www.poruchy-pohyboveho-vyvoje-deti.cz/co-je-ckp-dmo-priznak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dbt.cz/clanek-hodnoceni-hrube-motoriky-pomoci-klasifikace-gmfcs/" TargetMode="External"/><Relationship Id="rId5" Type="http://schemas.openxmlformats.org/officeDocument/2006/relationships/hyperlink" Target="https://www.pediatriepropraxi.cz/pdfs/ped/2013/04/05.pdf" TargetMode="External"/><Relationship Id="rId4" Type="http://schemas.openxmlformats.org/officeDocument/2006/relationships/hyperlink" Target="https://www.pediatriepropraxi.cz/pdfs/ped/2019/03/05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fabet.cz/vyvojova-vada-u-ditete/typy-zdravotniho-postizeni/detska-mozkova-obrna/" TargetMode="External"/><Relationship Id="rId2" Type="http://schemas.openxmlformats.org/officeDocument/2006/relationships/hyperlink" Target="https://www.ncbi.nlm.nih.gov/books/NBK567715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do/rect/el/estud/lf/ps20/porodni_asistence/web/pages/02_04_vyvoj_trimestry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jta.com/cs/vojtuv-princip/diagnostika-vojty/polohove-test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a pohybový systém v ontogenezi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Postnatální období – periodizace </a:t>
            </a:r>
          </a:p>
          <a:p>
            <a:r>
              <a:rPr lang="cs-CZ" dirty="0"/>
              <a:t>Vyšetření novorozenců + kojenců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9DA5567-F672-660B-EBDC-3C238F1A37B5}"/>
              </a:ext>
            </a:extLst>
          </p:cNvPr>
          <p:cNvSpPr txBox="1"/>
          <p:nvPr/>
        </p:nvSpPr>
        <p:spPr>
          <a:xfrm>
            <a:off x="6014244" y="6010381"/>
            <a:ext cx="2805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Mgr. Pavlína Bazalová </a:t>
            </a:r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8C05CEB-FEE7-ACA2-6B7C-9F88B3A88B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6" name="Online médium 5" descr="vojta 1993">
            <a:hlinkClick r:id="" action="ppaction://media"/>
            <a:extLst>
              <a:ext uri="{FF2B5EF4-FFF2-40B4-BE49-F238E27FC236}">
                <a16:creationId xmlns:a16="http://schemas.microsoft.com/office/drawing/2014/main" id="{469E2C0B-5DE4-190F-E839-A3C5323B1B2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24401" y="292600"/>
            <a:ext cx="7495198" cy="562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8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31BB8D-238E-4F70-89F7-C18047F3E2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8ED2FB-1B7B-4C53-8C1D-8496C38F52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2946FEA-2FAC-4A7B-987C-85289782C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– Vojtova zkouška </a:t>
            </a:r>
            <a:br>
              <a:rPr lang="cs-CZ" dirty="0"/>
            </a:br>
            <a:endParaRPr lang="cs-CZ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58F2F45E-AD95-40B4-B559-F9B6427451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05000" y="1214458"/>
            <a:ext cx="8105400" cy="28292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6482" tIns="0" rIns="0" bIns="58719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cs-CZ" altLang="cs-CZ" sz="2000" b="1" i="0" strike="noStrike" cap="none" normalizeH="0" baseline="0" dirty="0">
                <a:ln>
                  <a:noFill/>
                </a:ln>
                <a:effectLst/>
                <a:latin typeface="+mn-lt"/>
              </a:rPr>
              <a:t>fáze: 1.-10. týden</a:t>
            </a:r>
            <a:endParaRPr lang="cs-CZ" altLang="cs-CZ" sz="2000" b="1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Hodnocena je reakce svrchních končetin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Obě horní končetiny reagují Moro reakcí – objímací fáze, ruce jsou otevřeny.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Flexe svrchní dolní končetiny v kyčelním a kolenním kloubu, s dorzální flexí horního hlezenního kloubu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Pronace nohy a vějířovité roztažení prstců.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Extenze spodní dolní končetiny s dorzální flexí horního hlezenního kloubu, supinací a flexí prstců.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3B56982-214B-4053-B860-1880FC31C06B}"/>
              </a:ext>
            </a:extLst>
          </p:cNvPr>
          <p:cNvSpPr txBox="1"/>
          <p:nvPr/>
        </p:nvSpPr>
        <p:spPr>
          <a:xfrm>
            <a:off x="499500" y="4086621"/>
            <a:ext cx="80649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2</a:t>
            </a:r>
            <a:r>
              <a:rPr lang="pl-PL" sz="2000" b="1" dirty="0"/>
              <a:t>. fáze: od zhruba 4,75 měsíců do konce 7. měsíce</a:t>
            </a:r>
            <a:endParaRPr lang="pl-PL" sz="20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Všechny končetiny zaujímají volné flekční postavení.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Ruce jsou otevřené, nebo volně zavřené.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Nohy jsou v dorzální flexi, většinou v supinaci.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Prstce jsou ve středním postavení nebo ve flexi.</a:t>
            </a:r>
          </a:p>
        </p:txBody>
      </p:sp>
    </p:spTree>
    <p:extLst>
      <p:ext uri="{BB962C8B-B14F-4D97-AF65-F5344CB8AC3E}">
        <p14:creationId xmlns:p14="http://schemas.microsoft.com/office/powerpoint/2010/main" val="1104130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2AB2B3-650E-4744-AFE6-77ABC64DFC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Diagnostika novorozenců a kojenců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ACEB84-F3D7-4A96-B6B9-988687AC3C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8197F3-3019-4E8B-83CD-13028E7FD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primárních reflexů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0E9EE75-C701-42F7-817A-8CE513457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nezralost nervového systému = nezralost řízení pohybu </a:t>
            </a:r>
          </a:p>
          <a:p>
            <a:pPr marL="54000" indent="0">
              <a:buNone/>
            </a:pPr>
            <a:r>
              <a:rPr lang="cs-CZ" dirty="0"/>
              <a:t>				→ </a:t>
            </a:r>
            <a:r>
              <a:rPr lang="cs-CZ" b="1" dirty="0"/>
              <a:t>výskyt primárních reflexů </a:t>
            </a:r>
          </a:p>
          <a:p>
            <a:r>
              <a:rPr lang="cs-CZ" dirty="0"/>
              <a:t>centrum na spinální / kmenové úrovní </a:t>
            </a:r>
          </a:p>
          <a:p>
            <a:r>
              <a:rPr lang="cs-CZ" dirty="0"/>
              <a:t>jsou vyvolatelné jen do určitého věku dítěte – poté považovány za patologii (tj. jakmile dojde k vyzrání NS, reflex vyhasíná) </a:t>
            </a:r>
          </a:p>
          <a:p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 maturací centrální nervové soustavy (CNS), tj. s nastupující volní motorikou, primární reflexy postupně slábnou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až úplně zaniknou během prvního roku života. </a:t>
            </a:r>
          </a:p>
          <a:p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primární (primitivní) reflexy mizí v době, kdy dochází k nástupu řídicího systému automatického ovládání polohy těla (tzn. s nástupem rovnovážných mechanismů ve 4. – 6. týdnu života)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9751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6AA9D06-9BF9-4F96-B6DB-4DF357BE04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303C1D-EC92-4C8C-A52A-5AAADD35A2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A6ACB46-A075-41ED-A53C-E6722676C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Primární reflexy – příklady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85207F-A39B-4E99-94C6-1A251553B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359001"/>
            <a:ext cx="8064900" cy="4139998"/>
          </a:xfrm>
        </p:spPr>
        <p:txBody>
          <a:bodyPr/>
          <a:lstStyle/>
          <a:p>
            <a:r>
              <a:rPr lang="cs-CZ" sz="1800" b="1" dirty="0"/>
              <a:t>Sací reflex </a:t>
            </a:r>
            <a:r>
              <a:rPr lang="cs-CZ" sz="1800" dirty="0"/>
              <a:t>– Vyvoláme pomocí </a:t>
            </a:r>
            <a:r>
              <a:rPr lang="cs-CZ" sz="1800" dirty="0" err="1"/>
              <a:t>intraorální</a:t>
            </a:r>
            <a:r>
              <a:rPr lang="cs-CZ" sz="1800" dirty="0"/>
              <a:t> stimulace dudlíkem nebo prstem dítěte. Tento reflex mizí ve třetím </a:t>
            </a:r>
            <a:r>
              <a:rPr lang="cs-CZ" sz="1800" dirty="0" err="1"/>
              <a:t>trimenonu</a:t>
            </a:r>
            <a:r>
              <a:rPr lang="cs-CZ" sz="1800" dirty="0"/>
              <a:t>.</a:t>
            </a:r>
          </a:p>
          <a:p>
            <a:endParaRPr lang="cs-CZ" sz="1800" dirty="0"/>
          </a:p>
          <a:p>
            <a:r>
              <a:rPr lang="cs-CZ" sz="1800" b="1" dirty="0" err="1"/>
              <a:t>Galantův</a:t>
            </a:r>
            <a:r>
              <a:rPr lang="cs-CZ" sz="1800" b="1" dirty="0"/>
              <a:t>  reflex </a:t>
            </a:r>
            <a:r>
              <a:rPr lang="cs-CZ" sz="1800" dirty="0"/>
              <a:t>– Dítě  uvedeme  do  polohy  v horizontálním  závěsu.  Následuje poškrábání  prstem  podél  </a:t>
            </a:r>
            <a:r>
              <a:rPr lang="cs-CZ" sz="1800" dirty="0" err="1"/>
              <a:t>paravertebrálních</a:t>
            </a:r>
            <a:r>
              <a:rPr lang="cs-CZ" sz="1800" dirty="0"/>
              <a:t>  svalů od    kaudálního    úhlu    lopatky k lumbosakrálnímu přechodu. Následkem toho dítě vybočí dolní část trupu ke straně stimulu. Vybavitelnost je do konce třetího </a:t>
            </a:r>
            <a:r>
              <a:rPr lang="cs-CZ" sz="1800" dirty="0" err="1"/>
              <a:t>trimenonu</a:t>
            </a:r>
            <a:r>
              <a:rPr lang="cs-CZ" sz="1800" dirty="0"/>
              <a:t>. Po 6 měsíci je uváděna jako patologie.</a:t>
            </a:r>
          </a:p>
          <a:p>
            <a:pPr lvl="2"/>
            <a:r>
              <a:rPr lang="cs-CZ" sz="900" dirty="0"/>
              <a:t>					https://www.youtube.com/watch?v=06GHeYs0myA</a:t>
            </a:r>
          </a:p>
          <a:p>
            <a:endParaRPr lang="cs-CZ" sz="1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462B3AC-D689-4EA1-887A-9E58028C0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18" y="4206240"/>
            <a:ext cx="3251200" cy="24384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28E83F1-98EB-46EF-8CB5-08EB55E056B1}"/>
              </a:ext>
            </a:extLst>
          </p:cNvPr>
          <p:cNvSpPr txBox="1"/>
          <p:nvPr/>
        </p:nvSpPr>
        <p:spPr>
          <a:xfrm>
            <a:off x="2373014" y="6346876"/>
            <a:ext cx="19591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800" dirty="0">
                <a:latin typeface="+mn-lt"/>
              </a:rPr>
              <a:t>https://slideplayer.com/amp/15981159/</a:t>
            </a:r>
          </a:p>
        </p:txBody>
      </p:sp>
    </p:spTree>
    <p:extLst>
      <p:ext uri="{BB962C8B-B14F-4D97-AF65-F5344CB8AC3E}">
        <p14:creationId xmlns:p14="http://schemas.microsoft.com/office/powerpoint/2010/main" val="4086438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D3E524F-5937-40AC-BB3C-EF4C6B9738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CE9C41-B77C-4015-B207-FB17534FA6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370931-1BA9-4E13-B24F-F66037F38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Primární reflexy – příklady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53B3198-2694-4ED2-97B6-DA0835C77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b="1" dirty="0" err="1"/>
              <a:t>Chůzový</a:t>
            </a:r>
            <a:r>
              <a:rPr lang="cs-CZ" sz="1600" b="1" dirty="0"/>
              <a:t>  automatismus </a:t>
            </a:r>
            <a:r>
              <a:rPr lang="cs-CZ" sz="1600" dirty="0"/>
              <a:t>- Při  vertikálním  držení  dítěte  nakláníme  trup  do  stran a dopředu. Vynaložíme tlak na chodidlo na pevné podložce, tím navodíme reciproční flexi a extenzi dolních končetin. V některé literatuře se tento děj nazývá jako tzv. „</a:t>
            </a:r>
            <a:r>
              <a:rPr lang="cs-CZ" sz="1600" dirty="0" err="1"/>
              <a:t>stepping</a:t>
            </a:r>
            <a:r>
              <a:rPr lang="cs-CZ" sz="1600" dirty="0"/>
              <a:t>“. Automatismus vyhasíná po 3.měsíci.     https://youtu.be/mJIcKkxx7wg</a:t>
            </a:r>
          </a:p>
          <a:p>
            <a:endParaRPr lang="cs-CZ" sz="1600" dirty="0"/>
          </a:p>
          <a:p>
            <a:r>
              <a:rPr lang="cs-CZ" sz="1600" b="1" dirty="0" err="1"/>
              <a:t>Moroův</a:t>
            </a:r>
            <a:r>
              <a:rPr lang="cs-CZ" sz="1600" b="1" dirty="0"/>
              <a:t>  reflex </a:t>
            </a:r>
            <a:r>
              <a:rPr lang="cs-CZ" sz="1600" dirty="0"/>
              <a:t>– Rychlou  změnou  polohy  hlavy  vyvoláme </a:t>
            </a:r>
            <a:r>
              <a:rPr lang="cs-CZ" sz="1600" dirty="0" err="1"/>
              <a:t>fázickou</a:t>
            </a:r>
            <a:r>
              <a:rPr lang="cs-CZ" sz="1600" dirty="0"/>
              <a:t>  odpověď. Pozorujeme dvě fáze: extenzi a abdukci horních končetin, následuje flexe a addukce. Po chvíli se přidá flexe dolních končetin. Reflex mizí ve 3. (6.) měsíci.</a:t>
            </a:r>
          </a:p>
          <a:p>
            <a:pPr marL="54000" indent="0">
              <a:buNone/>
            </a:pPr>
            <a:r>
              <a:rPr lang="cs-CZ" sz="1600" dirty="0"/>
              <a:t>					https://youtu.be/R5J-tmO1-5s?t=33</a:t>
            </a:r>
          </a:p>
          <a:p>
            <a:endParaRPr lang="cs-CZ" sz="1400" dirty="0"/>
          </a:p>
          <a:p>
            <a:endParaRPr lang="cs-CZ" sz="14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408727E-F964-42C9-A21D-76020D1C1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957" y="4485526"/>
            <a:ext cx="2447925" cy="18669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A00BF2E-36A1-4425-953E-C4DFFDC0130E}"/>
              </a:ext>
            </a:extLst>
          </p:cNvPr>
          <p:cNvSpPr txBox="1"/>
          <p:nvPr/>
        </p:nvSpPr>
        <p:spPr>
          <a:xfrm>
            <a:off x="1702454" y="6419863"/>
            <a:ext cx="36150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800" dirty="0">
                <a:latin typeface="+mn-lt"/>
              </a:rPr>
              <a:t>https://is.muni.cz/el/1451/jaro2015/bp1190/Diagnostika_a_terapie_VRL.pdf</a:t>
            </a:r>
          </a:p>
        </p:txBody>
      </p:sp>
    </p:spTree>
    <p:extLst>
      <p:ext uri="{BB962C8B-B14F-4D97-AF65-F5344CB8AC3E}">
        <p14:creationId xmlns:p14="http://schemas.microsoft.com/office/powerpoint/2010/main" val="1980862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E4DE97-1DEC-4ACA-9E28-3505DB7AEE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BEEA80-0F5C-4B51-92FB-4263289EE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Primární reflexy – příklady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3C68EFD-4C71-48CB-AB9F-07BABA418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10113"/>
            <a:ext cx="8064900" cy="3080113"/>
          </a:xfrm>
        </p:spPr>
        <p:txBody>
          <a:bodyPr/>
          <a:lstStyle/>
          <a:p>
            <a:pPr marL="54000" indent="0">
              <a:buNone/>
            </a:pPr>
            <a:r>
              <a:rPr lang="cs-CZ" sz="1400" b="1" dirty="0"/>
              <a:t>Asymetrický (ATŠR) a symetrický (STŠR) tonický šíjový reflex </a:t>
            </a:r>
          </a:p>
          <a:p>
            <a:r>
              <a:rPr lang="cs-CZ" sz="1400" dirty="0"/>
              <a:t>Při testování ATŠR pasivně provedeme rotaci hlavy k jedné straně. Tento pohyb u dítěte vyvolá extenzi v lokti, abdukci a vnitřní rotaci horní končetiny na straně obličejové, flexi na straně záhlaví. Na obličejové straně zaznamenáme flexi, abdukci, vnitřní rotaci v kyčelním kloubu, extenzi v koleni a plantární flexi chodidla. </a:t>
            </a:r>
          </a:p>
          <a:p>
            <a:r>
              <a:rPr lang="cs-CZ" sz="1400" dirty="0"/>
              <a:t>Při  vyšetření STŠR pasivně vedeme  hlavu  do flexe  nebo  extenze.  Při  flexi  šíje nastává flexe horních končetin a extenze dolních končetin. Při extenzi šíje dochází k opačné reakci. Kolář (2009), Věra Skaličková–Kováčiková(2017) – ATŠR vždy patologie, jiní autoři fyziologie až do 6. měsíce  (kolize s terminologií – pozice šermíře)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8285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BBF94E2-0A7A-914A-3B53-6908865CE2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61DFE3-B691-87D8-C75F-F655E57B8B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F10F6E-9796-1F15-98CB-C7B256BF6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5380422"/>
            <a:ext cx="8064900" cy="451577"/>
          </a:xfrm>
        </p:spPr>
        <p:txBody>
          <a:bodyPr/>
          <a:lstStyle/>
          <a:p>
            <a:pPr marL="54000" indent="0">
              <a:buNone/>
            </a:pPr>
            <a:r>
              <a:rPr lang="cs-CZ" dirty="0"/>
              <a:t>Převzato z: https://www.solen.cz/pdfs/ped/2007/05/03.pdf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F3C146D-33EE-DCC3-15F6-DF6C0D7801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63" t="35556" r="10312" b="31111"/>
          <a:stretch/>
        </p:blipFill>
        <p:spPr>
          <a:xfrm>
            <a:off x="614823" y="1409255"/>
            <a:ext cx="7591426" cy="373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36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8E7CA1-18D7-45B1-D37A-E9D9EF29A0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D14B20-FD9F-33F4-CD38-5D3030D4C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5370363"/>
            <a:ext cx="8064900" cy="355125"/>
          </a:xfrm>
        </p:spPr>
        <p:txBody>
          <a:bodyPr/>
          <a:lstStyle/>
          <a:p>
            <a:pPr marL="54000" indent="0">
              <a:buNone/>
            </a:pPr>
            <a:r>
              <a:rPr lang="cs-CZ" sz="1400" dirty="0"/>
              <a:t>Převzato z: https://www.pediatriepropraxi.cz/pdfs/ped/2013/04/05.pdf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4E2ACB7-164D-7598-A526-C245A42227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13" t="23333" r="9062" b="22963"/>
          <a:stretch/>
        </p:blipFill>
        <p:spPr>
          <a:xfrm>
            <a:off x="165927" y="790575"/>
            <a:ext cx="8812145" cy="4579788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C8EC7FE7-17D5-F9BA-570B-05F3842FE7C0}"/>
              </a:ext>
            </a:extLst>
          </p:cNvPr>
          <p:cNvSpPr/>
          <p:nvPr/>
        </p:nvSpPr>
        <p:spPr bwMode="auto">
          <a:xfrm>
            <a:off x="310500" y="3333750"/>
            <a:ext cx="1270650" cy="355125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2990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9292D9-7922-70C7-D65F-2CCF2AC78D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CEDB2FA-CEE8-AFE0-A020-B3C375330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General </a:t>
            </a:r>
            <a:r>
              <a:rPr lang="cs-CZ" dirty="0" err="1"/>
              <a:t>movements</a:t>
            </a:r>
            <a:r>
              <a:rPr lang="cs-CZ" dirty="0"/>
              <a:t> </a:t>
            </a:r>
            <a:r>
              <a:rPr lang="cs-CZ" dirty="0" err="1"/>
              <a:t>assessment</a:t>
            </a:r>
            <a:r>
              <a:rPr lang="cs-CZ" dirty="0"/>
              <a:t> = GMA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28EE307-A05A-0535-D420-53AE78C5F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34827"/>
            <a:ext cx="8064900" cy="4139998"/>
          </a:xfrm>
        </p:spPr>
        <p:txBody>
          <a:bodyPr/>
          <a:lstStyle/>
          <a:p>
            <a:pPr algn="l" rtl="0" fontAlgn="base"/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Vyšetření popsal a rozvinul rakouský profesor Heinz </a:t>
            </a: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Prechtl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v roce 1979. Slouží k odhalení ohrožení dětskou mozkovou obrnou. Vyšetření je možné provádět od narození až do 20 týdnů (korigovaného věku). Vyšetření se děje z pravidla z videozáznamu, kdy se hodnotí spontánní motorika dítěte, kde se hledají klíčové prvky charakteristické pro daný věk. Senzitivita testování je až 97 % až specificita také až 97 %. V České Republice zatím není velmi rozšířená.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54000" indent="0" algn="l" rtl="0" fontAlgn="base">
              <a:buNone/>
            </a:pPr>
            <a:endParaRPr lang="cs-CZ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GM jsou viditelné od 9. týdne gestačního věku a je možné je pozorovat až do cca 5.-6. měsíce korigovaného věku. Sledují se pohyby hlavy, trupu i končetin, a to jejich pohybová sekvence, která je variabilní svojí rychlostí, amplitudou a silou. Hodnotí se také celkový průběh GM (postupný začátek, gradace a pozvolný konec) (Janoušek a kolektiv, 2019).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/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</a:rPr>
              <a:t>Video: </a:t>
            </a:r>
            <a:r>
              <a:rPr lang="cs-CZ" b="0" i="0" u="none" strike="noStrike" dirty="0">
                <a:solidFill>
                  <a:srgbClr val="FFFFFF"/>
                </a:solidFill>
                <a:effectLst/>
                <a:latin typeface="YouTube Noto"/>
                <a:hlinkClick r:id="rId2"/>
              </a:rPr>
              <a:t>https://youtu.be/I-aNAMRtvF8</a:t>
            </a:r>
            <a:endParaRPr lang="cs-CZ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687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1E83D4-BDAC-C239-9668-ACF7846A42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9DC4C50-C066-F117-4C19-6F506A49A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možnosti diagnostiky</a:t>
            </a:r>
            <a:br>
              <a:rPr lang="cs-CZ" dirty="0"/>
            </a:br>
            <a:endParaRPr lang="cs-CZ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6E9F44D0-579F-475C-F4C3-B7ABB2FDD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87" y="2209492"/>
            <a:ext cx="8481825" cy="3203211"/>
          </a:xfrm>
        </p:spPr>
        <p:txBody>
          <a:bodyPr/>
          <a:lstStyle/>
          <a:p>
            <a:r>
              <a:rPr lang="cs-CZ" b="1" dirty="0"/>
              <a:t>Gross Motor </a:t>
            </a:r>
            <a:r>
              <a:rPr lang="cs-CZ" b="1" dirty="0" err="1"/>
              <a:t>Fubction</a:t>
            </a:r>
            <a:r>
              <a:rPr lang="cs-CZ" b="1" dirty="0"/>
              <a:t> </a:t>
            </a:r>
            <a:r>
              <a:rPr lang="cs-CZ" b="1" dirty="0" err="1"/>
              <a:t>Classification</a:t>
            </a:r>
            <a:r>
              <a:rPr lang="cs-CZ" b="1" dirty="0"/>
              <a:t> Systém (GMFCS) </a:t>
            </a:r>
          </a:p>
          <a:p>
            <a:pPr lvl="1"/>
            <a:r>
              <a:rPr lang="cs-CZ" dirty="0"/>
              <a:t>je škála, která hodnotí hybnost neboli funkční schopnosti dítěte (sed, přesun, lokomoce). Využívá se zejména v metodice dle konceptu </a:t>
            </a:r>
            <a:r>
              <a:rPr lang="cs-CZ" dirty="0" err="1"/>
              <a:t>Bobath</a:t>
            </a:r>
            <a:r>
              <a:rPr lang="cs-CZ" dirty="0"/>
              <a:t>. Hodnotí se děti od 2 do 18 let. Jednotlivá věková období jsou rozdělena do užších věkových skupin. </a:t>
            </a:r>
          </a:p>
          <a:p>
            <a:pPr lvl="1"/>
            <a:r>
              <a:rPr lang="cs-CZ" dirty="0"/>
              <a:t>Video: </a:t>
            </a:r>
            <a:r>
              <a:rPr lang="cs-CZ" b="0" i="0" u="none" strike="noStrike" dirty="0">
                <a:effectLst/>
                <a:latin typeface="YouTube Noto"/>
                <a:hlinkClick r:id="rId2" tooltip="Odkaz pro sdílení"/>
              </a:rPr>
              <a:t>https://youtu.be/RJ9Zf73dra8</a:t>
            </a:r>
            <a:endParaRPr lang="cs-CZ" b="0" i="0" u="none" strike="noStrike" dirty="0">
              <a:effectLst/>
              <a:latin typeface="YouTube Noto"/>
            </a:endParaRPr>
          </a:p>
          <a:p>
            <a:pPr marL="243000" lvl="1" indent="0">
              <a:buNone/>
            </a:pPr>
            <a:endParaRPr lang="cs-CZ" dirty="0"/>
          </a:p>
          <a:p>
            <a:r>
              <a:rPr lang="en-US" b="1" dirty="0"/>
              <a:t>Bayley Scale of Infants (BSID)</a:t>
            </a:r>
            <a:endParaRPr lang="cs-CZ" b="1" dirty="0"/>
          </a:p>
          <a:p>
            <a:pPr lvl="1"/>
            <a:r>
              <a:rPr lang="cs-CZ" dirty="0"/>
              <a:t>Je vhodné pro děti od 16 dnů do 42 měsíců, a hodnotí 5 domén (kognici, </a:t>
            </a:r>
            <a:r>
              <a:rPr lang="cs-CZ" dirty="0" err="1"/>
              <a:t>kotorické</a:t>
            </a:r>
            <a:r>
              <a:rPr lang="cs-CZ" dirty="0"/>
              <a:t>, jazykové, sociálně-emocionální a adaptivní chování). K testování slouží BSID </a:t>
            </a:r>
            <a:r>
              <a:rPr lang="cs-CZ" dirty="0" err="1"/>
              <a:t>kit</a:t>
            </a:r>
            <a:r>
              <a:rPr lang="cs-CZ" dirty="0"/>
              <a:t>, což je manuál, formuláře, brožuru, dotazníky, manipulační sadu a další dokumenty (</a:t>
            </a:r>
            <a:r>
              <a:rPr lang="cs-CZ" dirty="0" err="1"/>
              <a:t>Palanikumar</a:t>
            </a:r>
            <a:r>
              <a:rPr lang="cs-CZ" dirty="0"/>
              <a:t> </a:t>
            </a:r>
            <a:r>
              <a:rPr lang="cs-CZ" dirty="0" err="1"/>
              <a:t>Balasundaram</a:t>
            </a:r>
            <a:r>
              <a:rPr lang="cs-CZ" dirty="0"/>
              <a:t>; </a:t>
            </a:r>
            <a:r>
              <a:rPr lang="cs-CZ" dirty="0" err="1"/>
              <a:t>Indirapriya</a:t>
            </a:r>
            <a:r>
              <a:rPr lang="cs-CZ" dirty="0"/>
              <a:t> </a:t>
            </a:r>
            <a:r>
              <a:rPr lang="cs-CZ" dirty="0" err="1"/>
              <a:t>Darshini</a:t>
            </a:r>
            <a:r>
              <a:rPr lang="cs-CZ" dirty="0"/>
              <a:t> </a:t>
            </a:r>
            <a:r>
              <a:rPr lang="cs-CZ" dirty="0" err="1"/>
              <a:t>Avulakunta</a:t>
            </a:r>
            <a:r>
              <a:rPr lang="cs-CZ" dirty="0"/>
              <a:t>, 2021)</a:t>
            </a:r>
          </a:p>
          <a:p>
            <a:pPr marL="243000" lvl="1" indent="0">
              <a:buNone/>
            </a:pPr>
            <a:endParaRPr lang="cs-CZ" dirty="0"/>
          </a:p>
          <a:p>
            <a:r>
              <a:rPr lang="it-IT" b="1" dirty="0"/>
              <a:t>Alberta Infant Motor Scale (AIMS)</a:t>
            </a:r>
            <a:endParaRPr lang="cs-CZ" b="1" dirty="0"/>
          </a:p>
          <a:p>
            <a:pPr lvl="1"/>
            <a:r>
              <a:rPr lang="it-IT" dirty="0"/>
              <a:t>https://www.studocu.com/en-au/document/the-university-of-adelaide/life-span-nutrition/aims-alberta-infant-motor-scale-records-for-lifespan/17414749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DC84E34-FDDF-9390-1C1E-CF9B2A659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84" y="20766"/>
            <a:ext cx="3285597" cy="185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1CB2B35-79D9-1A5A-4440-391DC8334A0C}"/>
              </a:ext>
            </a:extLst>
          </p:cNvPr>
          <p:cNvSpPr txBox="1"/>
          <p:nvPr/>
        </p:nvSpPr>
        <p:spPr>
          <a:xfrm>
            <a:off x="3999142" y="1713762"/>
            <a:ext cx="5174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https://www.pearsonassessments.com/store/usassessments/en/Store/Professional-Assessments/Cognition-%26-Neuro/Bayley-Scales-of-Infant-and-Toddler-Development-%7C-Fourth-Edition/p/100001996.html</a:t>
            </a:r>
            <a:r>
              <a:rPr lang="cs-CZ" sz="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cs-CZ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3100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FB23DD2-31F4-DDE8-4F8D-4D8B6FE1AC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Postnatální období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AFF3C7-6CC3-9A08-51B8-2DAAB77A12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259755-83A9-99C4-B649-6B5EDE5B1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Periodizace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34FF9FE-DE07-BED5-B50A-D94E7E7DD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novorozenecké období 1. den – 28 dní</a:t>
            </a:r>
          </a:p>
          <a:p>
            <a:pPr>
              <a:lnSpc>
                <a:spcPct val="150000"/>
              </a:lnSpc>
            </a:pPr>
            <a:r>
              <a:rPr lang="cs-CZ" dirty="0"/>
              <a:t>kojenecké období 28 dní – 1 rok</a:t>
            </a:r>
          </a:p>
          <a:p>
            <a:pPr>
              <a:lnSpc>
                <a:spcPct val="150000"/>
              </a:lnSpc>
            </a:pPr>
            <a:r>
              <a:rPr lang="cs-CZ" dirty="0"/>
              <a:t>batolecí období 1–3 roky</a:t>
            </a:r>
          </a:p>
          <a:p>
            <a:pPr>
              <a:lnSpc>
                <a:spcPct val="150000"/>
              </a:lnSpc>
            </a:pPr>
            <a:r>
              <a:rPr lang="cs-CZ" dirty="0"/>
              <a:t>předškolní věk 3 – 6 (7) let</a:t>
            </a:r>
          </a:p>
          <a:p>
            <a:pPr>
              <a:lnSpc>
                <a:spcPct val="150000"/>
              </a:lnSpc>
            </a:pPr>
            <a:r>
              <a:rPr lang="cs-CZ" dirty="0"/>
              <a:t>školní věk 6 (7) – 15 let</a:t>
            </a:r>
          </a:p>
          <a:p>
            <a:pPr>
              <a:lnSpc>
                <a:spcPct val="150000"/>
              </a:lnSpc>
            </a:pPr>
            <a:r>
              <a:rPr lang="cs-CZ" dirty="0"/>
              <a:t>dospívání – adolescence 15–18 (20) let</a:t>
            </a:r>
          </a:p>
          <a:p>
            <a:pPr>
              <a:lnSpc>
                <a:spcPct val="150000"/>
              </a:lnSpc>
            </a:pPr>
            <a:r>
              <a:rPr lang="cs-CZ" dirty="0"/>
              <a:t>dospělost 20-60 let </a:t>
            </a:r>
          </a:p>
          <a:p>
            <a:pPr>
              <a:lnSpc>
                <a:spcPct val="150000"/>
              </a:lnSpc>
            </a:pPr>
            <a:r>
              <a:rPr lang="cs-CZ" dirty="0"/>
              <a:t>stáří 60 let a více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8C2D0C2-B80F-5B33-48D4-AE7005C1EB92}"/>
              </a:ext>
            </a:extLst>
          </p:cNvPr>
          <p:cNvSpPr txBox="1"/>
          <p:nvPr/>
        </p:nvSpPr>
        <p:spPr>
          <a:xfrm>
            <a:off x="5056803" y="3715490"/>
            <a:ext cx="409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dirty="0">
                <a:latin typeface="+mn-lt"/>
              </a:rPr>
              <a:t>Mladší školní věk 6-11 let  </a:t>
            </a:r>
          </a:p>
          <a:p>
            <a:pPr algn="l"/>
            <a:r>
              <a:rPr lang="cs-CZ" sz="1200" dirty="0">
                <a:latin typeface="+mn-lt"/>
              </a:rPr>
              <a:t>Starší školní věk 11 (12) – 15 let / prepuberta – puberta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7177FC4-3CB4-7560-4C2A-AC3776854B05}"/>
              </a:ext>
            </a:extLst>
          </p:cNvPr>
          <p:cNvSpPr txBox="1"/>
          <p:nvPr/>
        </p:nvSpPr>
        <p:spPr>
          <a:xfrm>
            <a:off x="5017949" y="4782044"/>
            <a:ext cx="4093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dirty="0">
                <a:latin typeface="+mn-lt"/>
              </a:rPr>
              <a:t>Mladší dospělost 20–30 let</a:t>
            </a:r>
          </a:p>
          <a:p>
            <a:pPr algn="l"/>
            <a:r>
              <a:rPr lang="cs-CZ" sz="1200" dirty="0">
                <a:latin typeface="+mn-lt"/>
              </a:rPr>
              <a:t>Střední dospělost 30–45 let</a:t>
            </a:r>
          </a:p>
          <a:p>
            <a:pPr algn="l"/>
            <a:r>
              <a:rPr lang="cs-CZ" sz="1200" dirty="0">
                <a:latin typeface="+mn-lt"/>
              </a:rPr>
              <a:t>Starší dospělost 45–60 let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222C193-0EB8-D7D9-4832-E9A704B98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150" y="5933313"/>
            <a:ext cx="4096867" cy="695004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C9497435-6A77-C99D-676E-BD50A5DEA92E}"/>
              </a:ext>
            </a:extLst>
          </p:cNvPr>
          <p:cNvCxnSpPr/>
          <p:nvPr/>
        </p:nvCxnSpPr>
        <p:spPr bwMode="auto">
          <a:xfrm flipV="1">
            <a:off x="3549183" y="3830950"/>
            <a:ext cx="1392401" cy="878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C65072EC-E8BC-88B8-7AD3-92D19B8ADCA3}"/>
              </a:ext>
            </a:extLst>
          </p:cNvPr>
          <p:cNvCxnSpPr/>
          <p:nvPr/>
        </p:nvCxnSpPr>
        <p:spPr bwMode="auto">
          <a:xfrm>
            <a:off x="3549183" y="3918818"/>
            <a:ext cx="1393301" cy="1385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751AFE28-8821-467A-F895-7366B239D7E7}"/>
              </a:ext>
            </a:extLst>
          </p:cNvPr>
          <p:cNvCxnSpPr/>
          <p:nvPr/>
        </p:nvCxnSpPr>
        <p:spPr bwMode="auto">
          <a:xfrm>
            <a:off x="3174429" y="4782044"/>
            <a:ext cx="1767155" cy="1188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26259564-9BDD-C2A1-986C-B0B750255B5F}"/>
              </a:ext>
            </a:extLst>
          </p:cNvPr>
          <p:cNvCxnSpPr/>
          <p:nvPr/>
        </p:nvCxnSpPr>
        <p:spPr bwMode="auto">
          <a:xfrm>
            <a:off x="3098064" y="4782044"/>
            <a:ext cx="1781590" cy="3168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2C76BD8E-38C2-461C-5129-BE8ABBF63F05}"/>
              </a:ext>
            </a:extLst>
          </p:cNvPr>
          <p:cNvCxnSpPr/>
          <p:nvPr/>
        </p:nvCxnSpPr>
        <p:spPr bwMode="auto">
          <a:xfrm>
            <a:off x="3098064" y="4782044"/>
            <a:ext cx="1843520" cy="5061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73F7E550-B1C9-2920-D803-129DC8809259}"/>
              </a:ext>
            </a:extLst>
          </p:cNvPr>
          <p:cNvCxnSpPr/>
          <p:nvPr/>
        </p:nvCxnSpPr>
        <p:spPr bwMode="auto">
          <a:xfrm>
            <a:off x="1929395" y="5491795"/>
            <a:ext cx="922716" cy="586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34096E78-4C4C-8D21-4338-017FF1EDDB74}"/>
              </a:ext>
            </a:extLst>
          </p:cNvPr>
          <p:cNvCxnSpPr/>
          <p:nvPr/>
        </p:nvCxnSpPr>
        <p:spPr bwMode="auto">
          <a:xfrm>
            <a:off x="1929395" y="5491795"/>
            <a:ext cx="892236" cy="7753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4358BFBE-3FB9-43B3-C56B-AA7C9C315722}"/>
              </a:ext>
            </a:extLst>
          </p:cNvPr>
          <p:cNvCxnSpPr/>
          <p:nvPr/>
        </p:nvCxnSpPr>
        <p:spPr bwMode="auto">
          <a:xfrm>
            <a:off x="1929395" y="5491795"/>
            <a:ext cx="907476" cy="9882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17910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012A0A0-C1CC-124B-668C-1D5CA39874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E36CAFB-A01F-E8E5-B158-6A3EC8707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834550"/>
            <a:ext cx="8064900" cy="451576"/>
          </a:xfrm>
        </p:spPr>
        <p:txBody>
          <a:bodyPr/>
          <a:lstStyle/>
          <a:p>
            <a:r>
              <a:rPr lang="cs-CZ" dirty="0"/>
              <a:t>Proč se testování provádí? </a:t>
            </a:r>
          </a:p>
        </p:txBody>
      </p:sp>
    </p:spTree>
    <p:extLst>
      <p:ext uri="{BB962C8B-B14F-4D97-AF65-F5344CB8AC3E}">
        <p14:creationId xmlns:p14="http://schemas.microsoft.com/office/powerpoint/2010/main" val="4027485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012A0A0-C1CC-124B-668C-1D5CA39874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E36CAFB-A01F-E8E5-B158-6A3EC8707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834550"/>
            <a:ext cx="8064900" cy="451576"/>
          </a:xfrm>
        </p:spPr>
        <p:txBody>
          <a:bodyPr/>
          <a:lstStyle/>
          <a:p>
            <a:r>
              <a:rPr lang="cs-CZ" dirty="0"/>
              <a:t>Proč se testování provádí?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00A75D4-FB63-BB0C-63FA-4CE37FF05DF8}"/>
              </a:ext>
            </a:extLst>
          </p:cNvPr>
          <p:cNvSpPr txBox="1"/>
          <p:nvPr/>
        </p:nvSpPr>
        <p:spPr>
          <a:xfrm>
            <a:off x="1743075" y="3602056"/>
            <a:ext cx="7033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Včasné odhalení centrální koordinační poruchy a případné zahájení terapie 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CD2FF425-6488-84A9-082C-BAE7582CE20C}"/>
              </a:ext>
            </a:extLst>
          </p:cNvPr>
          <p:cNvCxnSpPr/>
          <p:nvPr/>
        </p:nvCxnSpPr>
        <p:spPr bwMode="auto">
          <a:xfrm>
            <a:off x="657225" y="4076700"/>
            <a:ext cx="628650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914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96AF8A2-5CA6-2E2E-0889-58D0F9E6D6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F4A9B9-4B2A-472E-FE73-09513E08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Centrální koordinační porucha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7E6F21D-0716-DFF6-D008-C7C310819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Centrální koordinační porucha (CKP) znamená nějaký nedostatek, nedokonalost, abnormitu, </a:t>
            </a: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odchylku od normálních, resp. ideálních pohybových projevů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 nejranějším vývoji u novorozenců a kojenců.</a:t>
            </a:r>
          </a:p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Dá se diagnostikovat už v raném věku – 4 týdny až 2 měsíce od narození </a:t>
            </a: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Není nemocí, ani samostatnou diagnózou – neznamená nutně přítomnost DMO</a:t>
            </a:r>
          </a:p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Prof. Vojta – odstupňoval I.-IV. CKP </a:t>
            </a:r>
          </a:p>
          <a:p>
            <a:pPr lvl="1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III. a IV. Stupeň indikoval k léčbě Vojtovou metodou → riziková skupina → včasná RHB → zmírnění vývoje DMO, podpoření PMV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0753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FFF0332-CB58-BC9B-87FD-AFDE6003A3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3B69D4-16D9-9002-86B2-5EE5563E5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Stupně CKP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B05972C-8F55-3DE2-682D-67DC2A2EDA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6" r="21088"/>
          <a:stretch/>
        </p:blipFill>
        <p:spPr bwMode="auto">
          <a:xfrm>
            <a:off x="1914524" y="1171576"/>
            <a:ext cx="5314951" cy="552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413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4E30199-E823-6CCE-AFCE-FAF91CF1D7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362231-60EE-CCD9-36A1-1A687A9F4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CKP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1E85D91-7EA9-1756-7F98-47D37C216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Centrální koordinační porucha (CKP) (dyspraxie) je v populaci podle různých zdrojů u 6-10% populace. Chlapci jsou postižení 4x více. Mluvíme o vývojové dyspraxii nebo vývojové koordinační poruše. Tyto děti se schovávají za označení nešikovní (</a:t>
            </a:r>
            <a:r>
              <a:rPr lang="cs-CZ" dirty="0" err="1"/>
              <a:t>Kirby</a:t>
            </a:r>
            <a:r>
              <a:rPr lang="cs-CZ" dirty="0"/>
              <a:t> v roce 2000 vydala knihu s názvem: Nešikovné dítě). </a:t>
            </a:r>
          </a:p>
          <a:p>
            <a:r>
              <a:rPr lang="cs-CZ" dirty="0"/>
              <a:t>Prof. Kolář: popisuje, že CKP bývá příčinou úrazů, podílí se na vzniku degenerativních poruch, </a:t>
            </a:r>
            <a:r>
              <a:rPr lang="cs-CZ" dirty="0" err="1"/>
              <a:t>entezopatií</a:t>
            </a:r>
            <a:r>
              <a:rPr lang="cs-CZ" dirty="0"/>
              <a:t> a dalších ortopedických poruch vzniklých chronickým přetěžováním. Také popisuje vliv na reedukaci pohybů po úrazech a recidivu po operacích, kdy pacienti s CKP nemají pozitivní výsledky. </a:t>
            </a:r>
          </a:p>
        </p:txBody>
      </p:sp>
    </p:spTree>
    <p:extLst>
      <p:ext uri="{BB962C8B-B14F-4D97-AF65-F5344CB8AC3E}">
        <p14:creationId xmlns:p14="http://schemas.microsoft.com/office/powerpoint/2010/main" val="2326222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B5CAB9A-BE27-217F-7672-77ED2D7C51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8C313D-015D-01F0-827C-04B2B3FF18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C55B112-0111-AF6C-495A-CFD16F4DE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CKP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D51B7A1-D6AB-9CD9-B18D-9DE5FF58B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CKP souvisí i s úrovní korových funkcí a ty dozrávají jako jedny z posledních. K jejich poruše dochází nejčastěji v perinatálním období nebo během ranných fází vývoje. Projev může být po narození nebo během prvního roku života zaznamenáme opoždění vývoje. </a:t>
            </a:r>
          </a:p>
          <a:p>
            <a:r>
              <a:rPr lang="cs-CZ" dirty="0"/>
              <a:t>CKP může mít různou závažnost a často není přítomna žádná neuromuskulární nebo intelektuální příčina. Problému si rodiče mohou všimnou až s nástupem dítěte do školy, kdy má problém s psaním, kreslením, pomalu a hůře se učí novým pohybovým dovednostem. </a:t>
            </a:r>
          </a:p>
        </p:txBody>
      </p:sp>
    </p:spTree>
    <p:extLst>
      <p:ext uri="{BB962C8B-B14F-4D97-AF65-F5344CB8AC3E}">
        <p14:creationId xmlns:p14="http://schemas.microsoft.com/office/powerpoint/2010/main" val="1396338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0F9FF87-E69B-5BDB-1330-2F043305F7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DEC35-86F3-15B5-0B8E-CEEBF551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diagnostika CKP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B349336-F4CA-96C5-D6AC-4E5E3DE9E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Momentálně neexistuje jeden jediný test, který by byl standardizován pro dospělou českou populaci. 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 děti existuje například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Movement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Assesment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Battery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Children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(MABC-2), který byl standardizován i pro českou populaci. Nebo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Bruiniks-oseretsky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Test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Motor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Proficiency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(BOTMP). Oba testy umožňují identifikaci CKP (přítomnost, nepřítomnost, podezření) (Kolář, 2011)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8221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CF1DF08-F9E3-ACA4-8996-25C47974CA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F1A8C2-4B84-4388-A26B-FCD607568A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3B33E8-A5B3-14A8-9E60-6AFA82C2E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Dětská mozková obrna – DMO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66D3923-5C12-F787-F72F-8FACA8023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Dětská mozková obrna (DMO) je pohybové postižení vzniklé poškozením centrální nervové soustavy dítěte v období </a:t>
            </a: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těhotenství, období kolem termínu porodu nebo raně poporodním období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kdy probíhá prudký pohybový a mentální vývoj.</a:t>
            </a:r>
          </a:p>
          <a:p>
            <a:pPr marL="54000" indent="0">
              <a:buNone/>
            </a:pP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Hlavním společným příznakem všech typů dětské mozkové obrny je </a:t>
            </a: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porucha hybnosti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to znamená v různé míře omezená schopnost samostatného pohybu chůzí až neschopnost chůze – to se týká asi 15–20 % všech případů DMO.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5073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CBF791-E711-4D31-37C2-83EBD3376D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75C702-5513-5733-5EEC-5FA9BDF34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610989"/>
            <a:ext cx="8064900" cy="451576"/>
          </a:xfrm>
        </p:spPr>
        <p:txBody>
          <a:bodyPr/>
          <a:lstStyle/>
          <a:p>
            <a:r>
              <a:rPr lang="cs-CZ" dirty="0"/>
              <a:t>DMO - dělení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0338FF4-462A-3D42-FFB5-5AE70F660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53852"/>
            <a:ext cx="8064900" cy="4139998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Spastická forma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(70-80 %) - Projevuje se tuhnutím a trvalým stažením (spasticitou) svalů v postižených partiích. Části těla poté trpí parézou (oslabením) nebo plegií (ochrnutím). Postiženy mohou být obě končetiny (</a:t>
            </a:r>
            <a:r>
              <a:rPr lang="cs-CZ" sz="18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diparéza</a:t>
            </a: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/diplegie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), jedna polovina těla (</a:t>
            </a: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hemiparéza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), </a:t>
            </a:r>
            <a:r>
              <a:rPr lang="cs-CZ" sz="18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triparéza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(obě dolní končetiny a jedna horní končetina) nebo spastická </a:t>
            </a: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kvadruparéza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(postiženy jsou všechny 4 končetiny). 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54000" indent="0" algn="l" rtl="0" fontAlgn="base">
              <a:buNone/>
            </a:pPr>
            <a:endParaRPr lang="cs-CZ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18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Athetoidní</a:t>
            </a: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(dyskinetická) forma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(10- 20 %) -  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ypické pro tuto formu jsou mimovolní kroutivé pohyby (ruce, nohy nebo celé horné nebo dolní končetiny). </a:t>
            </a:r>
          </a:p>
          <a:p>
            <a:pPr marL="54000" indent="0" algn="l" rtl="0" fontAlgn="base">
              <a:buNone/>
            </a:pPr>
            <a:endParaRPr lang="cs-CZ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Ataktická forma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(5-10 %) - Ovlivněno je vnímání rovnováhy (hluboká citlivost – </a:t>
            </a: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propriocepce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). Chůze je nestabilní o široké bázi. Může se také objevit volní třes. </a:t>
            </a:r>
          </a:p>
          <a:p>
            <a:pPr marL="54000" indent="0" algn="l" rtl="0" fontAlgn="base">
              <a:buNone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Kombinovaná  (smíšená) forma 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různá kombinace výše uvedených forem. Nejčastěji se vyskytuje spastická forma s </a:t>
            </a: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athetoidními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pohyby (Jiráková, 2014).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94190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94AC232-3599-9F14-4988-F53638A7E6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203FF0-BB16-9733-4951-24AC635AD2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9AFC05-7463-EE15-4F68-7C793CE6C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patologie spojené s DMO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4A33697-878B-A3BF-FE88-585240C09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epilepsie </a:t>
            </a:r>
          </a:p>
          <a:p>
            <a:r>
              <a:rPr lang="cs-CZ" dirty="0"/>
              <a:t>Mentální retardace </a:t>
            </a:r>
          </a:p>
          <a:p>
            <a:r>
              <a:rPr lang="cs-CZ" dirty="0"/>
              <a:t>Poruchy učení </a:t>
            </a:r>
          </a:p>
          <a:p>
            <a:r>
              <a:rPr lang="cs-CZ" dirty="0"/>
              <a:t>Poruchy autistického spektra </a:t>
            </a:r>
          </a:p>
          <a:p>
            <a:r>
              <a:rPr lang="cs-CZ" dirty="0"/>
              <a:t>Smyslové vady </a:t>
            </a:r>
          </a:p>
          <a:p>
            <a:r>
              <a:rPr lang="cs-CZ" dirty="0" err="1"/>
              <a:t>Hydrocephalus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8118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6C3267F-4E56-B126-26FA-1119990960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Prenatální vývoj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A7EC7B-4BA2-67FE-4288-3190825D75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1DFE1D0-AC76-5C71-0BA1-EEE4C2491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novorozenců a kojenců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BB76C20-9C7D-E747-77BD-258416AA7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Rutinní hodnocení vývoje u pediatra </a:t>
            </a:r>
          </a:p>
          <a:p>
            <a:pPr lvl="1"/>
            <a:r>
              <a:rPr lang="cs-CZ" dirty="0"/>
              <a:t>anamnéza, způsob porodu</a:t>
            </a:r>
          </a:p>
          <a:p>
            <a:pPr lvl="1"/>
            <a:r>
              <a:rPr lang="cs-CZ" dirty="0"/>
              <a:t>Hodnotí kvantitativní změny (růst) i kvalitativní změny (vývoj) </a:t>
            </a:r>
          </a:p>
          <a:p>
            <a:pPr lvl="1"/>
            <a:r>
              <a:rPr lang="cs-CZ" dirty="0"/>
              <a:t>Hodnocení psychomotorického vývoje dítěte -&gt; jemnější odchylky mohou uniknout </a:t>
            </a:r>
          </a:p>
          <a:p>
            <a:endParaRPr lang="cs-CZ" dirty="0"/>
          </a:p>
          <a:p>
            <a:r>
              <a:rPr lang="cs-CZ" dirty="0"/>
              <a:t>Systematické vyšetření specialistou </a:t>
            </a:r>
          </a:p>
          <a:p>
            <a:pPr lvl="1"/>
            <a:r>
              <a:rPr lang="cs-CZ" dirty="0"/>
              <a:t>Vyšetření provádí nejčastěji proškolený pediatr, dětský neurolog, RHB lékař nebo dětský fyzioterapeut</a:t>
            </a:r>
          </a:p>
          <a:p>
            <a:pPr lvl="1"/>
            <a:r>
              <a:rPr lang="cs-CZ" dirty="0"/>
              <a:t>Indikováno u rizikových dětí </a:t>
            </a:r>
          </a:p>
          <a:p>
            <a:pPr lvl="1"/>
            <a:endParaRPr lang="cs-CZ" dirty="0"/>
          </a:p>
          <a:p>
            <a:pPr lvl="1"/>
            <a:r>
              <a:rPr lang="cs-CZ" b="1" dirty="0"/>
              <a:t>Polohové reakce dle Vojty </a:t>
            </a:r>
            <a:r>
              <a:rPr lang="cs-CZ" dirty="0"/>
              <a:t>(u nás nejpoužívanější) </a:t>
            </a:r>
          </a:p>
          <a:p>
            <a:pPr lvl="1"/>
            <a:r>
              <a:rPr lang="cs-CZ" b="1" dirty="0"/>
              <a:t>Vyšetření General </a:t>
            </a:r>
            <a:r>
              <a:rPr lang="cs-CZ" b="1" dirty="0" err="1"/>
              <a:t>movements</a:t>
            </a:r>
            <a:r>
              <a:rPr lang="cs-CZ" b="1" dirty="0"/>
              <a:t> (</a:t>
            </a:r>
            <a:r>
              <a:rPr lang="cs-CZ" b="1" dirty="0" err="1"/>
              <a:t>Prechtl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Hodnocení hrubé motoriky pomocí klasifikace GMFCS </a:t>
            </a:r>
          </a:p>
          <a:p>
            <a:pPr lvl="1"/>
            <a:r>
              <a:rPr lang="it-IT" dirty="0"/>
              <a:t>Alberta Infant Motor Scale (AIMS) </a:t>
            </a:r>
            <a:endParaRPr lang="cs-CZ" dirty="0"/>
          </a:p>
          <a:p>
            <a:pPr lvl="1"/>
            <a:r>
              <a:rPr lang="en-US" dirty="0"/>
              <a:t>Bayley Scale of Infants (BSID)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B823A8C-1CA0-4748-A28C-DC28E87A74AE}"/>
              </a:ext>
            </a:extLst>
          </p:cNvPr>
          <p:cNvSpPr txBox="1"/>
          <p:nvPr/>
        </p:nvSpPr>
        <p:spPr>
          <a:xfrm>
            <a:off x="5608320" y="1759132"/>
            <a:ext cx="3031599" cy="4770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1600" dirty="0">
                <a:latin typeface="+mn-lt"/>
              </a:rPr>
              <a:t>+ Screeningové vyšetření kyčlí </a:t>
            </a:r>
          </a:p>
          <a:p>
            <a:pPr algn="l"/>
            <a:r>
              <a:rPr lang="cs-CZ" sz="900" dirty="0"/>
              <a:t>	(neonatologie, 6. T, 3. M) </a:t>
            </a:r>
            <a:endParaRPr lang="cs-CZ" sz="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4452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CF37F46-6E7C-9457-BC29-77900E351E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90463B-38BA-FBCD-AC00-EDF1CC859F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5E49635-1BBF-9234-D43C-F4927D24E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4447B04-2468-9035-452A-DBE0D2BD2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E3FCAEA-0BE5-2C1F-11EC-151BE1D3A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0"/>
            <a:ext cx="9144000" cy="627697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B513CE1-B07F-57DB-0C3B-586E92539C68}"/>
              </a:ext>
            </a:extLst>
          </p:cNvPr>
          <p:cNvSpPr txBox="1"/>
          <p:nvPr/>
        </p:nvSpPr>
        <p:spPr>
          <a:xfrm>
            <a:off x="923925" y="6554776"/>
            <a:ext cx="3178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200" dirty="0">
                <a:latin typeface="+mn-lt"/>
              </a:rPr>
              <a:t>https://www.legalfinders.com/cerebral-palsy/</a:t>
            </a:r>
          </a:p>
        </p:txBody>
      </p:sp>
    </p:spTree>
    <p:extLst>
      <p:ext uri="{BB962C8B-B14F-4D97-AF65-F5344CB8AC3E}">
        <p14:creationId xmlns:p14="http://schemas.microsoft.com/office/powerpoint/2010/main" val="1465012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949ECA-32C3-4A2E-29BD-D359E0411D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64FFF47-3B29-3B65-64C2-87E1EA065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Zdroje: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DB2AC13-1BDF-7C8C-3661-02C4BCC53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291952"/>
            <a:ext cx="8064900" cy="4139998"/>
          </a:xfrm>
        </p:spPr>
        <p:txBody>
          <a:bodyPr/>
          <a:lstStyle/>
          <a:p>
            <a:r>
              <a:rPr lang="cs-CZ" sz="1600" dirty="0">
                <a:hlinkClick r:id="rId2"/>
              </a:rPr>
              <a:t>http://www.poruchy-pohyboveho-vyvoje-deti.cz/co-je-ckp-dmo-priznaky</a:t>
            </a:r>
            <a:endParaRPr lang="cs-CZ" sz="1600" dirty="0"/>
          </a:p>
          <a:p>
            <a:pPr algn="l" rtl="0" fontAlgn="base"/>
            <a:r>
              <a:rPr lang="cs-CZ" sz="18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Přednášky a studijní materiály z kurzu </a:t>
            </a:r>
            <a:r>
              <a:rPr lang="cs-CZ" sz="18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Treating</a:t>
            </a:r>
            <a:r>
              <a:rPr lang="cs-CZ" sz="18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8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Babies</a:t>
            </a:r>
            <a:r>
              <a:rPr lang="cs-CZ" sz="18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J. </a:t>
            </a:r>
            <a:r>
              <a:rPr lang="cs-CZ" sz="18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Evans</a:t>
            </a:r>
            <a:r>
              <a:rPr lang="cs-CZ" sz="18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2022 </a:t>
            </a:r>
            <a:endParaRPr lang="cs-CZ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sz="18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Internationale</a:t>
            </a:r>
            <a:r>
              <a:rPr lang="cs-CZ" sz="18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Vojta </a:t>
            </a:r>
            <a:r>
              <a:rPr lang="cs-CZ" sz="18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Gesellschaft</a:t>
            </a:r>
            <a:r>
              <a:rPr lang="cs-CZ" sz="18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8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e.V</a:t>
            </a:r>
            <a:r>
              <a:rPr lang="cs-CZ" sz="18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cs-CZ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https://www.vojta.com/cs/vojtuv-princip/diagnostika-vojty/polohove-testy</a:t>
            </a:r>
            <a:r>
              <a:rPr lang="cs-CZ" sz="18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  </a:t>
            </a:r>
            <a:endParaRPr lang="cs-CZ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sz="18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JANOUŠEK a kol. Vyšetření General </a:t>
            </a:r>
            <a:r>
              <a:rPr lang="cs-CZ" sz="18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Movements</a:t>
            </a:r>
            <a:r>
              <a:rPr lang="cs-CZ" sz="18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. Pediatrie pro praxi. 2019, 20(3): 158-161. </a:t>
            </a:r>
            <a:r>
              <a:rPr lang="cs-CZ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https://www.pediatriepropraxi.cz/pdfs/ped/2019/03/05.pdf</a:t>
            </a:r>
            <a:r>
              <a:rPr lang="cs-CZ" sz="18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  </a:t>
            </a:r>
            <a:endParaRPr lang="cs-CZ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sz="18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KUČEROVSKÁ, M. a kol. Vývojové vyšetření novorozence. Pediatrie pro praxi. 2013, 14(4): 231-234. </a:t>
            </a:r>
            <a:r>
              <a:rPr lang="cs-CZ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5"/>
              </a:rPr>
              <a:t>https://www.pediatriepropraxi.cz/pdfs/ped/2013/04/05.pdf</a:t>
            </a:r>
            <a:r>
              <a:rPr lang="cs-CZ" sz="18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  </a:t>
            </a:r>
            <a:endParaRPr lang="cs-CZ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sz="1800" b="0" i="0" dirty="0">
                <a:solidFill>
                  <a:srgbClr val="1C1C1C"/>
                </a:solidFill>
                <a:effectLst/>
                <a:latin typeface="Segoe UI" panose="020B0502040204020203" pitchFamily="34" charset="0"/>
              </a:rPr>
              <a:t>Česká asociace dětských </a:t>
            </a:r>
            <a:r>
              <a:rPr lang="cs-CZ" sz="18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Bobath</a:t>
            </a:r>
            <a:r>
              <a:rPr lang="cs-CZ" sz="18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terapeutů. Hodnocení hrubé motoriky pomocí klasifikace GMFCS. </a:t>
            </a:r>
            <a:r>
              <a:rPr lang="cs-CZ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6"/>
              </a:rPr>
              <a:t>https://www.cadbt.cz/clanek-hodnoceni-hrube-motoriky-pomoci-klasifikace-gmfcs/</a:t>
            </a:r>
            <a:r>
              <a:rPr lang="cs-CZ" sz="18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(převzato: 4.8.2022) </a:t>
            </a:r>
            <a:endParaRPr lang="cs-CZ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1534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C149B9-2495-6E68-EEE4-161F18389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C51A9E1-2C6F-E06A-20D7-D80751C9E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916B673-3508-E145-207A-841644AA7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30451"/>
            <a:ext cx="8064900" cy="4139998"/>
          </a:xfrm>
        </p:spPr>
        <p:txBody>
          <a:bodyPr/>
          <a:lstStyle/>
          <a:p>
            <a:pPr algn="l" rtl="0" fontAlgn="base"/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Balasundaram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P, 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Avulakunta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ID. 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Bayley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Scales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Infant and 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Toddler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Development. [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Updated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2021 Nov 24]. In: 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StatPearls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[Internet]. 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Treasure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Island (FL): 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StatPearls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Publishing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; 2022 Jan-. 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Available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from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: </a:t>
            </a:r>
            <a:r>
              <a:rPr lang="cs-CZ" sz="16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https://www.ncbi.nlm.nih.gov/books/NBK567715/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 </a:t>
            </a:r>
            <a:endParaRPr lang="cs-CZ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JIRAKOVÁ, Pavlína. Dětská mozková obrna. Alfabet, 2014. Převzato 11.8.2022. </a:t>
            </a:r>
            <a:r>
              <a:rPr lang="cs-CZ" sz="16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https://www.alfabet.cz/vyvojova-vada-u-ditete/typy-zdravotniho-postizeni/detska-mozkova-obrna/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  </a:t>
            </a:r>
            <a:endParaRPr lang="cs-CZ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KIRBY, Amanda. Nešikovné dítě: dyspraxie a další poruchy motoriky : diagnostika, pomoc, podpora, cesta k nezávislosti. Praha: Portál, 2000. Speciální pedagogika (Portál). ISBN 80-7178-424-9. </a:t>
            </a:r>
            <a:endParaRPr lang="cs-CZ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Tolsa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, CB. Et 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atl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. Early 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alternation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structural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and 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functional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brain development in 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premature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infants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born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with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intrauterine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growth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restriction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. Pediatr Res, 2004, 56(1):132-8. Převzato 12.9.2019 z: https://www.ncbi.nlm.nih.gov/pubmed/15128927  </a:t>
            </a:r>
            <a:endParaRPr lang="cs-CZ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5400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750316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9BD02C-23E5-4977-2C43-507169213F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6AE0F0-5B59-0477-FB87-D0A8C4D04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AED2C6D-7BD5-5F84-AA66-16276EF38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/>
            <a:r>
              <a:rPr lang="cs-CZ" sz="24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Kolář P, Smržová, J, </a:t>
            </a:r>
            <a:r>
              <a:rPr lang="cs-CZ" sz="24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Kobesová</a:t>
            </a:r>
            <a:r>
              <a:rPr lang="cs-CZ" sz="24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, A. Vývojová porucha koordinace – vývojová dyspraxie. </a:t>
            </a:r>
            <a:r>
              <a:rPr lang="cs-CZ" sz="24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Cesk</a:t>
            </a:r>
            <a:r>
              <a:rPr lang="cs-CZ" sz="24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Slov </a:t>
            </a:r>
            <a:r>
              <a:rPr lang="cs-CZ" sz="24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Neurol</a:t>
            </a:r>
            <a:r>
              <a:rPr lang="cs-CZ" sz="24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2011;74/107:533–538. </a:t>
            </a:r>
            <a:endParaRPr lang="cs-CZ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sz="24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KIRBY, A., SUGDEN, DA. </a:t>
            </a:r>
            <a:r>
              <a:rPr lang="cs-CZ" sz="24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Children</a:t>
            </a:r>
            <a:r>
              <a:rPr lang="cs-CZ" sz="24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24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with</a:t>
            </a:r>
            <a:r>
              <a:rPr lang="cs-CZ" sz="24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24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developmental</a:t>
            </a:r>
            <a:r>
              <a:rPr lang="cs-CZ" sz="24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24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coordination</a:t>
            </a:r>
            <a:r>
              <a:rPr lang="cs-CZ" sz="24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24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disorders</a:t>
            </a:r>
            <a:r>
              <a:rPr lang="cs-CZ" sz="24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. J R Soc Med 2007; 100(4):182–6. </a:t>
            </a:r>
            <a:endParaRPr lang="cs-CZ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sz="24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WILHELMOVÁ, R. a kol. Vybrané kapitoly porodní asistence I a II.  </a:t>
            </a:r>
            <a:r>
              <a:rPr lang="cs-CZ" sz="24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https://is.muni.cz/do/rect/el/estud/lf/ps20/porodni_asistence/web/pages/02_04_vyvoj_trimestry.html</a:t>
            </a:r>
            <a:r>
              <a:rPr lang="cs-CZ" sz="24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  </a:t>
            </a:r>
            <a:endParaRPr lang="cs-CZ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54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4401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A32CAE-0167-6897-3895-E41ECA99BF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Diagnostika novorozenců a kojenců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CD58C1-1B67-5100-31A2-6AC237C408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FEF6A9B-2526-9EC4-E849-846DEF189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Polohové reakce dle Vojty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322BC67-675A-FCC4-9E4E-05C511C5B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29789"/>
            <a:ext cx="8064900" cy="4139998"/>
          </a:xfrm>
        </p:spPr>
        <p:txBody>
          <a:bodyPr/>
          <a:lstStyle/>
          <a:p>
            <a:r>
              <a:rPr lang="cs-CZ" dirty="0"/>
              <a:t>Vyšetření pomocí těchto testů se provádí maximálně do 14. měsíců věku dítěte. Nejvíce výtěžné jsou hlavně v ranném období. Testují dítě na hranici jeho motorických dovedností. 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Polohové testy neboli polohové reakce jsou provokované reflexní odpovědi projevené držením těla a reflexními pohyby, které jsou reakcí na změnu polohy těla. Ty odpovídají dosaženému stupni vývoje a ty tvoří objektivní milníky vývoje. </a:t>
            </a:r>
          </a:p>
          <a:p>
            <a:endParaRPr lang="cs-CZ" dirty="0"/>
          </a:p>
          <a:p>
            <a:r>
              <a:rPr lang="cs-CZ" dirty="0"/>
              <a:t>Výsledky těchto polohových zkoušek nám dávají informace o vývojovém stavu dítěte.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5BFC58B-F0D5-4D1D-931A-4EA6829D69BC}"/>
              </a:ext>
            </a:extLst>
          </p:cNvPr>
          <p:cNvSpPr txBox="1"/>
          <p:nvPr/>
        </p:nvSpPr>
        <p:spPr>
          <a:xfrm>
            <a:off x="976544" y="5598783"/>
            <a:ext cx="6818051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Toto testování však bohužel nebylo zatím standardizováno a tak neexistují údaje o senzitivitě nebo specificitě tohoto testování. (</a:t>
            </a:r>
            <a:r>
              <a:rPr lang="cs-CZ" sz="10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https://www.vojta.com/cs/</a:t>
            </a:r>
            <a:r>
              <a:rPr lang="cs-CZ" sz="1000" b="0" i="0" u="sng" strike="noStrike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vojtuv</a:t>
            </a:r>
            <a:r>
              <a:rPr lang="cs-CZ" sz="10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-princip/diagnostika-</a:t>
            </a:r>
            <a:r>
              <a:rPr lang="cs-CZ" sz="1000" b="0" i="0" u="sng" strike="noStrike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vojty</a:t>
            </a:r>
            <a:r>
              <a:rPr lang="cs-CZ" sz="10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/</a:t>
            </a:r>
            <a:r>
              <a:rPr lang="cs-CZ" sz="1000" b="0" i="0" u="sng" strike="noStrike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polohove</a:t>
            </a:r>
            <a:r>
              <a:rPr lang="cs-CZ" sz="10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-testy</a:t>
            </a:r>
            <a:r>
              <a:rPr lang="cs-CZ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Janoušek a kol, 2019)</a:t>
            </a:r>
            <a:r>
              <a:rPr lang="cs-CZ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9255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39BFDB-C163-4223-B147-370B8826AC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81E8C17-7276-4583-9A48-F10DC93E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Polohové reakce podle Vojty - seznam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C0AA063-B164-4569-B951-E3EA02496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Vojtova zkouška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  <a:t>  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(Vojta 1966/67/69)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Trakční zkouška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  <a:t> 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modikováno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dle Vojty)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Zkouška </a:t>
            </a: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Peiper-Isbert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  <a:t>  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Peiper-Isbert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1927)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Collisové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vertikála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  <a:t>  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Collis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1954) (</a:t>
            </a: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Collisové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vertikála, modifikováno dle Vojty)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Collisové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horizontála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  <a:t>  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Collis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1954) (</a:t>
            </a: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Collisové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horizontála, </a:t>
            </a: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mod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dle Vojty)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Landauova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zkouška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  <a:t> 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Landau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A., 1923)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Axilární vis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34226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2E0942-B8E3-406D-884E-B80A90360C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ED06D2-7A3C-4D76-9BC9-EA09D38121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C0DBBCF-FC1F-4BFC-A4FF-69AB69AFF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5039343"/>
            <a:ext cx="8064900" cy="451576"/>
          </a:xfrm>
        </p:spPr>
        <p:txBody>
          <a:bodyPr/>
          <a:lstStyle/>
          <a:p>
            <a:pPr marL="54000" indent="0">
              <a:buNone/>
            </a:pPr>
            <a:r>
              <a:rPr lang="cs-CZ" dirty="0"/>
              <a:t>Vojtova zkouška		   Trakční zkouška  </a:t>
            </a:r>
          </a:p>
          <a:p>
            <a:pPr marL="54000" indent="0">
              <a:buNone/>
            </a:pPr>
            <a:r>
              <a:rPr lang="cs-CZ" sz="1000" dirty="0"/>
              <a:t>https://www.vojta.com/cs/vojtuv-princip/diagnostika-vojty/polohove-testy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44CF360-C5A0-45F1-B52C-000E94B47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00" y="1367081"/>
            <a:ext cx="3693463" cy="249212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5765272-5DC8-4B9C-99CC-A63B35E7F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755" y="1367081"/>
            <a:ext cx="3693463" cy="247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12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31867C-3847-41A2-898B-4A9C0FABD2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FA44859-BB74-4ECD-B0B5-C6CE5F51A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719" y="5342139"/>
            <a:ext cx="8064900" cy="372233"/>
          </a:xfrm>
        </p:spPr>
        <p:txBody>
          <a:bodyPr/>
          <a:lstStyle/>
          <a:p>
            <a:pPr marL="54000" indent="0">
              <a:buNone/>
            </a:pPr>
            <a:r>
              <a:rPr lang="cs-CZ" dirty="0" err="1"/>
              <a:t>Pieper</a:t>
            </a:r>
            <a:r>
              <a:rPr lang="cs-CZ" dirty="0"/>
              <a:t> – </a:t>
            </a:r>
            <a:r>
              <a:rPr lang="cs-CZ" dirty="0" err="1"/>
              <a:t>Isbert</a:t>
            </a:r>
            <a:r>
              <a:rPr lang="cs-CZ" dirty="0"/>
              <a:t> 			</a:t>
            </a:r>
            <a:r>
              <a:rPr lang="cs-CZ" dirty="0" err="1"/>
              <a:t>Collisové</a:t>
            </a:r>
            <a:r>
              <a:rPr lang="cs-CZ" dirty="0"/>
              <a:t> vertikála </a:t>
            </a:r>
          </a:p>
          <a:p>
            <a:pPr marL="54000" indent="0">
              <a:buNone/>
            </a:pPr>
            <a:r>
              <a:rPr lang="cs-CZ" sz="1200" dirty="0"/>
              <a:t>https://www.vojta.com/cs/vojtuv-princip/diagnostika-vojty/polohove-testy</a:t>
            </a:r>
          </a:p>
          <a:p>
            <a:pPr marL="5400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6469073-7484-4D35-B7BD-4BC394181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65" y="1143628"/>
            <a:ext cx="2351935" cy="358979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923A3AC-AE90-463E-88DE-5ADD8F16E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060" y="1143628"/>
            <a:ext cx="2363879" cy="36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70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C98C2B-1381-4423-BFAC-BB663BEE82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D350D49F-8703-4590-A87D-239E3E15D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4605401"/>
            <a:ext cx="8064900" cy="372233"/>
          </a:xfrm>
        </p:spPr>
        <p:txBody>
          <a:bodyPr/>
          <a:lstStyle/>
          <a:p>
            <a:pPr marL="54000" indent="0">
              <a:buNone/>
            </a:pPr>
            <a:r>
              <a:rPr lang="cs-CZ" dirty="0" err="1"/>
              <a:t>Collisové</a:t>
            </a:r>
            <a:r>
              <a:rPr lang="cs-CZ" dirty="0"/>
              <a:t> horizontála			</a:t>
            </a:r>
            <a:r>
              <a:rPr lang="cs-CZ" dirty="0" err="1"/>
              <a:t>Landauova</a:t>
            </a:r>
            <a:r>
              <a:rPr lang="cs-CZ" dirty="0"/>
              <a:t> zkouška </a:t>
            </a:r>
          </a:p>
          <a:p>
            <a:pPr marL="54000" indent="0">
              <a:buNone/>
            </a:pPr>
            <a:r>
              <a:rPr lang="cs-CZ" sz="1200" dirty="0"/>
              <a:t>https://www.vojta.com/cs/vojtuv-princip/diagnostika-vojty/polohove-testy</a:t>
            </a:r>
          </a:p>
          <a:p>
            <a:pPr marL="5400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6F772F1-EC17-42F7-ADBD-B6E475B24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21" y="1434737"/>
            <a:ext cx="3486559" cy="229253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7DD8D44-6745-482B-A236-301AAF0FB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338" y="1434737"/>
            <a:ext cx="3444737" cy="229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75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1F92F6-74A6-4DFB-914F-F807AD7E24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7C2FD26-0646-4AC9-B113-071A46AB7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719" y="1556249"/>
            <a:ext cx="1809750" cy="2752725"/>
          </a:xfrm>
          <a:prstGeom prst="rect">
            <a:avLst/>
          </a:prstGeom>
        </p:spPr>
      </p:pic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8AF268A0-0DAA-46A1-8706-1A9807C3C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719" y="4570614"/>
            <a:ext cx="8064900" cy="372233"/>
          </a:xfrm>
        </p:spPr>
        <p:txBody>
          <a:bodyPr/>
          <a:lstStyle/>
          <a:p>
            <a:pPr marL="54000" indent="0">
              <a:buNone/>
            </a:pPr>
            <a:r>
              <a:rPr lang="cs-CZ" dirty="0"/>
              <a:t>Axilární vis</a:t>
            </a:r>
          </a:p>
          <a:p>
            <a:pPr marL="54000" indent="0">
              <a:buNone/>
            </a:pPr>
            <a:r>
              <a:rPr lang="cs-CZ" sz="1200" dirty="0"/>
              <a:t>https://www.vojta.com/cs/vojtuv-princip/diagnostika-vojty/polohove-testy</a:t>
            </a:r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84E844C-71C0-432E-953F-3598A96E2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000" y="1556249"/>
            <a:ext cx="1790700" cy="27527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5E1AB14-E6BA-4550-8CA8-F291AA52B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887" y="1556249"/>
            <a:ext cx="180022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9460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4-3-cz.potx" id="{2FE43D46-9011-47C6-BACF-5AE1EA2CBB67}" vid="{6C537F4C-B7CC-462F-BA9F-E07FBFC679CD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Diagnostika - úvodní prezentace</Template>
  <TotalTime>450</TotalTime>
  <Words>2594</Words>
  <Application>Microsoft Macintosh PowerPoint</Application>
  <PresentationFormat>Předvádění na obrazovce (4:3)</PresentationFormat>
  <Paragraphs>211</Paragraphs>
  <Slides>33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3" baseType="lpstr">
      <vt:lpstr>Arial</vt:lpstr>
      <vt:lpstr>Arial</vt:lpstr>
      <vt:lpstr>Calibri</vt:lpstr>
      <vt:lpstr>Segoe UI</vt:lpstr>
      <vt:lpstr>Tahoma</vt:lpstr>
      <vt:lpstr>Verdana</vt:lpstr>
      <vt:lpstr>Wingdings</vt:lpstr>
      <vt:lpstr>WordVisiCarriageReturn_MSFontService</vt:lpstr>
      <vt:lpstr>YouTube Noto</vt:lpstr>
      <vt:lpstr>Prezentace_MU_CZ</vt:lpstr>
      <vt:lpstr>Diagnostika a pohybový systém v ontogenezi </vt:lpstr>
      <vt:lpstr>Periodizace </vt:lpstr>
      <vt:lpstr>Diagnostika novorozenců a kojenců</vt:lpstr>
      <vt:lpstr>Polohové reakce dle Vojty</vt:lpstr>
      <vt:lpstr>Polohové reakce podle Vojty - seznam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Příklad – Vojtova zkouška  </vt:lpstr>
      <vt:lpstr>Vyšetření primárních reflexů </vt:lpstr>
      <vt:lpstr>Primární reflexy – příklady </vt:lpstr>
      <vt:lpstr>Primární reflexy – příklady </vt:lpstr>
      <vt:lpstr>Primární reflexy – příklady </vt:lpstr>
      <vt:lpstr>Prezentace aplikace PowerPoint</vt:lpstr>
      <vt:lpstr>Prezentace aplikace PowerPoint</vt:lpstr>
      <vt:lpstr>The General movements assessment = GMA</vt:lpstr>
      <vt:lpstr>Další možnosti diagnostiky </vt:lpstr>
      <vt:lpstr>Proč se testování provádí? </vt:lpstr>
      <vt:lpstr>Proč se testování provádí? </vt:lpstr>
      <vt:lpstr>Centrální koordinační porucha </vt:lpstr>
      <vt:lpstr>Stupně CKP</vt:lpstr>
      <vt:lpstr>CKP</vt:lpstr>
      <vt:lpstr>CKP</vt:lpstr>
      <vt:lpstr>Další diagnostika CKP </vt:lpstr>
      <vt:lpstr>Dětská mozková obrna – DMO </vt:lpstr>
      <vt:lpstr>DMO - dělení</vt:lpstr>
      <vt:lpstr>Další patologie spojené s DMO</vt:lpstr>
      <vt:lpstr>Prezentace aplikace PowerPoint</vt:lpstr>
      <vt:lpstr>Zdroje: </vt:lpstr>
      <vt:lpstr>Zdroje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Diagnostika a pohybový systém v ontogenezi </dc:title>
  <dc:creator>Pavlína Bazalová</dc:creator>
  <cp:lastModifiedBy>Pavlína Bazalová</cp:lastModifiedBy>
  <cp:revision>5</cp:revision>
  <dcterms:created xsi:type="dcterms:W3CDTF">2022-09-13T19:51:19Z</dcterms:created>
  <dcterms:modified xsi:type="dcterms:W3CDTF">2023-09-27T15:09:23Z</dcterms:modified>
</cp:coreProperties>
</file>