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5519"/>
            <a:ext cx="11361600" cy="2107769"/>
          </a:xfrm>
        </p:spPr>
        <p:txBody>
          <a:bodyPr/>
          <a:lstStyle/>
          <a:p>
            <a:pPr algn="ctr">
              <a:lnSpc>
                <a:spcPts val="5400"/>
              </a:lnSpc>
            </a:pPr>
            <a:r>
              <a:rPr lang="cs-CZ" altLang="cs-CZ" dirty="0"/>
              <a:t>11. Gradace sportovních pedagogů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„Jak se sportovní pedagogové </a:t>
            </a:r>
            <a:b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celoživotně učí?“)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F5ACE4-637F-4F62-A021-CAEDBD0BF1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10B55-D4B2-4AA4-9C4D-2CA040DF6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 učení trenérů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A0F9450-7F5E-4C64-8CC8-33B8BD64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9641"/>
            <a:ext cx="11347200" cy="49749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Dostupné a srozumitelné informační zdroje trenérského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transfer vědění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přenos vědeckých informací do praxe = klíčové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předpoklad =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dostupné a srozumitelné informační zdroje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informační zdroje </a:t>
            </a: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= rozsáhlé, především anglicky psaná literatura,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obrazové informace a zejména videa</a:t>
            </a: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v kyberprostoru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problém = </a:t>
            </a: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„propast“ </a:t>
            </a: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mezi nálezy věd o sportu a trenérskou praxí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potřeby </a:t>
            </a: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intervenčních strategií </a:t>
            </a:r>
            <a:r>
              <a:rPr lang="cs-CZ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= posílení a facilitace přenosu vědeckých poznatků do trenérské praxe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vytvářet </a:t>
            </a: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podpůrné sociální prostředí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přispívajíc k učení trenérů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5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5638F7-5B70-4C99-A660-A4F165541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EA2BD-3679-4FAD-A179-8CD8CB0D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Výzkumy profesní gradace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5B003-A286-48C2-9FE1-53ACFE6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026"/>
            <a:ext cx="11167200" cy="465397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kvalitní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každé činnosti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lidské učení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(trénink)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empirické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výzkumy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→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komplexní aktivity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adekvátní kompetence 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→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profese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výzkumy učení a vzdělávání pro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složité sociální profese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(učitelství, trenérství, 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profese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úspěšné vykonávání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← 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adekvátní kompetence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vědomosti + dovednost + postoje + </a:t>
            </a:r>
            <a:r>
              <a:rPr lang="cs-CZ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incentivy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(pohnutky, popudy, …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→ motivace) 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6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F64FE2-C245-410E-8959-17059D3DE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0F8165-6542-45E7-BC7B-E3D925F2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87525"/>
            <a:ext cx="10753200" cy="451576"/>
          </a:xfrm>
        </p:spPr>
        <p:txBody>
          <a:bodyPr/>
          <a:lstStyle/>
          <a:p>
            <a:r>
              <a:rPr lang="cs-CZ" dirty="0"/>
              <a:t>Výzkumy profesní gradace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AD5793-B0A5-4E34-9B9A-1EFDF7358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88307"/>
            <a:ext cx="11525432" cy="546046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trenérství =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náročná (</a:t>
            </a:r>
            <a:r>
              <a:rPr lang="cs-CZ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sociální, pomáhající </a:t>
            </a:r>
            <a:b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pedagogická </a:t>
            </a:r>
            <a:r>
              <a:rPr lang="cs-CZ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profese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pozornost + výzkumy – hlavně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licenční trenérské vzdělávání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hlavní příprava pro trenérskou praxi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převládá (zvláště v ČR) </a:t>
            </a: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transmisivní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vzdělávání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světové výzkumy – trenérská profesní gradace =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nejen formální a neformální vzdělávání, ale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resultáty celoživotního učení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formy organizovaného i individuálního </a:t>
            </a:r>
            <a:b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trenérského vzdělávání a autonomního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01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A9070D-044C-4B72-B363-1497C72F32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81C573-FEF2-4DFB-88B5-E27C378D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2925"/>
            <a:ext cx="10753200" cy="451576"/>
          </a:xfrm>
        </p:spPr>
        <p:txBody>
          <a:bodyPr/>
          <a:lstStyle/>
          <a:p>
            <a:r>
              <a:rPr lang="cs-CZ" dirty="0"/>
              <a:t>Výzkumy profesní gradace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42F55B-7142-4E19-B92E-4156F6D6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359000"/>
            <a:ext cx="11378197" cy="4868999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Výzkumy </a:t>
            </a:r>
            <a:r>
              <a:rPr lang="cs-CZ" sz="32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trenérského učení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1200"/>
              </a:spcBef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součást širšího rámce učení a 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vzdělávání dospělých</a:t>
            </a:r>
          </a:p>
          <a:p>
            <a:pPr>
              <a:spcBef>
                <a:spcPts val="1200"/>
              </a:spcBef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různé </a:t>
            </a: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teoretické koncepce 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(např. transmisivní)</a:t>
            </a:r>
          </a:p>
          <a:p>
            <a:pPr>
              <a:spcBef>
                <a:spcPts val="1200"/>
              </a:spcBef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současnosti převládá </a:t>
            </a:r>
            <a:r>
              <a:rPr lang="cs-CZ" sz="32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konstruktivistický přístup 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pPr>
              <a:spcBef>
                <a:spcPts val="1200"/>
              </a:spcBef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učení = proces, v němž si učící </a:t>
            </a:r>
            <a:r>
              <a:rPr lang="cs-CZ" sz="3200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konstruuje své zkušenosti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zkušenosti = konstrukty 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našeho vnímání </a:t>
            </a:r>
            <a:b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uvědomování si světa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 těchto zkušeností se především učíme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85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C01B80-5064-4B2E-845D-5C5EB1F5A4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09E846-633D-4323-B7C2-3AB7ED4F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Výzkumy profesní gradace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F6EB7B-A7AE-4D8D-8630-0D45CEFC8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41073"/>
            <a:ext cx="11215464" cy="41399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Výzkumy procesů </a:t>
            </a:r>
            <a:r>
              <a:rPr lang="cs-CZ" sz="3200" b="1" dirty="0">
                <a:solidFill>
                  <a:srgbClr val="F01928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celoživotního učení trenérů </a:t>
            </a: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identifikace řady oblastí významných pro profesní gradaci =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řada individuálních a zejména sociálních aktivit</a:t>
            </a: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Především jde o následující oblasti: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(1) získání osobních sportovních a trenérských zkušeností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(2) reflexe (sebereflexe) těchto zkušeností, </a:t>
            </a:r>
            <a:r>
              <a:rPr lang="cs-CZ" sz="3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self-reflection</a:t>
            </a:r>
            <a:endParaRPr lang="cs-CZ" sz="3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(3) profesní sdílení trenérských zkušeností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cs-CZ" sz="3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(5) efektivní využívání informačních zdrojů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98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395F5-EBB6-436A-83DA-B7F09066C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DB4D66-0C06-4A3D-819C-797535A3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10772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 učení trenérů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D9206C-E365-4536-B71E-D55C5E4DE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640" y="1095317"/>
            <a:ext cx="11176719" cy="489477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Osobní sportovní a trenérské zkušenosti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primární zdroj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vlastní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sportovní dráha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reflexe pozitivních i negativních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zážitků s vlastními trenéry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získávaná vlastní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trenérská empirie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tyto aspekty podstatně ovlivňují nejen začínající trenéry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jsou významné i pro trenéry experty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mnoho dalších aspektů života trenéra (jiné sociální zkušenosti, …)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i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„Myslím, že se jako trenér stále zlepšuji díky zkušenostem“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29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B33A4E-B4C4-4684-9DCE-FFBD8E0F35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AB32A4-6C5A-43F5-B66A-A97A3F9CB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 učení trenérů 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72F27C-7BF9-415A-8184-C593776AA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68643"/>
            <a:ext cx="11372461" cy="5370163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600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Reflexe a sebereflexe těchto zkušeností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trenéři se učí zejména tak, že reflektují praxi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6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reflexe trenérské zkušenosti = klíčový prvek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reflexe současně = </a:t>
            </a:r>
            <a:r>
              <a:rPr lang="cs-CZ" sz="3600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koncepční rámec </a:t>
            </a:r>
            <a:br>
              <a:rPr lang="cs-CZ" sz="3600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 pochopení teorie a praxe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průběh 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reflexe a sebereflexe: </a:t>
            </a:r>
            <a:b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36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sdílení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myšlenek a zkušeností </a:t>
            </a:r>
            <a:b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36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dialog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 mentorem </a:t>
            </a:r>
            <a:b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3600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záměrná reflexe 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vyhrazení času na reflexi </a:t>
            </a:r>
            <a:b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svých trenérských postupů </a:t>
            </a:r>
          </a:p>
        </p:txBody>
      </p:sp>
    </p:spTree>
    <p:extLst>
      <p:ext uri="{BB962C8B-B14F-4D97-AF65-F5344CB8AC3E}">
        <p14:creationId xmlns:p14="http://schemas.microsoft.com/office/powerpoint/2010/main" val="11722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9291C5-E42B-4A30-841A-BEAF556C3F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A76378-A7E3-4938-B600-23A7FB65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92" y="255051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 učení trenérů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AEB63B-6862-4A9A-9452-61CF8D47C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291" y="706627"/>
            <a:ext cx="11647647" cy="546169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Profesní sdílení trenérských zkušeností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sdílet informace s ostatními kolegy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vznik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komunit praxe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skupiny lidí – společný zájem, problémy, téma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vznik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podpůrného trenérského prostředí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rozvoj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komunikace a interakce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prohlubování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odbornosti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průběžnou interakcí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rozvoj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vzájemného učení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(peer learning) = učení mezi dvěma či více osobami, které nejsou v hierarchicky uspořádaném vztahu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vzájemné učení = podpora přátelských vztahů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zásadní pro současný svět sociálních sítí </a:t>
            </a:r>
          </a:p>
          <a:p>
            <a:pPr>
              <a:lnSpc>
                <a:spcPts val="4000"/>
              </a:lnSpc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kontakty se světovými experty = typické </a:t>
            </a:r>
            <a:r>
              <a:rPr lang="cs-CZ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 úspěšné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trenéry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163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4396DD-D1B1-4502-91CF-8B7F3E6959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08E555-3E63-438A-956D-9B2FA95A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Celoživotní učení trenérů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4845BE4-EFC1-41C2-B23D-1C76C2DC8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29898"/>
            <a:ext cx="11447939" cy="513768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cs-CZ" b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zkušení trenéři předávají své znalosti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mladším kolegům 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získávání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zkušeností interakcí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 trenéry – mentory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význam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mentorinku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„klubovém“ vzdělávání </a:t>
            </a:r>
          </a:p>
          <a:p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neformální X součást trenérských programů </a:t>
            </a:r>
          </a:p>
          <a:p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požadavek trenérů, kteří preferují neformální učení 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mentorství není jen přenos technických znalostí a tipů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pozorování odborníka, </a:t>
            </a: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uvažování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trenérských postupech</a:t>
            </a:r>
          </a:p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požadavky na efektivní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formalizace vztahu, stanovaní pravidel, identifikace potřeb, cílů, flexibilita, školení pro mentory, …</a:t>
            </a:r>
          </a:p>
          <a:p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mentorink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má být </a:t>
            </a:r>
            <a:r>
              <a:rPr lang="cs-CZ" b="1" dirty="0" err="1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facilitativní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pečující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nedovolující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F019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dominovat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7243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333</TotalTime>
  <Words>688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11. Gradace sportovních pedagogů („Jak se sportovní pedagogové  celoživotně učí?“)</vt:lpstr>
      <vt:lpstr>Výzkumy profesní gradace</vt:lpstr>
      <vt:lpstr>Výzkumy profesní gradace</vt:lpstr>
      <vt:lpstr>Výzkumy profesní gradace</vt:lpstr>
      <vt:lpstr>Výzkumy profesní gradace</vt:lpstr>
      <vt:lpstr>Celoživotní učení trenérů </vt:lpstr>
      <vt:lpstr>Celoživotní učení trenérů  </vt:lpstr>
      <vt:lpstr>Celoživotní učení trenérů </vt:lpstr>
      <vt:lpstr>Celoživotní učení trenérů </vt:lpstr>
      <vt:lpstr>Celoživotní učení trenérů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50</cp:revision>
  <cp:lastPrinted>1601-01-01T00:00:00Z</cp:lastPrinted>
  <dcterms:created xsi:type="dcterms:W3CDTF">2020-10-05T06:18:46Z</dcterms:created>
  <dcterms:modified xsi:type="dcterms:W3CDTF">2023-09-15T11:56:01Z</dcterms:modified>
</cp:coreProperties>
</file>