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8B020-1C1B-40B6-8535-1E4B351B870F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AAF73-F4CA-42A0-8F93-3DCD39FF4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9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F73-F4CA-42A0-8F93-3DCD39FF4A7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88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EFF960-9D15-432E-971B-0A8284F79165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1E9DC4-66AE-47CC-BB8D-516B23D3EDBB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plavecké dovednosti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684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vstup do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pády a skoky do vody</a:t>
            </a:r>
          </a:p>
          <a:p>
            <a:r>
              <a:rPr lang="cs-CZ" dirty="0" smtClean="0"/>
              <a:t>využíváme snížené polohy, později skáčeme ze stoje</a:t>
            </a:r>
          </a:p>
          <a:p>
            <a:r>
              <a:rPr lang="cs-CZ" dirty="0" smtClean="0"/>
              <a:t>nejdříve trénujeme varianty skoků po nohách (špendlík, bomba, pozadu, vykročení)</a:t>
            </a:r>
          </a:p>
          <a:p>
            <a:r>
              <a:rPr lang="cs-CZ" dirty="0" smtClean="0"/>
              <a:t>je třeba dbát extrémně na bezpečnost</a:t>
            </a:r>
          </a:p>
          <a:p>
            <a:r>
              <a:rPr lang="cs-CZ" dirty="0" smtClean="0"/>
              <a:t>dále nacvičujeme skoky po hlavě</a:t>
            </a:r>
          </a:p>
          <a:p>
            <a:r>
              <a:rPr lang="cs-CZ" dirty="0" smtClean="0"/>
              <a:t>Co dělat, když se dítě bojí skočit po nohách? </a:t>
            </a:r>
          </a:p>
          <a:p>
            <a:r>
              <a:rPr lang="cs-CZ" dirty="0" smtClean="0"/>
              <a:t>Co dělat, když se dítě bojí skočit po hlavě?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031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rozvoj pocitu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sculling</a:t>
            </a:r>
            <a:r>
              <a:rPr lang="cs-CZ" dirty="0" smtClean="0"/>
              <a:t> a jeho nácvik</a:t>
            </a:r>
          </a:p>
          <a:p>
            <a:r>
              <a:rPr lang="cs-CZ" dirty="0" smtClean="0"/>
              <a:t>základy záběrových pohybů</a:t>
            </a:r>
          </a:p>
          <a:p>
            <a:r>
              <a:rPr lang="cs-CZ" dirty="0" smtClean="0"/>
              <a:t>nejprve kopání s deskou</a:t>
            </a:r>
          </a:p>
          <a:p>
            <a:r>
              <a:rPr lang="cs-CZ" dirty="0" smtClean="0"/>
              <a:t>později záběry pažemi</a:t>
            </a:r>
          </a:p>
          <a:p>
            <a:r>
              <a:rPr lang="cs-CZ" dirty="0" smtClean="0"/>
              <a:t>dítě se učí využít vodu k pohybu (opřít se o ni, neprohrabávat)</a:t>
            </a:r>
          </a:p>
          <a:p>
            <a:r>
              <a:rPr lang="cs-CZ" dirty="0" smtClean="0"/>
              <a:t>Jak na to?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836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plaveckých </a:t>
            </a:r>
            <a:r>
              <a:rPr lang="cs-CZ" dirty="0" smtClean="0"/>
              <a:t>pomůcek</a:t>
            </a:r>
          </a:p>
          <a:p>
            <a:r>
              <a:rPr lang="cs-CZ" dirty="0" smtClean="0"/>
              <a:t>nácvik na suchu</a:t>
            </a:r>
          </a:p>
          <a:p>
            <a:r>
              <a:rPr lang="cs-CZ" dirty="0" smtClean="0"/>
              <a:t>využití herních a soutěžních prvků</a:t>
            </a:r>
          </a:p>
          <a:p>
            <a:r>
              <a:rPr lang="cs-CZ" dirty="0" smtClean="0"/>
              <a:t>není možné postupovat v nácviku po uvedených skupinách. Většinou jsou propojeny a více dovedností se slučuje do jedné (např. splývání s obličejem pod vodou a výdechem do vody (+kraulové nohy)</a:t>
            </a:r>
          </a:p>
          <a:p>
            <a:r>
              <a:rPr lang="cs-CZ" dirty="0" smtClean="0"/>
              <a:t>začínající plavec (ať už dítě nebo dospělý) by měl zvládnout všechny plavecké dovednosti – Proč?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79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plavec?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Definice: Za plavce se považuje ten, kdo uplave souvisle 200 metrů bez zjevných známek vyčerpání.</a:t>
            </a:r>
          </a:p>
          <a:p>
            <a:r>
              <a:rPr lang="cs-CZ" dirty="0" smtClean="0"/>
              <a:t>Myslíte si, že to stačí?</a:t>
            </a:r>
          </a:p>
          <a:p>
            <a:r>
              <a:rPr lang="cs-CZ" dirty="0" smtClean="0"/>
              <a:t>V hlavní roli je sebejistota a uvolněnost, s jakou se plavec ve vodě pohybuje, ale dále je třeba zvládnout základní plavecké dovednosti</a:t>
            </a:r>
          </a:p>
          <a:p>
            <a:r>
              <a:rPr lang="cs-CZ" dirty="0" smtClean="0"/>
              <a:t>nebo při nejmenším zvládnout uvolněně a beze spěchu:</a:t>
            </a:r>
          </a:p>
          <a:p>
            <a:pPr lvl="1"/>
            <a:r>
              <a:rPr lang="cs-CZ" dirty="0"/>
              <a:t>vydechovat pod vodou</a:t>
            </a:r>
          </a:p>
          <a:p>
            <a:pPr lvl="1"/>
            <a:r>
              <a:rPr lang="cs-CZ" dirty="0"/>
              <a:t>ponořit hlavu a obličej a pod vodou krátce setrvat</a:t>
            </a:r>
          </a:p>
          <a:p>
            <a:pPr lvl="1"/>
            <a:r>
              <a:rPr lang="cs-CZ" dirty="0"/>
              <a:t>uvolněně ležet na hladině, a to jak na břiše tak i na zádech</a:t>
            </a:r>
          </a:p>
          <a:p>
            <a:pPr lvl="1"/>
            <a:r>
              <a:rPr lang="cs-CZ" dirty="0"/>
              <a:t>otevřít oči pod vodou</a:t>
            </a:r>
          </a:p>
          <a:p>
            <a:pPr lvl="1"/>
            <a:r>
              <a:rPr lang="cs-CZ" dirty="0"/>
              <a:t>zorientovat se pod vodní hladinou</a:t>
            </a:r>
          </a:p>
          <a:p>
            <a:pPr lvl="1"/>
            <a:r>
              <a:rPr lang="cs-CZ" dirty="0"/>
              <a:t>vylovit předmět z hloubky</a:t>
            </a:r>
          </a:p>
          <a:p>
            <a:pPr lvl="1"/>
            <a:r>
              <a:rPr lang="cs-CZ" dirty="0"/>
              <a:t>plavat na hloubce</a:t>
            </a:r>
          </a:p>
          <a:p>
            <a:pPr lvl="1"/>
            <a:r>
              <a:rPr lang="cs-CZ" dirty="0"/>
              <a:t>skočit do vody po hlavě či alespoň po nohách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429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plavec?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Plavci nevadí, když</a:t>
            </a:r>
          </a:p>
          <a:p>
            <a:pPr lvl="1"/>
            <a:r>
              <a:rPr lang="cs-CZ" dirty="0" smtClean="0"/>
              <a:t>nečekaně spadne do vody</a:t>
            </a:r>
          </a:p>
          <a:p>
            <a:pPr lvl="1"/>
            <a:r>
              <a:rPr lang="cs-CZ" dirty="0" smtClean="0"/>
              <a:t>mu nečekaně voda nacáká do obličeje</a:t>
            </a:r>
          </a:p>
          <a:p>
            <a:pPr lvl="1"/>
            <a:r>
              <a:rPr lang="cs-CZ" dirty="0" smtClean="0"/>
              <a:t>na otevřené vodě nedosáhne na dno (a to ani náhle)</a:t>
            </a:r>
          </a:p>
          <a:p>
            <a:pPr lvl="1"/>
            <a:r>
              <a:rPr lang="cs-CZ" dirty="0" smtClean="0"/>
              <a:t>se musí vypořádat s chladnější přírodní vodou</a:t>
            </a:r>
          </a:p>
          <a:p>
            <a:pPr lvl="1"/>
            <a:r>
              <a:rPr lang="cs-CZ" dirty="0" smtClean="0"/>
              <a:t>narazí ve vodě na překážku</a:t>
            </a:r>
          </a:p>
          <a:p>
            <a:pPr lvl="1"/>
            <a:r>
              <a:rPr lang="cs-CZ" dirty="0" smtClean="0"/>
              <a:t>vypořádá se slabšími proudy a vlnami </a:t>
            </a:r>
          </a:p>
          <a:p>
            <a:pPr lvl="1"/>
            <a:r>
              <a:rPr lang="cs-CZ" dirty="0" smtClean="0"/>
              <a:t>nezpanikaří, pokud se dostane do potíží a ví jakým způsobem problémy vyřešit</a:t>
            </a:r>
          </a:p>
          <a:p>
            <a:pPr marL="393192" lvl="1" indent="0">
              <a:buNone/>
            </a:pPr>
            <a:r>
              <a:rPr lang="cs-CZ" dirty="0" smtClean="0"/>
              <a:t>Uplavaná vzdálenost není klíčovým faktorem, pokud plavec nezvládne výše uvedené. Pokud totiž dovednosti zvládne a má potíž vydržet plavat 200m, dá se to lehce pravidelným tréninkem napravit (a vlastně to ani není moc pravděpodobné). </a:t>
            </a:r>
          </a:p>
          <a:p>
            <a:pPr marL="393192" lvl="1" indent="0">
              <a:buNone/>
            </a:pPr>
            <a:r>
              <a:rPr lang="cs-CZ" dirty="0" smtClean="0"/>
              <a:t>Správná plavecká technika znamená překonání delších vzdáleností v kratším čase. </a:t>
            </a:r>
            <a:endParaRPr lang="cs-CZ" dirty="0"/>
          </a:p>
          <a:p>
            <a:pPr marL="393192" lvl="1" indent="0">
              <a:buNone/>
            </a:pPr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637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plavecké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osvojení komplexní plavecké dovednosti, která zajistí bezpečné zvládnutí vodního prostředí v příznivých i nepříznivých podmínkách</a:t>
            </a:r>
          </a:p>
          <a:p>
            <a:r>
              <a:rPr lang="cs-CZ" dirty="0" smtClean="0"/>
              <a:t>nestačí se tedy zaměřit jen na plaveckou lokomoci, ale i na další dovednosti, které pomohou zvládnout např. náhlý pád do vody a následnou orientaci pod vodou, provést účelnou změnu polohy těla, bezpečný vstup do vody, relaxační polohu atd. </a:t>
            </a:r>
          </a:p>
          <a:p>
            <a:r>
              <a:rPr lang="cs-CZ" dirty="0"/>
              <a:t>t</a:t>
            </a:r>
            <a:r>
              <a:rPr lang="cs-CZ" dirty="0" smtClean="0"/>
              <a:t>yto dovednosti souvisejí především s bezpečností pobytu a pohybu ve vodě, ale rovněž umožňují využití plaveckých aktivit za účelem podpory zdraví, regenerace nebo zvyšování kondice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3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Než začneme s plaveckou výukou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je třeba si uvědomit, že komplexní plavecké dovednosti nespočívají jen v tom, že člověk umí plavat</a:t>
            </a:r>
          </a:p>
          <a:p>
            <a:r>
              <a:rPr lang="cs-CZ" dirty="0" smtClean="0"/>
              <a:t>důležité je naučit plavce všechny složky</a:t>
            </a:r>
          </a:p>
          <a:p>
            <a:r>
              <a:rPr lang="cs-CZ" dirty="0" smtClean="0"/>
              <a:t>je to dlouhodobý proces</a:t>
            </a:r>
          </a:p>
          <a:p>
            <a:r>
              <a:rPr lang="cs-CZ" dirty="0" smtClean="0"/>
              <a:t>plavecká výuka má tyto etapy</a:t>
            </a:r>
          </a:p>
          <a:p>
            <a:pPr lvl="1"/>
            <a:r>
              <a:rPr lang="cs-CZ" dirty="0" smtClean="0"/>
              <a:t>přípravná plavecká výuka (adaptace na vodní prostředí, základní plavecké dovednosti)</a:t>
            </a:r>
          </a:p>
          <a:p>
            <a:pPr lvl="1"/>
            <a:r>
              <a:rPr lang="cs-CZ" dirty="0" smtClean="0"/>
              <a:t>základní plavecká výuka s cílem nácviku plavecké lokomoce (důraz na nácvik jedné, dvou plaveckých technik, rozvoj základních plaveckých dovedností)</a:t>
            </a:r>
          </a:p>
          <a:p>
            <a:pPr lvl="1"/>
            <a:r>
              <a:rPr lang="cs-CZ" dirty="0" smtClean="0"/>
              <a:t>zdokonalovací plavecká výuka s cílem dosažení komplexní plavecké dovednosti (nácvik prvků plaveckých sportů, záchranného a kondičního plavání)</a:t>
            </a:r>
          </a:p>
          <a:p>
            <a:pPr lvl="1"/>
            <a:r>
              <a:rPr lang="cs-CZ" dirty="0" smtClean="0"/>
              <a:t>sportovní plavání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14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Než začneme s plaveckou výukou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</a:t>
            </a:r>
            <a:r>
              <a:rPr lang="cs-CZ" dirty="0" smtClean="0"/>
              <a:t>ačátečníka dnes vidíme jako dítě předškolního případně mladšího školního věku</a:t>
            </a:r>
          </a:p>
          <a:p>
            <a:r>
              <a:rPr lang="cs-CZ" dirty="0" smtClean="0"/>
              <a:t>každé dítě má k vodě jiný vztah: některé děti ji milují a některé zažívají nepříjemné pocity od štípání, chladu až po strach. O vodu se nelze opřít, brání pohybu</a:t>
            </a:r>
          </a:p>
          <a:p>
            <a:r>
              <a:rPr lang="cs-CZ" dirty="0" smtClean="0"/>
              <a:t>na první hodině je třeba si uvědomit, že dítě je na cizím místě, vidí velký bazén, cizí děti, cizí dospělé a rodiče nikde. U většiny bazénů je špatná akustika (trenér musí mluvit nahlas a i když nekřičí, mohou to některé děti takto vnímat)</a:t>
            </a:r>
          </a:p>
          <a:p>
            <a:r>
              <a:rPr lang="cs-CZ" dirty="0" smtClean="0"/>
              <a:t>jedním z prvních cílů je, aby se dítě sžilo s vodou, aby se ve vodě cítilo bezpečně, svobodně, uvolněně a umělo si to užívat, tj. adaptovalo se na vodní prostředí (fyzikální vlastnosti vody)</a:t>
            </a:r>
          </a:p>
          <a:p>
            <a:r>
              <a:rPr lang="cs-CZ" dirty="0" smtClean="0"/>
              <a:t>Jak to poznám? Z chování dítěte: nezaváhá při vstupu do vody, chová se sebejistě, hraje si, nevadí mu potopení hlavy, pocákání obličeje, když ztratí rovnováhu...</a:t>
            </a:r>
          </a:p>
          <a:p>
            <a:r>
              <a:rPr lang="cs-CZ" dirty="0" smtClean="0"/>
              <a:t>touto fází  musí projít každý neplavec (i když se jedná o starší dítě či dospělého neplavce)</a:t>
            </a:r>
          </a:p>
          <a:p>
            <a:r>
              <a:rPr lang="cs-CZ" dirty="0" smtClean="0"/>
              <a:t>když ve vodě vidíte plavce, je velmi rychlý, přitom zdánlivě nevyvíjí žádné velké úsilí a klouže vodou</a:t>
            </a:r>
          </a:p>
          <a:p>
            <a:r>
              <a:rPr lang="cs-CZ" dirty="0" smtClean="0"/>
              <a:t>aby toho bylo možné dosáhnout, je tedy třeba začít postupným zvládnutím základních plaveckých dovedností</a:t>
            </a:r>
          </a:p>
          <a:p>
            <a:r>
              <a:rPr lang="cs-CZ" dirty="0" smtClean="0"/>
              <a:t>Které to jsou?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25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ákladní plavecké dovednosti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= pohybové kvality a stimulace pohybových schopností, které jsou předpokladem pro následný nácvik plavecké lokomoce</a:t>
            </a:r>
          </a:p>
          <a:p>
            <a:r>
              <a:rPr lang="cs-CZ" dirty="0" smtClean="0"/>
              <a:t>fáze adaptace na podmínky motorického učení ve vodě (=fáze seznamování se s vodou) je považována za první plaveckou dovednost</a:t>
            </a:r>
          </a:p>
          <a:p>
            <a:r>
              <a:rPr lang="cs-CZ" dirty="0" smtClean="0"/>
              <a:t>Základní plavecké dovednosti pojímá každý trošku jinak: např. ve FR se jedná o dýchání a rovnováhu ve vodě, obecné propulsní pohyby, v USA a AUS dominuje </a:t>
            </a:r>
            <a:r>
              <a:rPr lang="cs-CZ" dirty="0" err="1" smtClean="0"/>
              <a:t>floating</a:t>
            </a:r>
            <a:r>
              <a:rPr lang="cs-CZ" dirty="0" smtClean="0"/>
              <a:t>, potopení a </a:t>
            </a:r>
            <a:r>
              <a:rPr lang="cs-CZ" dirty="0" err="1" smtClean="0"/>
              <a:t>sculling</a:t>
            </a:r>
            <a:endParaRPr lang="cs-CZ" dirty="0" smtClean="0"/>
          </a:p>
          <a:p>
            <a:r>
              <a:rPr lang="cs-CZ" dirty="0" smtClean="0"/>
              <a:t>v ČR vycházíme z německého pojetí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6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plavecké dovednosti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skupin, které se vzájemně prolínají, někdy na sebe navazují a někdy je lze oddělit</a:t>
            </a:r>
          </a:p>
          <a:p>
            <a:r>
              <a:rPr lang="cs-CZ" dirty="0" smtClean="0"/>
              <a:t>1. skupina: dovednosti spojené s dýcháním</a:t>
            </a:r>
          </a:p>
          <a:p>
            <a:r>
              <a:rPr lang="cs-CZ" dirty="0" smtClean="0"/>
              <a:t>2. skupina: dovednosti spojené s plaveckou polohou</a:t>
            </a:r>
          </a:p>
          <a:p>
            <a:r>
              <a:rPr lang="cs-CZ" dirty="0" smtClean="0"/>
              <a:t>3. skupina: dovednosti umožňující uvolněné potopení obličeje a dále celé hlavy ve vertikální poloze </a:t>
            </a:r>
          </a:p>
          <a:p>
            <a:r>
              <a:rPr lang="cs-CZ" dirty="0" smtClean="0"/>
              <a:t>4. skupina: dovednosti související se vstupem do vody</a:t>
            </a:r>
          </a:p>
          <a:p>
            <a:r>
              <a:rPr lang="cs-CZ" dirty="0" smtClean="0"/>
              <a:t>5. skupina: dovednosti osvojení si prvků záběrových pohybů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17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dovednosti spojené s dýcháním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nácvik úplného, prodlouženého výdechu, který je spojen s celým potopením hlavy (oči, uši)</a:t>
            </a:r>
          </a:p>
          <a:p>
            <a:r>
              <a:rPr lang="cs-CZ" dirty="0" smtClean="0"/>
              <a:t>opakované provádění ve správném rytmu</a:t>
            </a:r>
          </a:p>
          <a:p>
            <a:r>
              <a:rPr lang="cs-CZ" dirty="0" smtClean="0"/>
              <a:t>krátký vdech, dlouhý, postupný a prodloužený výdech ústy i nosem</a:t>
            </a:r>
          </a:p>
          <a:p>
            <a:r>
              <a:rPr lang="cs-CZ" dirty="0" smtClean="0"/>
              <a:t>při nádech jsou ústa těsně nad vodou</a:t>
            </a:r>
          </a:p>
          <a:p>
            <a:r>
              <a:rPr lang="cs-CZ" dirty="0" smtClean="0"/>
              <a:t>při výdech se potápí obličej, je dobré trénovat i variantu s potopenou celou hlavou</a:t>
            </a:r>
          </a:p>
          <a:p>
            <a:r>
              <a:rPr lang="cs-CZ" dirty="0" smtClean="0"/>
              <a:t>Jak na to?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90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plavecká 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nácvik </a:t>
            </a:r>
            <a:r>
              <a:rPr lang="cs-CZ" dirty="0" err="1" smtClean="0"/>
              <a:t>zaujmutí</a:t>
            </a:r>
            <a:r>
              <a:rPr lang="cs-CZ" dirty="0" smtClean="0"/>
              <a:t> a stabilizace splývavé polohy v poloze na prsou a na zádech s výdrží</a:t>
            </a:r>
          </a:p>
          <a:p>
            <a:r>
              <a:rPr lang="cs-CZ" dirty="0" smtClean="0"/>
              <a:t>cílová pozice – paže ve vzpažení (splývavá poloha)</a:t>
            </a:r>
          </a:p>
          <a:p>
            <a:r>
              <a:rPr lang="cs-CZ" dirty="0" smtClean="0"/>
              <a:t>nácvik </a:t>
            </a:r>
            <a:r>
              <a:rPr lang="cs-CZ" dirty="0" err="1" smtClean="0"/>
              <a:t>floatingu</a:t>
            </a:r>
            <a:endParaRPr lang="cs-CZ" dirty="0" smtClean="0"/>
          </a:p>
          <a:p>
            <a:r>
              <a:rPr lang="cs-CZ" dirty="0" smtClean="0"/>
              <a:t>cílem je zvládnutí dynamického splývání (nejprve s navozeným plaváním – impuls k pohybu dá učitel), později se samostatným odrazem od stěny bazénu</a:t>
            </a:r>
          </a:p>
          <a:p>
            <a:r>
              <a:rPr lang="cs-CZ" dirty="0" smtClean="0"/>
              <a:t>splývání trénujeme na břiše i na zádech</a:t>
            </a:r>
          </a:p>
          <a:p>
            <a:r>
              <a:rPr lang="cs-CZ" dirty="0" smtClean="0"/>
              <a:t>Jak na to?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047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uvolněné potopení obličeje a celé hlavy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vertikální poloze i střemhlav</a:t>
            </a:r>
          </a:p>
          <a:p>
            <a:r>
              <a:rPr lang="cs-CZ" dirty="0" smtClean="0"/>
              <a:t>orientace pod vodou‚ otevření očí i bez brýlí</a:t>
            </a:r>
          </a:p>
          <a:p>
            <a:r>
              <a:rPr lang="cs-CZ" dirty="0" smtClean="0"/>
              <a:t>přetočení z polohy na břiše do polohy na zádech a zpět</a:t>
            </a:r>
          </a:p>
          <a:p>
            <a:r>
              <a:rPr lang="cs-CZ" dirty="0" smtClean="0"/>
              <a:t>lovení předmětů ze dna</a:t>
            </a:r>
          </a:p>
          <a:p>
            <a:r>
              <a:rPr lang="cs-CZ" dirty="0" smtClean="0"/>
              <a:t>kotrmelec ve vodě</a:t>
            </a:r>
          </a:p>
          <a:p>
            <a:r>
              <a:rPr lang="cs-CZ" dirty="0" smtClean="0"/>
              <a:t>plavání pod vodou</a:t>
            </a:r>
          </a:p>
          <a:p>
            <a:r>
              <a:rPr lang="cs-CZ" dirty="0" smtClean="0"/>
              <a:t>Jak na to?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52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3759</TotalTime>
  <Words>1148</Words>
  <Application>Microsoft Office PowerPoint</Application>
  <PresentationFormat>Předvádění na obrazovce (4:3)</PresentationFormat>
  <Paragraphs>105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Základní plavecké dovednosti</vt:lpstr>
      <vt:lpstr>Cíl plavecké výuky</vt:lpstr>
      <vt:lpstr>Než začneme s plaveckou výukou</vt:lpstr>
      <vt:lpstr>Než začneme s plaveckou výukou</vt:lpstr>
      <vt:lpstr>Základní plavecké dovednosti</vt:lpstr>
      <vt:lpstr>Základní plavecké dovednosti</vt:lpstr>
      <vt:lpstr>1. dovednosti spojené s dýcháním</vt:lpstr>
      <vt:lpstr>2. plavecká poloha</vt:lpstr>
      <vt:lpstr>3. uvolněné potopení obličeje a celé hlavy</vt:lpstr>
      <vt:lpstr>4. vstup do vody</vt:lpstr>
      <vt:lpstr>5. rozvoj pocitu vody</vt:lpstr>
      <vt:lpstr>Nácvik</vt:lpstr>
      <vt:lpstr>Kdo je plavec?</vt:lpstr>
      <vt:lpstr>Kdo je plavec?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plavecké dovednosti</dc:title>
  <dc:creator>Jana</dc:creator>
  <cp:lastModifiedBy>Jana</cp:lastModifiedBy>
  <cp:revision>28</cp:revision>
  <dcterms:created xsi:type="dcterms:W3CDTF">2020-10-29T18:49:01Z</dcterms:created>
  <dcterms:modified xsi:type="dcterms:W3CDTF">2020-11-01T14:15:30Z</dcterms:modified>
</cp:coreProperties>
</file>