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65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47542A9-2B92-420C-8DBF-32EAEC748DF4}" type="datetimeFigureOut">
              <a:rPr lang="cs-CZ" smtClean="0"/>
              <a:t>18.12.2020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B674E73-4AF2-4C00-887D-0458FCC67091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Trénink dětí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zásady, na co klást důraz, doporučení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85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Richards</a:t>
            </a:r>
            <a:r>
              <a:rPr lang="cs-CZ" dirty="0" smtClean="0"/>
              <a:t> 1996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5"/>
            <a:ext cx="7704856" cy="464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698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5157192"/>
            <a:ext cx="7543800" cy="914400"/>
          </a:xfrm>
        </p:spPr>
        <p:txBody>
          <a:bodyPr/>
          <a:lstStyle/>
          <a:p>
            <a:r>
              <a:rPr lang="cs-CZ" dirty="0" err="1" smtClean="0"/>
              <a:t>Richards</a:t>
            </a:r>
            <a:r>
              <a:rPr lang="cs-CZ" dirty="0" smtClean="0"/>
              <a:t> 1996</a:t>
            </a:r>
            <a:endParaRPr lang="cs-CZ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7862206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9954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5661248"/>
            <a:ext cx="7543800" cy="914400"/>
          </a:xfrm>
        </p:spPr>
        <p:txBody>
          <a:bodyPr/>
          <a:lstStyle/>
          <a:p>
            <a:r>
              <a:rPr lang="cs-CZ" dirty="0" err="1" smtClean="0"/>
              <a:t>Sterlin</a:t>
            </a:r>
            <a:r>
              <a:rPr lang="cs-CZ" dirty="0" smtClean="0"/>
              <a:t> 1999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60648"/>
            <a:ext cx="8299261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496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Maglischo</a:t>
            </a:r>
            <a:r>
              <a:rPr lang="cs-CZ" dirty="0" smtClean="0"/>
              <a:t> 1993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85" y="1196752"/>
            <a:ext cx="8937331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756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Maglischo</a:t>
            </a:r>
            <a:r>
              <a:rPr lang="cs-CZ" dirty="0"/>
              <a:t> 1993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14" y="548680"/>
            <a:ext cx="8765420" cy="390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4449772"/>
            <a:ext cx="671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od 15 let mohou plavci trénovat jako senioři – pokud sami chtějí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602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přístup </a:t>
            </a:r>
            <a:r>
              <a:rPr lang="cs-CZ" dirty="0" smtClean="0"/>
              <a:t>se, zdá se, </a:t>
            </a:r>
            <a:r>
              <a:rPr lang="cs-CZ" dirty="0" smtClean="0"/>
              <a:t>mění</a:t>
            </a:r>
          </a:p>
          <a:p>
            <a:r>
              <a:rPr lang="cs-CZ" dirty="0" smtClean="0"/>
              <a:t>tréninková náročnost zůstává, ale ...</a:t>
            </a:r>
          </a:p>
          <a:p>
            <a:r>
              <a:rPr lang="cs-CZ" dirty="0" smtClean="0"/>
              <a:t>...zohledňujeme věk svěřenců a trénink přizpůsobujeme jejich schopnostem</a:t>
            </a:r>
          </a:p>
          <a:p>
            <a:r>
              <a:rPr lang="cs-CZ" dirty="0" smtClean="0"/>
              <a:t>individualizace </a:t>
            </a:r>
          </a:p>
          <a:p>
            <a:r>
              <a:rPr lang="cs-CZ" dirty="0" smtClean="0"/>
              <a:t>klade se větší důraz na všestrannost (jiné sporty)</a:t>
            </a:r>
          </a:p>
          <a:p>
            <a:r>
              <a:rPr lang="cs-CZ" dirty="0" smtClean="0"/>
              <a:t>preferujeme kvalitu před kvantitou</a:t>
            </a:r>
          </a:p>
          <a:p>
            <a:r>
              <a:rPr lang="cs-CZ" dirty="0" smtClean="0"/>
              <a:t>situace se trošku komplikuje, protože konkurence sportovních odvětví roste, v ČR plavání není extra populární, a dnešní děti udržet u pravidelné fyzické aktivity v jednom sportovním odvětví není úplně jednoduché</a:t>
            </a:r>
          </a:p>
          <a:p>
            <a:r>
              <a:rPr lang="cs-CZ" dirty="0" smtClean="0"/>
              <a:t>team, přátelství, dobré vztahy, dobrý trenér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ávěry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15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685801"/>
            <a:ext cx="7906072" cy="36575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úspěch v období do 14 let souvisí s biologickým rozvojem</a:t>
            </a:r>
          </a:p>
          <a:p>
            <a:r>
              <a:rPr lang="cs-CZ" dirty="0" smtClean="0"/>
              <a:t>úspěch v seniorském věku je výsledkem mnoha dalších faktorů</a:t>
            </a:r>
          </a:p>
          <a:p>
            <a:r>
              <a:rPr lang="cs-CZ" dirty="0" smtClean="0"/>
              <a:t>děti, které dospívají později mívají delší sportovní kariéru a vrcholných výkonů dosahuji později</a:t>
            </a:r>
          </a:p>
          <a:p>
            <a:r>
              <a:rPr lang="cs-CZ" dirty="0" smtClean="0"/>
              <a:t>připomínám ranou specializaci a trénink odpovídající vývoji</a:t>
            </a:r>
          </a:p>
          <a:p>
            <a:r>
              <a:rPr lang="cs-CZ" dirty="0" smtClean="0"/>
              <a:t>sportovní příprava, která respektuje vývoj jedince je kvalitnější a sportovní kariéra trvá déle</a:t>
            </a:r>
          </a:p>
          <a:p>
            <a:r>
              <a:rPr lang="cs-CZ" dirty="0" smtClean="0"/>
              <a:t>klubové podmínky, zázemí, vybavení a další možnosti</a:t>
            </a:r>
          </a:p>
          <a:p>
            <a:r>
              <a:rPr lang="cs-CZ" dirty="0" smtClean="0"/>
              <a:t>JE DOBRÝ MÍT PLÁN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výkon v dětském věku?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93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aerobní </a:t>
            </a:r>
            <a:r>
              <a:rPr lang="cs-CZ" dirty="0" smtClean="0"/>
              <a:t>systém </a:t>
            </a:r>
            <a:r>
              <a:rPr lang="cs-CZ" dirty="0" smtClean="0"/>
              <a:t>se přednostně rozvíjí do 12 let věku dítěte</a:t>
            </a:r>
          </a:p>
          <a:p>
            <a:r>
              <a:rPr lang="cs-CZ" dirty="0" smtClean="0"/>
              <a:t>základem dlouhodobé a úspěšné kariéry je rozvoj aerobní vytrvalosti</a:t>
            </a:r>
          </a:p>
          <a:p>
            <a:r>
              <a:rPr lang="cs-CZ" dirty="0" smtClean="0"/>
              <a:t>rozvoj kapacity energetických systému (aerobní, anaerobní) a fyzické (i psychické) zotavení by mělo být spojováno s myšlenkou dlouhodobé sportovní kariéry</a:t>
            </a:r>
          </a:p>
          <a:p>
            <a:r>
              <a:rPr lang="cs-CZ" dirty="0" smtClean="0"/>
              <a:t>kondiční trénink na suchu = obecný rozvoj dovedností</a:t>
            </a:r>
          </a:p>
          <a:p>
            <a:r>
              <a:rPr lang="cs-CZ" dirty="0" smtClean="0"/>
              <a:t>převládají pozitivní pocity: co mně dělá radost, u toho vydržím, co mne stresuje, od toho utíkám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kondice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72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neustále myslet na techniku </a:t>
            </a:r>
          </a:p>
          <a:p>
            <a:r>
              <a:rPr lang="cs-CZ" dirty="0" smtClean="0"/>
              <a:t>vysoká úroveň techniky = základ vysoké efektivnosti</a:t>
            </a:r>
          </a:p>
          <a:p>
            <a:r>
              <a:rPr lang="cs-CZ" dirty="0" smtClean="0"/>
              <a:t>modelová technika vs. individuální styl plavce</a:t>
            </a:r>
          </a:p>
          <a:p>
            <a:r>
              <a:rPr lang="cs-CZ" dirty="0" smtClean="0"/>
              <a:t>učení – správné provedení – rychlé a správné provedení – rychlé a správné provedení ve stresu</a:t>
            </a:r>
          </a:p>
          <a:p>
            <a:r>
              <a:rPr lang="cs-CZ" dirty="0" smtClean="0"/>
              <a:t>stupeň kondiční připravenosti a všestrannosti ovlivňuje rozvoj dovedností a techniky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techniky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927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důležitý pro udržení motivace a pravidelnému tréninku</a:t>
            </a:r>
          </a:p>
          <a:p>
            <a:r>
              <a:rPr lang="cs-CZ" dirty="0" smtClean="0"/>
              <a:t>respektovat věk: děti nejsou malí dospělí a opačně, dospělí plavci nejsou děti</a:t>
            </a:r>
          </a:p>
          <a:p>
            <a:r>
              <a:rPr lang="cs-CZ" dirty="0" smtClean="0"/>
              <a:t>pozitivní prostředí v tréninku</a:t>
            </a:r>
          </a:p>
          <a:p>
            <a:r>
              <a:rPr lang="cs-CZ" dirty="0" smtClean="0"/>
              <a:t>neúspěch je způsob, jak objevit nedostatky a posunout se dál</a:t>
            </a:r>
          </a:p>
          <a:p>
            <a:r>
              <a:rPr lang="cs-CZ" dirty="0" smtClean="0"/>
              <a:t>úkolem trenéra je opravovat chyby a nedostatky = neustálá kritika, proto nesmí zapomínat chválit a povzbuzovat a ocenit i dílčí zlepšení či úspěchy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 psychiky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044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trenér, to názor</a:t>
            </a:r>
          </a:p>
          <a:p>
            <a:r>
              <a:rPr lang="cs-CZ" dirty="0" smtClean="0"/>
              <a:t>každý trenér má svou vlastní metodu, se kterou pracuje: ze začátku se učí od zkušených trenérů a z metodických pouček a později s narůstajícími zkušenostmi upravuje tak, aby jeho tým dosahoval požadovaných výsledků</a:t>
            </a:r>
          </a:p>
          <a:p>
            <a:r>
              <a:rPr lang="cs-CZ" dirty="0" smtClean="0"/>
              <a:t>odborné znalosti, </a:t>
            </a:r>
            <a:r>
              <a:rPr lang="cs-CZ" dirty="0" err="1" smtClean="0"/>
              <a:t>tacitní</a:t>
            </a:r>
            <a:r>
              <a:rPr lang="cs-CZ" dirty="0" smtClean="0"/>
              <a:t> znalosti</a:t>
            </a:r>
          </a:p>
          <a:p>
            <a:r>
              <a:rPr lang="cs-CZ" dirty="0" smtClean="0"/>
              <a:t>plán není univerzální pro všechny: záleží jaké družstvo se vám sejde. I dvě výkonnostně obdobná družstva mohou mít zcela odlišnou přípravu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77240" y="4876800"/>
            <a:ext cx="8043232" cy="914400"/>
          </a:xfrm>
        </p:spPr>
        <p:txBody>
          <a:bodyPr/>
          <a:lstStyle/>
          <a:p>
            <a:r>
              <a:rPr lang="cs-CZ" dirty="0" smtClean="0"/>
              <a:t>Etapy sportovního tréninku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02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Platonov</a:t>
            </a:r>
            <a:r>
              <a:rPr lang="cs-CZ" dirty="0" smtClean="0"/>
              <a:t> - 1986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847007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54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Olbracht - 2000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908720"/>
            <a:ext cx="8852385" cy="3240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040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Richards</a:t>
            </a:r>
            <a:r>
              <a:rPr lang="cs-CZ" dirty="0" smtClean="0"/>
              <a:t> 1996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66433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921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Živly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Živly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Živly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791</TotalTime>
  <Words>449</Words>
  <Application>Microsoft Office PowerPoint</Application>
  <PresentationFormat>Předvádění na obrazovce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Živly</vt:lpstr>
      <vt:lpstr>Trénink dětí</vt:lpstr>
      <vt:lpstr>Co ovlivňuje výkon v dětském věku?</vt:lpstr>
      <vt:lpstr>Rozvoj kondice</vt:lpstr>
      <vt:lpstr>Rozvoj techniky</vt:lpstr>
      <vt:lpstr>Rozvoj psychiky</vt:lpstr>
      <vt:lpstr>Etapy sportovního tréninku</vt:lpstr>
      <vt:lpstr>Platonov - 1986</vt:lpstr>
      <vt:lpstr>Olbracht - 2000</vt:lpstr>
      <vt:lpstr>Richards 1996</vt:lpstr>
      <vt:lpstr>Richards 1996</vt:lpstr>
      <vt:lpstr>Richards 1996</vt:lpstr>
      <vt:lpstr>Sterlin 1999</vt:lpstr>
      <vt:lpstr>Maglischo 1993</vt:lpstr>
      <vt:lpstr>Maglischo 1993</vt:lpstr>
      <vt:lpstr>Závěry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Trénink dětí</dc:title>
  <dc:creator>Jana</dc:creator>
  <cp:lastModifiedBy>Jana</cp:lastModifiedBy>
  <cp:revision>20</cp:revision>
  <dcterms:created xsi:type="dcterms:W3CDTF">2020-12-17T11:15:37Z</dcterms:created>
  <dcterms:modified xsi:type="dcterms:W3CDTF">2020-12-18T11:13:17Z</dcterms:modified>
</cp:coreProperties>
</file>