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1" r:id="rId5"/>
    <p:sldId id="266" r:id="rId6"/>
    <p:sldId id="287" r:id="rId7"/>
    <p:sldId id="296" r:id="rId8"/>
    <p:sldId id="288" r:id="rId9"/>
    <p:sldId id="289" r:id="rId10"/>
    <p:sldId id="292" r:id="rId11"/>
    <p:sldId id="267" r:id="rId12"/>
    <p:sldId id="290" r:id="rId13"/>
    <p:sldId id="291" r:id="rId14"/>
    <p:sldId id="293" r:id="rId15"/>
    <p:sldId id="294" r:id="rId16"/>
    <p:sldId id="295" r:id="rId17"/>
    <p:sldId id="282" r:id="rId18"/>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ebera" userId="2e0da50a-588d-433f-964c-fee38643a25c" providerId="ADAL" clId="{10F6D2C7-974F-4E8B-A43E-F9ACB309FC27}"/>
    <pc:docChg chg="undo custSel addSld delSld modSld sldOrd">
      <pc:chgData name="Martin Sebera" userId="2e0da50a-588d-433f-964c-fee38643a25c" providerId="ADAL" clId="{10F6D2C7-974F-4E8B-A43E-F9ACB309FC27}" dt="2024-05-06T15:57:34.540" v="886" actId="14100"/>
      <pc:docMkLst>
        <pc:docMk/>
      </pc:docMkLst>
      <pc:sldChg chg="modSp add del mod">
        <pc:chgData name="Martin Sebera" userId="2e0da50a-588d-433f-964c-fee38643a25c" providerId="ADAL" clId="{10F6D2C7-974F-4E8B-A43E-F9ACB309FC27}" dt="2024-05-06T14:54:53.163" v="616" actId="47"/>
        <pc:sldMkLst>
          <pc:docMk/>
          <pc:sldMk cId="0" sldId="256"/>
        </pc:sldMkLst>
        <pc:spChg chg="mod">
          <ac:chgData name="Martin Sebera" userId="2e0da50a-588d-433f-964c-fee38643a25c" providerId="ADAL" clId="{10F6D2C7-974F-4E8B-A43E-F9ACB309FC27}" dt="2024-05-06T11:19:07.764" v="41" actId="113"/>
          <ac:spMkLst>
            <pc:docMk/>
            <pc:sldMk cId="0" sldId="256"/>
            <ac:spMk id="2" creationId="{00000000-0000-0000-0000-000000000000}"/>
          </ac:spMkLst>
        </pc:spChg>
      </pc:sldChg>
      <pc:sldChg chg="new del">
        <pc:chgData name="Martin Sebera" userId="2e0da50a-588d-433f-964c-fee38643a25c" providerId="ADAL" clId="{10F6D2C7-974F-4E8B-A43E-F9ACB309FC27}" dt="2024-05-06T14:54:51.652" v="615" actId="680"/>
        <pc:sldMkLst>
          <pc:docMk/>
          <pc:sldMk cId="2184526203" sldId="256"/>
        </pc:sldMkLst>
      </pc:sldChg>
      <pc:sldChg chg="modSp add del mod">
        <pc:chgData name="Martin Sebera" userId="2e0da50a-588d-433f-964c-fee38643a25c" providerId="ADAL" clId="{10F6D2C7-974F-4E8B-A43E-F9ACB309FC27}" dt="2024-05-06T15:43:13.300" v="852" actId="6549"/>
        <pc:sldMkLst>
          <pc:docMk/>
          <pc:sldMk cId="0" sldId="258"/>
        </pc:sldMkLst>
        <pc:spChg chg="mod">
          <ac:chgData name="Martin Sebera" userId="2e0da50a-588d-433f-964c-fee38643a25c" providerId="ADAL" clId="{10F6D2C7-974F-4E8B-A43E-F9ACB309FC27}" dt="2024-05-06T15:43:13.300" v="852" actId="6549"/>
          <ac:spMkLst>
            <pc:docMk/>
            <pc:sldMk cId="0" sldId="258"/>
            <ac:spMk id="10" creationId="{00000000-0000-0000-0000-000000000000}"/>
          </ac:spMkLst>
        </pc:spChg>
      </pc:sldChg>
      <pc:sldChg chg="modSp add del mod">
        <pc:chgData name="Martin Sebera" userId="2e0da50a-588d-433f-964c-fee38643a25c" providerId="ADAL" clId="{10F6D2C7-974F-4E8B-A43E-F9ACB309FC27}" dt="2024-05-06T15:43:18.034" v="853" actId="113"/>
        <pc:sldMkLst>
          <pc:docMk/>
          <pc:sldMk cId="0" sldId="259"/>
        </pc:sldMkLst>
        <pc:spChg chg="mod">
          <ac:chgData name="Martin Sebera" userId="2e0da50a-588d-433f-964c-fee38643a25c" providerId="ADAL" clId="{10F6D2C7-974F-4E8B-A43E-F9ACB309FC27}" dt="2024-05-06T15:43:18.034" v="853" actId="113"/>
          <ac:spMkLst>
            <pc:docMk/>
            <pc:sldMk cId="0" sldId="259"/>
            <ac:spMk id="2" creationId="{00000000-0000-0000-0000-000000000000}"/>
          </ac:spMkLst>
        </pc:spChg>
      </pc:sldChg>
      <pc:sldChg chg="addSp delSp modSp del mod">
        <pc:chgData name="Martin Sebera" userId="2e0da50a-588d-433f-964c-fee38643a25c" providerId="ADAL" clId="{10F6D2C7-974F-4E8B-A43E-F9ACB309FC27}" dt="2024-05-06T11:15:55.821" v="2" actId="2696"/>
        <pc:sldMkLst>
          <pc:docMk/>
          <pc:sldMk cId="0" sldId="260"/>
        </pc:sldMkLst>
        <pc:spChg chg="del">
          <ac:chgData name="Martin Sebera" userId="2e0da50a-588d-433f-964c-fee38643a25c" providerId="ADAL" clId="{10F6D2C7-974F-4E8B-A43E-F9ACB309FC27}" dt="2024-05-06T11:15:52.558" v="1" actId="478"/>
          <ac:spMkLst>
            <pc:docMk/>
            <pc:sldMk cId="0" sldId="260"/>
            <ac:spMk id="2" creationId="{00000000-0000-0000-0000-000000000000}"/>
          </ac:spMkLst>
        </pc:spChg>
        <pc:spChg chg="add mod">
          <ac:chgData name="Martin Sebera" userId="2e0da50a-588d-433f-964c-fee38643a25c" providerId="ADAL" clId="{10F6D2C7-974F-4E8B-A43E-F9ACB309FC27}" dt="2024-05-06T11:15:52.558" v="1" actId="478"/>
          <ac:spMkLst>
            <pc:docMk/>
            <pc:sldMk cId="0" sldId="260"/>
            <ac:spMk id="11" creationId="{C1B80C58-6BD3-430A-9749-E3B0749231FF}"/>
          </ac:spMkLst>
        </pc:spChg>
      </pc:sldChg>
      <pc:sldChg chg="addSp delSp modSp add del mod">
        <pc:chgData name="Martin Sebera" userId="2e0da50a-588d-433f-964c-fee38643a25c" providerId="ADAL" clId="{10F6D2C7-974F-4E8B-A43E-F9ACB309FC27}" dt="2024-05-06T14:54:53.163" v="616" actId="47"/>
        <pc:sldMkLst>
          <pc:docMk/>
          <pc:sldMk cId="0" sldId="261"/>
        </pc:sldMkLst>
        <pc:spChg chg="del">
          <ac:chgData name="Martin Sebera" userId="2e0da50a-588d-433f-964c-fee38643a25c" providerId="ADAL" clId="{10F6D2C7-974F-4E8B-A43E-F9ACB309FC27}" dt="2024-05-06T11:18:20.044" v="3" actId="478"/>
          <ac:spMkLst>
            <pc:docMk/>
            <pc:sldMk cId="0" sldId="261"/>
            <ac:spMk id="2" creationId="{00000000-0000-0000-0000-000000000000}"/>
          </ac:spMkLst>
        </pc:spChg>
        <pc:spChg chg="del">
          <ac:chgData name="Martin Sebera" userId="2e0da50a-588d-433f-964c-fee38643a25c" providerId="ADAL" clId="{10F6D2C7-974F-4E8B-A43E-F9ACB309FC27}" dt="2024-05-06T11:18:20.044" v="3" actId="478"/>
          <ac:spMkLst>
            <pc:docMk/>
            <pc:sldMk cId="0" sldId="261"/>
            <ac:spMk id="3" creationId="{00000000-0000-0000-0000-000000000000}"/>
          </ac:spMkLst>
        </pc:spChg>
        <pc:spChg chg="del">
          <ac:chgData name="Martin Sebera" userId="2e0da50a-588d-433f-964c-fee38643a25c" providerId="ADAL" clId="{10F6D2C7-974F-4E8B-A43E-F9ACB309FC27}" dt="2024-05-06T11:18:20.044" v="3" actId="478"/>
          <ac:spMkLst>
            <pc:docMk/>
            <pc:sldMk cId="0" sldId="261"/>
            <ac:spMk id="4" creationId="{00000000-0000-0000-0000-000000000000}"/>
          </ac:spMkLst>
        </pc:spChg>
        <pc:spChg chg="del">
          <ac:chgData name="Martin Sebera" userId="2e0da50a-588d-433f-964c-fee38643a25c" providerId="ADAL" clId="{10F6D2C7-974F-4E8B-A43E-F9ACB309FC27}" dt="2024-05-06T11:18:20.044" v="3" actId="478"/>
          <ac:spMkLst>
            <pc:docMk/>
            <pc:sldMk cId="0" sldId="261"/>
            <ac:spMk id="5" creationId="{00000000-0000-0000-0000-000000000000}"/>
          </ac:spMkLst>
        </pc:spChg>
        <pc:spChg chg="del">
          <ac:chgData name="Martin Sebera" userId="2e0da50a-588d-433f-964c-fee38643a25c" providerId="ADAL" clId="{10F6D2C7-974F-4E8B-A43E-F9ACB309FC27}" dt="2024-05-06T11:18:20.044" v="3" actId="478"/>
          <ac:spMkLst>
            <pc:docMk/>
            <pc:sldMk cId="0" sldId="261"/>
            <ac:spMk id="6" creationId="{00000000-0000-0000-0000-000000000000}"/>
          </ac:spMkLst>
        </pc:spChg>
        <pc:spChg chg="del">
          <ac:chgData name="Martin Sebera" userId="2e0da50a-588d-433f-964c-fee38643a25c" providerId="ADAL" clId="{10F6D2C7-974F-4E8B-A43E-F9ACB309FC27}" dt="2024-05-06T11:18:20.044" v="3" actId="478"/>
          <ac:spMkLst>
            <pc:docMk/>
            <pc:sldMk cId="0" sldId="261"/>
            <ac:spMk id="7" creationId="{00000000-0000-0000-0000-000000000000}"/>
          </ac:spMkLst>
        </pc:spChg>
        <pc:spChg chg="del">
          <ac:chgData name="Martin Sebera" userId="2e0da50a-588d-433f-964c-fee38643a25c" providerId="ADAL" clId="{10F6D2C7-974F-4E8B-A43E-F9ACB309FC27}" dt="2024-05-06T11:18:20.044" v="3" actId="478"/>
          <ac:spMkLst>
            <pc:docMk/>
            <pc:sldMk cId="0" sldId="261"/>
            <ac:spMk id="8" creationId="{00000000-0000-0000-0000-000000000000}"/>
          </ac:spMkLst>
        </pc:spChg>
        <pc:spChg chg="del">
          <ac:chgData name="Martin Sebera" userId="2e0da50a-588d-433f-964c-fee38643a25c" providerId="ADAL" clId="{10F6D2C7-974F-4E8B-A43E-F9ACB309FC27}" dt="2024-05-06T11:18:20.044" v="3" actId="478"/>
          <ac:spMkLst>
            <pc:docMk/>
            <pc:sldMk cId="0" sldId="261"/>
            <ac:spMk id="9" creationId="{00000000-0000-0000-0000-000000000000}"/>
          </ac:spMkLst>
        </pc:spChg>
        <pc:spChg chg="del">
          <ac:chgData name="Martin Sebera" userId="2e0da50a-588d-433f-964c-fee38643a25c" providerId="ADAL" clId="{10F6D2C7-974F-4E8B-A43E-F9ACB309FC27}" dt="2024-05-06T11:18:20.044" v="3" actId="478"/>
          <ac:spMkLst>
            <pc:docMk/>
            <pc:sldMk cId="0" sldId="261"/>
            <ac:spMk id="10" creationId="{00000000-0000-0000-0000-000000000000}"/>
          </ac:spMkLst>
        </pc:spChg>
        <pc:spChg chg="add mod">
          <ac:chgData name="Martin Sebera" userId="2e0da50a-588d-433f-964c-fee38643a25c" providerId="ADAL" clId="{10F6D2C7-974F-4E8B-A43E-F9ACB309FC27}" dt="2024-05-06T11:18:20.044" v="3" actId="478"/>
          <ac:spMkLst>
            <pc:docMk/>
            <pc:sldMk cId="0" sldId="261"/>
            <ac:spMk id="12" creationId="{0EB233A0-82E2-4B63-9283-23FA5E0FB2E0}"/>
          </ac:spMkLst>
        </pc:spChg>
        <pc:picChg chg="add mod">
          <ac:chgData name="Martin Sebera" userId="2e0da50a-588d-433f-964c-fee38643a25c" providerId="ADAL" clId="{10F6D2C7-974F-4E8B-A43E-F9ACB309FC27}" dt="2024-05-06T11:18:48.349" v="11" actId="1076"/>
          <ac:picMkLst>
            <pc:docMk/>
            <pc:sldMk cId="0" sldId="261"/>
            <ac:picMk id="14" creationId="{B0E2C017-643B-4794-BB4A-4FF71A10E4FA}"/>
          </ac:picMkLst>
        </pc:picChg>
        <pc:picChg chg="add mod">
          <ac:chgData name="Martin Sebera" userId="2e0da50a-588d-433f-964c-fee38643a25c" providerId="ADAL" clId="{10F6D2C7-974F-4E8B-A43E-F9ACB309FC27}" dt="2024-05-06T11:18:45.719" v="10" actId="14100"/>
          <ac:picMkLst>
            <pc:docMk/>
            <pc:sldMk cId="0" sldId="261"/>
            <ac:picMk id="16" creationId="{934A75E4-385A-405F-A22D-642AC33A8BA7}"/>
          </ac:picMkLst>
        </pc:picChg>
      </pc:sldChg>
      <pc:sldChg chg="del">
        <pc:chgData name="Martin Sebera" userId="2e0da50a-588d-433f-964c-fee38643a25c" providerId="ADAL" clId="{10F6D2C7-974F-4E8B-A43E-F9ACB309FC27}" dt="2024-05-06T11:20:16.304" v="49" actId="2696"/>
        <pc:sldMkLst>
          <pc:docMk/>
          <pc:sldMk cId="0" sldId="262"/>
        </pc:sldMkLst>
      </pc:sldChg>
      <pc:sldChg chg="del">
        <pc:chgData name="Martin Sebera" userId="2e0da50a-588d-433f-964c-fee38643a25c" providerId="ADAL" clId="{10F6D2C7-974F-4E8B-A43E-F9ACB309FC27}" dt="2024-05-06T11:20:16.304" v="49" actId="2696"/>
        <pc:sldMkLst>
          <pc:docMk/>
          <pc:sldMk cId="0" sldId="263"/>
        </pc:sldMkLst>
      </pc:sldChg>
      <pc:sldChg chg="del">
        <pc:chgData name="Martin Sebera" userId="2e0da50a-588d-433f-964c-fee38643a25c" providerId="ADAL" clId="{10F6D2C7-974F-4E8B-A43E-F9ACB309FC27}" dt="2024-05-06T11:20:16.304" v="49" actId="2696"/>
        <pc:sldMkLst>
          <pc:docMk/>
          <pc:sldMk cId="0" sldId="264"/>
        </pc:sldMkLst>
      </pc:sldChg>
      <pc:sldChg chg="del">
        <pc:chgData name="Martin Sebera" userId="2e0da50a-588d-433f-964c-fee38643a25c" providerId="ADAL" clId="{10F6D2C7-974F-4E8B-A43E-F9ACB309FC27}" dt="2024-05-06T11:20:16.304" v="49" actId="2696"/>
        <pc:sldMkLst>
          <pc:docMk/>
          <pc:sldMk cId="0" sldId="265"/>
        </pc:sldMkLst>
      </pc:sldChg>
      <pc:sldChg chg="addSp delSp modSp add del mod">
        <pc:chgData name="Martin Sebera" userId="2e0da50a-588d-433f-964c-fee38643a25c" providerId="ADAL" clId="{10F6D2C7-974F-4E8B-A43E-F9ACB309FC27}" dt="2024-05-06T15:29:36.309" v="768" actId="2711"/>
        <pc:sldMkLst>
          <pc:docMk/>
          <pc:sldMk cId="0" sldId="266"/>
        </pc:sldMkLst>
        <pc:spChg chg="mod">
          <ac:chgData name="Martin Sebera" userId="2e0da50a-588d-433f-964c-fee38643a25c" providerId="ADAL" clId="{10F6D2C7-974F-4E8B-A43E-F9ACB309FC27}" dt="2024-05-06T15:29:30.840" v="767" actId="947"/>
          <ac:spMkLst>
            <pc:docMk/>
            <pc:sldMk cId="0" sldId="266"/>
            <ac:spMk id="2" creationId="{00000000-0000-0000-0000-000000000000}"/>
          </ac:spMkLst>
        </pc:spChg>
        <pc:spChg chg="del">
          <ac:chgData name="Martin Sebera" userId="2e0da50a-588d-433f-964c-fee38643a25c" providerId="ADAL" clId="{10F6D2C7-974F-4E8B-A43E-F9ACB309FC27}" dt="2024-05-06T11:20:07.228" v="48" actId="478"/>
          <ac:spMkLst>
            <pc:docMk/>
            <pc:sldMk cId="0" sldId="266"/>
            <ac:spMk id="3" creationId="{00000000-0000-0000-0000-000000000000}"/>
          </ac:spMkLst>
        </pc:spChg>
        <pc:spChg chg="del">
          <ac:chgData name="Martin Sebera" userId="2e0da50a-588d-433f-964c-fee38643a25c" providerId="ADAL" clId="{10F6D2C7-974F-4E8B-A43E-F9ACB309FC27}" dt="2024-05-06T11:20:07.228" v="48" actId="478"/>
          <ac:spMkLst>
            <pc:docMk/>
            <pc:sldMk cId="0" sldId="266"/>
            <ac:spMk id="4" creationId="{00000000-0000-0000-0000-000000000000}"/>
          </ac:spMkLst>
        </pc:spChg>
        <pc:spChg chg="del">
          <ac:chgData name="Martin Sebera" userId="2e0da50a-588d-433f-964c-fee38643a25c" providerId="ADAL" clId="{10F6D2C7-974F-4E8B-A43E-F9ACB309FC27}" dt="2024-05-06T11:20:07.228" v="48" actId="478"/>
          <ac:spMkLst>
            <pc:docMk/>
            <pc:sldMk cId="0" sldId="266"/>
            <ac:spMk id="5" creationId="{00000000-0000-0000-0000-000000000000}"/>
          </ac:spMkLst>
        </pc:spChg>
        <pc:spChg chg="del">
          <ac:chgData name="Martin Sebera" userId="2e0da50a-588d-433f-964c-fee38643a25c" providerId="ADAL" clId="{10F6D2C7-974F-4E8B-A43E-F9ACB309FC27}" dt="2024-05-06T11:20:07.228" v="48" actId="478"/>
          <ac:spMkLst>
            <pc:docMk/>
            <pc:sldMk cId="0" sldId="266"/>
            <ac:spMk id="6" creationId="{00000000-0000-0000-0000-000000000000}"/>
          </ac:spMkLst>
        </pc:spChg>
        <pc:spChg chg="del">
          <ac:chgData name="Martin Sebera" userId="2e0da50a-588d-433f-964c-fee38643a25c" providerId="ADAL" clId="{10F6D2C7-974F-4E8B-A43E-F9ACB309FC27}" dt="2024-05-06T11:20:07.228" v="48" actId="478"/>
          <ac:spMkLst>
            <pc:docMk/>
            <pc:sldMk cId="0" sldId="266"/>
            <ac:spMk id="7" creationId="{00000000-0000-0000-0000-000000000000}"/>
          </ac:spMkLst>
        </pc:spChg>
        <pc:spChg chg="del">
          <ac:chgData name="Martin Sebera" userId="2e0da50a-588d-433f-964c-fee38643a25c" providerId="ADAL" clId="{10F6D2C7-974F-4E8B-A43E-F9ACB309FC27}" dt="2024-05-06T11:20:07.228" v="48" actId="478"/>
          <ac:spMkLst>
            <pc:docMk/>
            <pc:sldMk cId="0" sldId="266"/>
            <ac:spMk id="8" creationId="{00000000-0000-0000-0000-000000000000}"/>
          </ac:spMkLst>
        </pc:spChg>
        <pc:spChg chg="del">
          <ac:chgData name="Martin Sebera" userId="2e0da50a-588d-433f-964c-fee38643a25c" providerId="ADAL" clId="{10F6D2C7-974F-4E8B-A43E-F9ACB309FC27}" dt="2024-05-06T11:20:07.228" v="48" actId="478"/>
          <ac:spMkLst>
            <pc:docMk/>
            <pc:sldMk cId="0" sldId="266"/>
            <ac:spMk id="9" creationId="{00000000-0000-0000-0000-000000000000}"/>
          </ac:spMkLst>
        </pc:spChg>
        <pc:spChg chg="del">
          <ac:chgData name="Martin Sebera" userId="2e0da50a-588d-433f-964c-fee38643a25c" providerId="ADAL" clId="{10F6D2C7-974F-4E8B-A43E-F9ACB309FC27}" dt="2024-05-06T11:20:07.228" v="48" actId="478"/>
          <ac:spMkLst>
            <pc:docMk/>
            <pc:sldMk cId="0" sldId="266"/>
            <ac:spMk id="10" creationId="{00000000-0000-0000-0000-000000000000}"/>
          </ac:spMkLst>
        </pc:spChg>
        <pc:spChg chg="add mod">
          <ac:chgData name="Martin Sebera" userId="2e0da50a-588d-433f-964c-fee38643a25c" providerId="ADAL" clId="{10F6D2C7-974F-4E8B-A43E-F9ACB309FC27}" dt="2024-05-06T15:29:36.309" v="768" actId="2711"/>
          <ac:spMkLst>
            <pc:docMk/>
            <pc:sldMk cId="0" sldId="266"/>
            <ac:spMk id="12" creationId="{B70A791E-D771-4D0F-B75F-0CDE6BC17D40}"/>
          </ac:spMkLst>
        </pc:spChg>
        <pc:spChg chg="add mod">
          <ac:chgData name="Martin Sebera" userId="2e0da50a-588d-433f-964c-fee38643a25c" providerId="ADAL" clId="{10F6D2C7-974F-4E8B-A43E-F9ACB309FC27}" dt="2024-05-06T11:35:07.650" v="113" actId="1076"/>
          <ac:spMkLst>
            <pc:docMk/>
            <pc:sldMk cId="0" sldId="266"/>
            <ac:spMk id="14" creationId="{8B7C3341-0BB8-4262-A5AA-E08A586F72D7}"/>
          </ac:spMkLst>
        </pc:spChg>
        <pc:spChg chg="add mod">
          <ac:chgData name="Martin Sebera" userId="2e0da50a-588d-433f-964c-fee38643a25c" providerId="ADAL" clId="{10F6D2C7-974F-4E8B-A43E-F9ACB309FC27}" dt="2024-05-06T15:29:24.559" v="766" actId="947"/>
          <ac:spMkLst>
            <pc:docMk/>
            <pc:sldMk cId="0" sldId="266"/>
            <ac:spMk id="15" creationId="{BF9C0365-5CE7-47BA-8AFA-4A8786037071}"/>
          </ac:spMkLst>
        </pc:spChg>
      </pc:sldChg>
      <pc:sldChg chg="addSp delSp modSp add del mod ord">
        <pc:chgData name="Martin Sebera" userId="2e0da50a-588d-433f-964c-fee38643a25c" providerId="ADAL" clId="{10F6D2C7-974F-4E8B-A43E-F9ACB309FC27}" dt="2024-05-06T14:54:53.163" v="616" actId="47"/>
        <pc:sldMkLst>
          <pc:docMk/>
          <pc:sldMk cId="0" sldId="267"/>
        </pc:sldMkLst>
        <pc:spChg chg="del">
          <ac:chgData name="Martin Sebera" userId="2e0da50a-588d-433f-964c-fee38643a25c" providerId="ADAL" clId="{10F6D2C7-974F-4E8B-A43E-F9ACB309FC27}" dt="2024-05-06T11:43:41.285" v="350" actId="478"/>
          <ac:spMkLst>
            <pc:docMk/>
            <pc:sldMk cId="0" sldId="267"/>
            <ac:spMk id="2" creationId="{00000000-0000-0000-0000-000000000000}"/>
          </ac:spMkLst>
        </pc:spChg>
        <pc:spChg chg="del">
          <ac:chgData name="Martin Sebera" userId="2e0da50a-588d-433f-964c-fee38643a25c" providerId="ADAL" clId="{10F6D2C7-974F-4E8B-A43E-F9ACB309FC27}" dt="2024-05-06T11:43:54.564" v="353" actId="478"/>
          <ac:spMkLst>
            <pc:docMk/>
            <pc:sldMk cId="0" sldId="267"/>
            <ac:spMk id="3" creationId="{00000000-0000-0000-0000-000000000000}"/>
          </ac:spMkLst>
        </pc:spChg>
        <pc:spChg chg="del mod">
          <ac:chgData name="Martin Sebera" userId="2e0da50a-588d-433f-964c-fee38643a25c" providerId="ADAL" clId="{10F6D2C7-974F-4E8B-A43E-F9ACB309FC27}" dt="2024-05-06T11:43:54.564" v="353" actId="478"/>
          <ac:spMkLst>
            <pc:docMk/>
            <pc:sldMk cId="0" sldId="267"/>
            <ac:spMk id="4" creationId="{00000000-0000-0000-0000-000000000000}"/>
          </ac:spMkLst>
        </pc:spChg>
        <pc:spChg chg="del">
          <ac:chgData name="Martin Sebera" userId="2e0da50a-588d-433f-964c-fee38643a25c" providerId="ADAL" clId="{10F6D2C7-974F-4E8B-A43E-F9ACB309FC27}" dt="2024-05-06T11:43:54.564" v="353" actId="478"/>
          <ac:spMkLst>
            <pc:docMk/>
            <pc:sldMk cId="0" sldId="267"/>
            <ac:spMk id="5" creationId="{00000000-0000-0000-0000-000000000000}"/>
          </ac:spMkLst>
        </pc:spChg>
        <pc:spChg chg="del">
          <ac:chgData name="Martin Sebera" userId="2e0da50a-588d-433f-964c-fee38643a25c" providerId="ADAL" clId="{10F6D2C7-974F-4E8B-A43E-F9ACB309FC27}" dt="2024-05-06T11:43:54.564" v="353" actId="478"/>
          <ac:spMkLst>
            <pc:docMk/>
            <pc:sldMk cId="0" sldId="267"/>
            <ac:spMk id="6" creationId="{00000000-0000-0000-0000-000000000000}"/>
          </ac:spMkLst>
        </pc:spChg>
        <pc:spChg chg="del">
          <ac:chgData name="Martin Sebera" userId="2e0da50a-588d-433f-964c-fee38643a25c" providerId="ADAL" clId="{10F6D2C7-974F-4E8B-A43E-F9ACB309FC27}" dt="2024-05-06T11:43:45.430" v="351" actId="478"/>
          <ac:spMkLst>
            <pc:docMk/>
            <pc:sldMk cId="0" sldId="267"/>
            <ac:spMk id="10" creationId="{00000000-0000-0000-0000-000000000000}"/>
          </ac:spMkLst>
        </pc:spChg>
        <pc:spChg chg="del">
          <ac:chgData name="Martin Sebera" userId="2e0da50a-588d-433f-964c-fee38643a25c" providerId="ADAL" clId="{10F6D2C7-974F-4E8B-A43E-F9ACB309FC27}" dt="2024-05-06T11:43:54.564" v="353" actId="478"/>
          <ac:spMkLst>
            <pc:docMk/>
            <pc:sldMk cId="0" sldId="267"/>
            <ac:spMk id="11" creationId="{00000000-0000-0000-0000-000000000000}"/>
          </ac:spMkLst>
        </pc:spChg>
        <pc:spChg chg="add mod">
          <ac:chgData name="Martin Sebera" userId="2e0da50a-588d-433f-964c-fee38643a25c" providerId="ADAL" clId="{10F6D2C7-974F-4E8B-A43E-F9ACB309FC27}" dt="2024-05-06T11:49:14.720" v="415" actId="1076"/>
          <ac:spMkLst>
            <pc:docMk/>
            <pc:sldMk cId="0" sldId="267"/>
            <ac:spMk id="16" creationId="{BE47C4D8-1298-4962-B0DA-A98BFFF08D3D}"/>
          </ac:spMkLst>
        </pc:spChg>
        <pc:picChg chg="add del">
          <ac:chgData name="Martin Sebera" userId="2e0da50a-588d-433f-964c-fee38643a25c" providerId="ADAL" clId="{10F6D2C7-974F-4E8B-A43E-F9ACB309FC27}" dt="2024-05-06T11:48:16.731" v="408" actId="478"/>
          <ac:picMkLst>
            <pc:docMk/>
            <pc:sldMk cId="0" sldId="267"/>
            <ac:picMk id="14" creationId="{FA86ED40-3219-4F38-AF28-7808EB1D6844}"/>
          </ac:picMkLst>
        </pc:picChg>
      </pc:sldChg>
      <pc:sldChg chg="del">
        <pc:chgData name="Martin Sebera" userId="2e0da50a-588d-433f-964c-fee38643a25c" providerId="ADAL" clId="{10F6D2C7-974F-4E8B-A43E-F9ACB309FC27}" dt="2024-05-06T11:32:48.717" v="91" actId="2696"/>
        <pc:sldMkLst>
          <pc:docMk/>
          <pc:sldMk cId="0" sldId="268"/>
        </pc:sldMkLst>
      </pc:sldChg>
      <pc:sldChg chg="del">
        <pc:chgData name="Martin Sebera" userId="2e0da50a-588d-433f-964c-fee38643a25c" providerId="ADAL" clId="{10F6D2C7-974F-4E8B-A43E-F9ACB309FC27}" dt="2024-05-06T11:32:59.841" v="92" actId="2696"/>
        <pc:sldMkLst>
          <pc:docMk/>
          <pc:sldMk cId="0" sldId="269"/>
        </pc:sldMkLst>
      </pc:sldChg>
      <pc:sldChg chg="del">
        <pc:chgData name="Martin Sebera" userId="2e0da50a-588d-433f-964c-fee38643a25c" providerId="ADAL" clId="{10F6D2C7-974F-4E8B-A43E-F9ACB309FC27}" dt="2024-05-06T11:57:53.311" v="484" actId="47"/>
        <pc:sldMkLst>
          <pc:docMk/>
          <pc:sldMk cId="0" sldId="270"/>
        </pc:sldMkLst>
      </pc:sldChg>
      <pc:sldChg chg="del">
        <pc:chgData name="Martin Sebera" userId="2e0da50a-588d-433f-964c-fee38643a25c" providerId="ADAL" clId="{10F6D2C7-974F-4E8B-A43E-F9ACB309FC27}" dt="2024-05-06T11:42:23.927" v="338" actId="47"/>
        <pc:sldMkLst>
          <pc:docMk/>
          <pc:sldMk cId="0" sldId="271"/>
        </pc:sldMkLst>
      </pc:sldChg>
      <pc:sldChg chg="del">
        <pc:chgData name="Martin Sebera" userId="2e0da50a-588d-433f-964c-fee38643a25c" providerId="ADAL" clId="{10F6D2C7-974F-4E8B-A43E-F9ACB309FC27}" dt="2024-05-06T11:54:52.477" v="471" actId="2696"/>
        <pc:sldMkLst>
          <pc:docMk/>
          <pc:sldMk cId="0" sldId="272"/>
        </pc:sldMkLst>
      </pc:sldChg>
      <pc:sldChg chg="del">
        <pc:chgData name="Martin Sebera" userId="2e0da50a-588d-433f-964c-fee38643a25c" providerId="ADAL" clId="{10F6D2C7-974F-4E8B-A43E-F9ACB309FC27}" dt="2024-05-06T11:42:29.719" v="339" actId="47"/>
        <pc:sldMkLst>
          <pc:docMk/>
          <pc:sldMk cId="0" sldId="273"/>
        </pc:sldMkLst>
      </pc:sldChg>
      <pc:sldChg chg="del">
        <pc:chgData name="Martin Sebera" userId="2e0da50a-588d-433f-964c-fee38643a25c" providerId="ADAL" clId="{10F6D2C7-974F-4E8B-A43E-F9ACB309FC27}" dt="2024-05-06T11:42:33.242" v="340" actId="47"/>
        <pc:sldMkLst>
          <pc:docMk/>
          <pc:sldMk cId="0" sldId="274"/>
        </pc:sldMkLst>
      </pc:sldChg>
      <pc:sldChg chg="modSp add del mod">
        <pc:chgData name="Martin Sebera" userId="2e0da50a-588d-433f-964c-fee38643a25c" providerId="ADAL" clId="{10F6D2C7-974F-4E8B-A43E-F9ACB309FC27}" dt="2024-05-06T14:02:06.121" v="585" actId="2696"/>
        <pc:sldMkLst>
          <pc:docMk/>
          <pc:sldMk cId="0" sldId="275"/>
        </pc:sldMkLst>
        <pc:spChg chg="mod">
          <ac:chgData name="Martin Sebera" userId="2e0da50a-588d-433f-964c-fee38643a25c" providerId="ADAL" clId="{10F6D2C7-974F-4E8B-A43E-F9ACB309FC27}" dt="2024-05-06T11:58:18.479" v="509" actId="20577"/>
          <ac:spMkLst>
            <pc:docMk/>
            <pc:sldMk cId="0" sldId="275"/>
            <ac:spMk id="2" creationId="{00000000-0000-0000-0000-000000000000}"/>
          </ac:spMkLst>
        </pc:spChg>
      </pc:sldChg>
      <pc:sldChg chg="delSp del mod">
        <pc:chgData name="Martin Sebera" userId="2e0da50a-588d-433f-964c-fee38643a25c" providerId="ADAL" clId="{10F6D2C7-974F-4E8B-A43E-F9ACB309FC27}" dt="2024-05-06T14:02:58.715" v="587" actId="2696"/>
        <pc:sldMkLst>
          <pc:docMk/>
          <pc:sldMk cId="0" sldId="276"/>
        </pc:sldMkLst>
        <pc:spChg chg="del">
          <ac:chgData name="Martin Sebera" userId="2e0da50a-588d-433f-964c-fee38643a25c" providerId="ADAL" clId="{10F6D2C7-974F-4E8B-A43E-F9ACB309FC27}" dt="2024-05-06T14:02:56.045" v="586" actId="478"/>
          <ac:spMkLst>
            <pc:docMk/>
            <pc:sldMk cId="0" sldId="276"/>
            <ac:spMk id="2" creationId="{00000000-0000-0000-0000-000000000000}"/>
          </ac:spMkLst>
        </pc:spChg>
      </pc:sldChg>
      <pc:sldChg chg="addSp delSp modSp del mod">
        <pc:chgData name="Martin Sebera" userId="2e0da50a-588d-433f-964c-fee38643a25c" providerId="ADAL" clId="{10F6D2C7-974F-4E8B-A43E-F9ACB309FC27}" dt="2024-05-06T14:53:27.141" v="611" actId="47"/>
        <pc:sldMkLst>
          <pc:docMk/>
          <pc:sldMk cId="0" sldId="277"/>
        </pc:sldMkLst>
        <pc:spChg chg="del">
          <ac:chgData name="Martin Sebera" userId="2e0da50a-588d-433f-964c-fee38643a25c" providerId="ADAL" clId="{10F6D2C7-974F-4E8B-A43E-F9ACB309FC27}" dt="2024-05-06T14:03:04.915" v="588" actId="478"/>
          <ac:spMkLst>
            <pc:docMk/>
            <pc:sldMk cId="0" sldId="277"/>
            <ac:spMk id="2" creationId="{00000000-0000-0000-0000-000000000000}"/>
          </ac:spMkLst>
        </pc:spChg>
        <pc:spChg chg="del">
          <ac:chgData name="Martin Sebera" userId="2e0da50a-588d-433f-964c-fee38643a25c" providerId="ADAL" clId="{10F6D2C7-974F-4E8B-A43E-F9ACB309FC27}" dt="2024-05-06T14:03:04.915" v="588" actId="478"/>
          <ac:spMkLst>
            <pc:docMk/>
            <pc:sldMk cId="0" sldId="277"/>
            <ac:spMk id="3" creationId="{00000000-0000-0000-0000-000000000000}"/>
          </ac:spMkLst>
        </pc:spChg>
        <pc:spChg chg="del">
          <ac:chgData name="Martin Sebera" userId="2e0da50a-588d-433f-964c-fee38643a25c" providerId="ADAL" clId="{10F6D2C7-974F-4E8B-A43E-F9ACB309FC27}" dt="2024-05-06T14:03:04.915" v="588" actId="478"/>
          <ac:spMkLst>
            <pc:docMk/>
            <pc:sldMk cId="0" sldId="277"/>
            <ac:spMk id="4" creationId="{00000000-0000-0000-0000-000000000000}"/>
          </ac:spMkLst>
        </pc:spChg>
        <pc:spChg chg="add del">
          <ac:chgData name="Martin Sebera" userId="2e0da50a-588d-433f-964c-fee38643a25c" providerId="ADAL" clId="{10F6D2C7-974F-4E8B-A43E-F9ACB309FC27}" dt="2024-05-06T14:04:57.473" v="592" actId="22"/>
          <ac:spMkLst>
            <pc:docMk/>
            <pc:sldMk cId="0" sldId="277"/>
            <ac:spMk id="6" creationId="{D3F7E30C-D573-4A97-9A26-FA7BB6736C35}"/>
          </ac:spMkLst>
        </pc:spChg>
        <pc:spChg chg="add del mod">
          <ac:chgData name="Martin Sebera" userId="2e0da50a-588d-433f-964c-fee38643a25c" providerId="ADAL" clId="{10F6D2C7-974F-4E8B-A43E-F9ACB309FC27}" dt="2024-05-06T14:53:08.008" v="606"/>
          <ac:spMkLst>
            <pc:docMk/>
            <pc:sldMk cId="0" sldId="277"/>
            <ac:spMk id="8" creationId="{E44FFC5B-F3F6-4FB0-85D8-011551ABB296}"/>
          </ac:spMkLst>
        </pc:spChg>
      </pc:sldChg>
      <pc:sldChg chg="del">
        <pc:chgData name="Martin Sebera" userId="2e0da50a-588d-433f-964c-fee38643a25c" providerId="ADAL" clId="{10F6D2C7-974F-4E8B-A43E-F9ACB309FC27}" dt="2024-05-06T11:42:55.558" v="343" actId="47"/>
        <pc:sldMkLst>
          <pc:docMk/>
          <pc:sldMk cId="0" sldId="278"/>
        </pc:sldMkLst>
      </pc:sldChg>
      <pc:sldChg chg="add del">
        <pc:chgData name="Martin Sebera" userId="2e0da50a-588d-433f-964c-fee38643a25c" providerId="ADAL" clId="{10F6D2C7-974F-4E8B-A43E-F9ACB309FC27}" dt="2024-05-06T14:04:51.447" v="590" actId="47"/>
        <pc:sldMkLst>
          <pc:docMk/>
          <pc:sldMk cId="0" sldId="279"/>
        </pc:sldMkLst>
      </pc:sldChg>
      <pc:sldChg chg="add del">
        <pc:chgData name="Martin Sebera" userId="2e0da50a-588d-433f-964c-fee38643a25c" providerId="ADAL" clId="{10F6D2C7-974F-4E8B-A43E-F9ACB309FC27}" dt="2024-05-06T14:55:38.308" v="651" actId="47"/>
        <pc:sldMkLst>
          <pc:docMk/>
          <pc:sldMk cId="0" sldId="280"/>
        </pc:sldMkLst>
      </pc:sldChg>
      <pc:sldChg chg="del">
        <pc:chgData name="Martin Sebera" userId="2e0da50a-588d-433f-964c-fee38643a25c" providerId="ADAL" clId="{10F6D2C7-974F-4E8B-A43E-F9ACB309FC27}" dt="2024-05-06T11:43:08.887" v="346" actId="47"/>
        <pc:sldMkLst>
          <pc:docMk/>
          <pc:sldMk cId="0" sldId="281"/>
        </pc:sldMkLst>
      </pc:sldChg>
      <pc:sldChg chg="addSp delSp modSp add del mod">
        <pc:chgData name="Martin Sebera" userId="2e0da50a-588d-433f-964c-fee38643a25c" providerId="ADAL" clId="{10F6D2C7-974F-4E8B-A43E-F9ACB309FC27}" dt="2024-05-06T14:58:11.434" v="760" actId="207"/>
        <pc:sldMkLst>
          <pc:docMk/>
          <pc:sldMk cId="0" sldId="282"/>
        </pc:sldMkLst>
        <pc:spChg chg="mod">
          <ac:chgData name="Martin Sebera" userId="2e0da50a-588d-433f-964c-fee38643a25c" providerId="ADAL" clId="{10F6D2C7-974F-4E8B-A43E-F9ACB309FC27}" dt="2024-05-06T14:58:11.434" v="760" actId="207"/>
          <ac:spMkLst>
            <pc:docMk/>
            <pc:sldMk cId="0" sldId="282"/>
            <ac:spMk id="2"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3"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4"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5"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6" creationId="{00000000-0000-0000-0000-000000000000}"/>
          </ac:spMkLst>
        </pc:spChg>
        <pc:spChg chg="del">
          <ac:chgData name="Martin Sebera" userId="2e0da50a-588d-433f-964c-fee38643a25c" providerId="ADAL" clId="{10F6D2C7-974F-4E8B-A43E-F9ACB309FC27}" dt="2024-05-06T14:57:02.674" v="688" actId="478"/>
          <ac:spMkLst>
            <pc:docMk/>
            <pc:sldMk cId="0" sldId="282"/>
            <ac:spMk id="7" creationId="{00000000-0000-0000-0000-000000000000}"/>
          </ac:spMkLst>
        </pc:spChg>
        <pc:spChg chg="del">
          <ac:chgData name="Martin Sebera" userId="2e0da50a-588d-433f-964c-fee38643a25c" providerId="ADAL" clId="{10F6D2C7-974F-4E8B-A43E-F9ACB309FC27}" dt="2024-05-06T14:57:02.674" v="688" actId="478"/>
          <ac:spMkLst>
            <pc:docMk/>
            <pc:sldMk cId="0" sldId="282"/>
            <ac:spMk id="8"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9"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10"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11"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12"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13" creationId="{00000000-0000-0000-0000-000000000000}"/>
          </ac:spMkLst>
        </pc:spChg>
        <pc:spChg chg="del">
          <ac:chgData name="Martin Sebera" userId="2e0da50a-588d-433f-964c-fee38643a25c" providerId="ADAL" clId="{10F6D2C7-974F-4E8B-A43E-F9ACB309FC27}" dt="2024-05-06T14:57:02.674" v="688" actId="478"/>
          <ac:spMkLst>
            <pc:docMk/>
            <pc:sldMk cId="0" sldId="282"/>
            <ac:spMk id="14" creationId="{00000000-0000-0000-0000-000000000000}"/>
          </ac:spMkLst>
        </pc:spChg>
        <pc:spChg chg="del">
          <ac:chgData name="Martin Sebera" userId="2e0da50a-588d-433f-964c-fee38643a25c" providerId="ADAL" clId="{10F6D2C7-974F-4E8B-A43E-F9ACB309FC27}" dt="2024-05-06T14:57:02.674" v="688" actId="478"/>
          <ac:spMkLst>
            <pc:docMk/>
            <pc:sldMk cId="0" sldId="282"/>
            <ac:spMk id="15"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16"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17" creationId="{00000000-0000-0000-0000-000000000000}"/>
          </ac:spMkLst>
        </pc:spChg>
        <pc:spChg chg="del">
          <ac:chgData name="Martin Sebera" userId="2e0da50a-588d-433f-964c-fee38643a25c" providerId="ADAL" clId="{10F6D2C7-974F-4E8B-A43E-F9ACB309FC27}" dt="2024-05-06T14:56:16.443" v="686" actId="478"/>
          <ac:spMkLst>
            <pc:docMk/>
            <pc:sldMk cId="0" sldId="282"/>
            <ac:spMk id="18"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19"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20" creationId="{00000000-0000-0000-0000-000000000000}"/>
          </ac:spMkLst>
        </pc:spChg>
        <pc:spChg chg="del">
          <ac:chgData name="Martin Sebera" userId="2e0da50a-588d-433f-964c-fee38643a25c" providerId="ADAL" clId="{10F6D2C7-974F-4E8B-A43E-F9ACB309FC27}" dt="2024-05-06T14:57:02.674" v="688" actId="478"/>
          <ac:spMkLst>
            <pc:docMk/>
            <pc:sldMk cId="0" sldId="282"/>
            <ac:spMk id="21" creationId="{00000000-0000-0000-0000-000000000000}"/>
          </ac:spMkLst>
        </pc:spChg>
        <pc:spChg chg="del">
          <ac:chgData name="Martin Sebera" userId="2e0da50a-588d-433f-964c-fee38643a25c" providerId="ADAL" clId="{10F6D2C7-974F-4E8B-A43E-F9ACB309FC27}" dt="2024-05-06T14:57:02.674" v="688" actId="478"/>
          <ac:spMkLst>
            <pc:docMk/>
            <pc:sldMk cId="0" sldId="282"/>
            <ac:spMk id="22"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23"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24"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25"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26"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27"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28" creationId="{00000000-0000-0000-0000-000000000000}"/>
          </ac:spMkLst>
        </pc:spChg>
        <pc:spChg chg="del">
          <ac:chgData name="Martin Sebera" userId="2e0da50a-588d-433f-964c-fee38643a25c" providerId="ADAL" clId="{10F6D2C7-974F-4E8B-A43E-F9ACB309FC27}" dt="2024-05-06T14:57:02.674" v="688" actId="478"/>
          <ac:spMkLst>
            <pc:docMk/>
            <pc:sldMk cId="0" sldId="282"/>
            <ac:spMk id="29" creationId="{00000000-0000-0000-0000-000000000000}"/>
          </ac:spMkLst>
        </pc:spChg>
        <pc:spChg chg="del">
          <ac:chgData name="Martin Sebera" userId="2e0da50a-588d-433f-964c-fee38643a25c" providerId="ADAL" clId="{10F6D2C7-974F-4E8B-A43E-F9ACB309FC27}" dt="2024-05-06T14:57:02.674" v="688" actId="478"/>
          <ac:spMkLst>
            <pc:docMk/>
            <pc:sldMk cId="0" sldId="282"/>
            <ac:spMk id="30" creationId="{00000000-0000-0000-0000-000000000000}"/>
          </ac:spMkLst>
        </pc:spChg>
        <pc:spChg chg="del">
          <ac:chgData name="Martin Sebera" userId="2e0da50a-588d-433f-964c-fee38643a25c" providerId="ADAL" clId="{10F6D2C7-974F-4E8B-A43E-F9ACB309FC27}" dt="2024-05-06T14:56:19.375" v="687" actId="478"/>
          <ac:spMkLst>
            <pc:docMk/>
            <pc:sldMk cId="0" sldId="282"/>
            <ac:spMk id="31" creationId="{00000000-0000-0000-0000-000000000000}"/>
          </ac:spMkLst>
        </pc:spChg>
        <pc:spChg chg="add mod">
          <ac:chgData name="Martin Sebera" userId="2e0da50a-588d-433f-964c-fee38643a25c" providerId="ADAL" clId="{10F6D2C7-974F-4E8B-A43E-F9ACB309FC27}" dt="2024-05-06T14:58:07.812" v="759" actId="6549"/>
          <ac:spMkLst>
            <pc:docMk/>
            <pc:sldMk cId="0" sldId="282"/>
            <ac:spMk id="33" creationId="{0F5B141A-C1FC-47CB-9066-7618C7F0EBDE}"/>
          </ac:spMkLst>
        </pc:spChg>
      </pc:sldChg>
      <pc:sldChg chg="del">
        <pc:chgData name="Martin Sebera" userId="2e0da50a-588d-433f-964c-fee38643a25c" providerId="ADAL" clId="{10F6D2C7-974F-4E8B-A43E-F9ACB309FC27}" dt="2024-05-06T11:43:15.025" v="347" actId="47"/>
        <pc:sldMkLst>
          <pc:docMk/>
          <pc:sldMk cId="0" sldId="283"/>
        </pc:sldMkLst>
      </pc:sldChg>
      <pc:sldChg chg="del">
        <pc:chgData name="Martin Sebera" userId="2e0da50a-588d-433f-964c-fee38643a25c" providerId="ADAL" clId="{10F6D2C7-974F-4E8B-A43E-F9ACB309FC27}" dt="2024-05-06T14:04:44.171" v="589" actId="47"/>
        <pc:sldMkLst>
          <pc:docMk/>
          <pc:sldMk cId="0" sldId="284"/>
        </pc:sldMkLst>
      </pc:sldChg>
      <pc:sldChg chg="del">
        <pc:chgData name="Martin Sebera" userId="2e0da50a-588d-433f-964c-fee38643a25c" providerId="ADAL" clId="{10F6D2C7-974F-4E8B-A43E-F9ACB309FC27}" dt="2024-05-06T11:43:21.591" v="348" actId="47"/>
        <pc:sldMkLst>
          <pc:docMk/>
          <pc:sldMk cId="0" sldId="285"/>
        </pc:sldMkLst>
      </pc:sldChg>
      <pc:sldChg chg="del">
        <pc:chgData name="Martin Sebera" userId="2e0da50a-588d-433f-964c-fee38643a25c" providerId="ADAL" clId="{10F6D2C7-974F-4E8B-A43E-F9ACB309FC27}" dt="2024-05-06T11:43:25.742" v="349" actId="47"/>
        <pc:sldMkLst>
          <pc:docMk/>
          <pc:sldMk cId="0" sldId="286"/>
        </pc:sldMkLst>
      </pc:sldChg>
      <pc:sldChg chg="addSp delSp modSp new add del mod">
        <pc:chgData name="Martin Sebera" userId="2e0da50a-588d-433f-964c-fee38643a25c" providerId="ADAL" clId="{10F6D2C7-974F-4E8B-A43E-F9ACB309FC27}" dt="2024-05-06T15:30:24.126" v="789" actId="113"/>
        <pc:sldMkLst>
          <pc:docMk/>
          <pc:sldMk cId="2425031581" sldId="287"/>
        </pc:sldMkLst>
        <pc:spChg chg="del">
          <ac:chgData name="Martin Sebera" userId="2e0da50a-588d-433f-964c-fee38643a25c" providerId="ADAL" clId="{10F6D2C7-974F-4E8B-A43E-F9ACB309FC27}" dt="2024-05-06T11:31:21.228" v="74" actId="478"/>
          <ac:spMkLst>
            <pc:docMk/>
            <pc:sldMk cId="2425031581" sldId="287"/>
            <ac:spMk id="2" creationId="{8324ABA9-11E6-402A-9AAD-9ED5B3FC2E6F}"/>
          </ac:spMkLst>
        </pc:spChg>
        <pc:spChg chg="del">
          <ac:chgData name="Martin Sebera" userId="2e0da50a-588d-433f-964c-fee38643a25c" providerId="ADAL" clId="{10F6D2C7-974F-4E8B-A43E-F9ACB309FC27}" dt="2024-05-06T11:31:21.228" v="74" actId="478"/>
          <ac:spMkLst>
            <pc:docMk/>
            <pc:sldMk cId="2425031581" sldId="287"/>
            <ac:spMk id="3" creationId="{D916E44E-75EB-4563-BAA2-7900FFC86A6D}"/>
          </ac:spMkLst>
        </pc:spChg>
        <pc:spChg chg="add mod">
          <ac:chgData name="Martin Sebera" userId="2e0da50a-588d-433f-964c-fee38643a25c" providerId="ADAL" clId="{10F6D2C7-974F-4E8B-A43E-F9ACB309FC27}" dt="2024-05-06T15:29:56.638" v="770" actId="1076"/>
          <ac:spMkLst>
            <pc:docMk/>
            <pc:sldMk cId="2425031581" sldId="287"/>
            <ac:spMk id="5" creationId="{688FFCE5-AB85-4F02-AC6F-2C505E4DC1EF}"/>
          </ac:spMkLst>
        </pc:spChg>
        <pc:spChg chg="add mod">
          <ac:chgData name="Martin Sebera" userId="2e0da50a-588d-433f-964c-fee38643a25c" providerId="ADAL" clId="{10F6D2C7-974F-4E8B-A43E-F9ACB309FC27}" dt="2024-05-06T15:30:24.126" v="789" actId="113"/>
          <ac:spMkLst>
            <pc:docMk/>
            <pc:sldMk cId="2425031581" sldId="287"/>
            <ac:spMk id="6" creationId="{5AFEAB52-93D6-4F9E-96FB-C0E70CA65433}"/>
          </ac:spMkLst>
        </pc:spChg>
      </pc:sldChg>
      <pc:sldChg chg="modSp new add del mod">
        <pc:chgData name="Martin Sebera" userId="2e0da50a-588d-433f-964c-fee38643a25c" providerId="ADAL" clId="{10F6D2C7-974F-4E8B-A43E-F9ACB309FC27}" dt="2024-05-06T15:33:45.372" v="847" actId="14100"/>
        <pc:sldMkLst>
          <pc:docMk/>
          <pc:sldMk cId="111945343" sldId="288"/>
        </pc:sldMkLst>
        <pc:spChg chg="mod">
          <ac:chgData name="Martin Sebera" userId="2e0da50a-588d-433f-964c-fee38643a25c" providerId="ADAL" clId="{10F6D2C7-974F-4E8B-A43E-F9ACB309FC27}" dt="2024-05-06T15:33:45.372" v="847" actId="14100"/>
          <ac:spMkLst>
            <pc:docMk/>
            <pc:sldMk cId="111945343" sldId="288"/>
            <ac:spMk id="2" creationId="{5128E7AB-22BD-4D86-9A88-0F1EB2750EBD}"/>
          </ac:spMkLst>
        </pc:spChg>
        <pc:spChg chg="mod">
          <ac:chgData name="Martin Sebera" userId="2e0da50a-588d-433f-964c-fee38643a25c" providerId="ADAL" clId="{10F6D2C7-974F-4E8B-A43E-F9ACB309FC27}" dt="2024-05-06T11:41:17.017" v="329" actId="1076"/>
          <ac:spMkLst>
            <pc:docMk/>
            <pc:sldMk cId="111945343" sldId="288"/>
            <ac:spMk id="3" creationId="{ECDDA4E9-7D83-403C-9C53-BC37993E938F}"/>
          </ac:spMkLst>
        </pc:spChg>
      </pc:sldChg>
      <pc:sldChg chg="modSp new add del mod">
        <pc:chgData name="Martin Sebera" userId="2e0da50a-588d-433f-964c-fee38643a25c" providerId="ADAL" clId="{10F6D2C7-974F-4E8B-A43E-F9ACB309FC27}" dt="2024-05-06T15:43:29.531" v="854" actId="113"/>
        <pc:sldMkLst>
          <pc:docMk/>
          <pc:sldMk cId="1189217649" sldId="289"/>
        </pc:sldMkLst>
        <pc:spChg chg="mod">
          <ac:chgData name="Martin Sebera" userId="2e0da50a-588d-433f-964c-fee38643a25c" providerId="ADAL" clId="{10F6D2C7-974F-4E8B-A43E-F9ACB309FC27}" dt="2024-05-06T15:43:29.531" v="854" actId="113"/>
          <ac:spMkLst>
            <pc:docMk/>
            <pc:sldMk cId="1189217649" sldId="289"/>
            <ac:spMk id="2" creationId="{51625349-5164-4EA1-A1AC-922250C190AB}"/>
          </ac:spMkLst>
        </pc:spChg>
        <pc:spChg chg="mod">
          <ac:chgData name="Martin Sebera" userId="2e0da50a-588d-433f-964c-fee38643a25c" providerId="ADAL" clId="{10F6D2C7-974F-4E8B-A43E-F9ACB309FC27}" dt="2024-05-06T11:41:43.612" v="336" actId="6549"/>
          <ac:spMkLst>
            <pc:docMk/>
            <pc:sldMk cId="1189217649" sldId="289"/>
            <ac:spMk id="3" creationId="{40E53604-8774-42A5-84C3-09EBF515CCA1}"/>
          </ac:spMkLst>
        </pc:spChg>
      </pc:sldChg>
      <pc:sldChg chg="addSp delSp modSp new add del mod ord">
        <pc:chgData name="Martin Sebera" userId="2e0da50a-588d-433f-964c-fee38643a25c" providerId="ADAL" clId="{10F6D2C7-974F-4E8B-A43E-F9ACB309FC27}" dt="2024-05-06T15:44:07.397" v="861" actId="20577"/>
        <pc:sldMkLst>
          <pc:docMk/>
          <pc:sldMk cId="2348844810" sldId="290"/>
        </pc:sldMkLst>
        <pc:spChg chg="mod">
          <ac:chgData name="Martin Sebera" userId="2e0da50a-588d-433f-964c-fee38643a25c" providerId="ADAL" clId="{10F6D2C7-974F-4E8B-A43E-F9ACB309FC27}" dt="2024-05-06T11:57:06.796" v="476" actId="1076"/>
          <ac:spMkLst>
            <pc:docMk/>
            <pc:sldMk cId="2348844810" sldId="290"/>
            <ac:spMk id="2" creationId="{789979A0-9D84-4E21-9482-D1E082FB6560}"/>
          </ac:spMkLst>
        </pc:spChg>
        <pc:spChg chg="mod">
          <ac:chgData name="Martin Sebera" userId="2e0da50a-588d-433f-964c-fee38643a25c" providerId="ADAL" clId="{10F6D2C7-974F-4E8B-A43E-F9ACB309FC27}" dt="2024-05-06T11:57:09.661" v="477" actId="1076"/>
          <ac:spMkLst>
            <pc:docMk/>
            <pc:sldMk cId="2348844810" sldId="290"/>
            <ac:spMk id="3" creationId="{A0EFDA39-C34A-4371-94F3-48723B83DD94}"/>
          </ac:spMkLst>
        </pc:spChg>
        <pc:spChg chg="add mod">
          <ac:chgData name="Martin Sebera" userId="2e0da50a-588d-433f-964c-fee38643a25c" providerId="ADAL" clId="{10F6D2C7-974F-4E8B-A43E-F9ACB309FC27}" dt="2024-05-06T15:44:07.397" v="861" actId="20577"/>
          <ac:spMkLst>
            <pc:docMk/>
            <pc:sldMk cId="2348844810" sldId="290"/>
            <ac:spMk id="9" creationId="{1FE0B646-E056-4A03-8194-E6CBA8E2266B}"/>
          </ac:spMkLst>
        </pc:spChg>
        <pc:picChg chg="add del mod">
          <ac:chgData name="Martin Sebera" userId="2e0da50a-588d-433f-964c-fee38643a25c" providerId="ADAL" clId="{10F6D2C7-974F-4E8B-A43E-F9ACB309FC27}" dt="2024-05-06T11:57:30.490" v="479" actId="478"/>
          <ac:picMkLst>
            <pc:docMk/>
            <pc:sldMk cId="2348844810" sldId="290"/>
            <ac:picMk id="5" creationId="{5C1EAA2A-AA70-48D8-9879-431E8799102A}"/>
          </ac:picMkLst>
        </pc:picChg>
        <pc:picChg chg="add mod">
          <ac:chgData name="Martin Sebera" userId="2e0da50a-588d-433f-964c-fee38643a25c" providerId="ADAL" clId="{10F6D2C7-974F-4E8B-A43E-F9ACB309FC27}" dt="2024-05-06T11:57:38.708" v="483" actId="1076"/>
          <ac:picMkLst>
            <pc:docMk/>
            <pc:sldMk cId="2348844810" sldId="290"/>
            <ac:picMk id="7" creationId="{B5E21F7D-9395-43E9-B6F4-1274E5C56904}"/>
          </ac:picMkLst>
        </pc:picChg>
      </pc:sldChg>
      <pc:sldChg chg="addSp delSp modSp new add del mod ord">
        <pc:chgData name="Martin Sebera" userId="2e0da50a-588d-433f-964c-fee38643a25c" providerId="ADAL" clId="{10F6D2C7-974F-4E8B-A43E-F9ACB309FC27}" dt="2024-05-06T15:57:34.540" v="886" actId="14100"/>
        <pc:sldMkLst>
          <pc:docMk/>
          <pc:sldMk cId="3726024245" sldId="291"/>
        </pc:sldMkLst>
        <pc:spChg chg="del">
          <ac:chgData name="Martin Sebera" userId="2e0da50a-588d-433f-964c-fee38643a25c" providerId="ADAL" clId="{10F6D2C7-974F-4E8B-A43E-F9ACB309FC27}" dt="2024-05-06T11:48:07.752" v="404" actId="478"/>
          <ac:spMkLst>
            <pc:docMk/>
            <pc:sldMk cId="3726024245" sldId="291"/>
            <ac:spMk id="2" creationId="{6D5E1513-8983-4C8F-9BE6-9D82B7CCFE21}"/>
          </ac:spMkLst>
        </pc:spChg>
        <pc:spChg chg="del">
          <ac:chgData name="Martin Sebera" userId="2e0da50a-588d-433f-964c-fee38643a25c" providerId="ADAL" clId="{10F6D2C7-974F-4E8B-A43E-F9ACB309FC27}" dt="2024-05-06T11:48:07.752" v="404" actId="478"/>
          <ac:spMkLst>
            <pc:docMk/>
            <pc:sldMk cId="3726024245" sldId="291"/>
            <ac:spMk id="3" creationId="{A58BAD39-E0F7-44D7-872E-AB658F2670E4}"/>
          </ac:spMkLst>
        </pc:spChg>
        <pc:picChg chg="add mod">
          <ac:chgData name="Martin Sebera" userId="2e0da50a-588d-433f-964c-fee38643a25c" providerId="ADAL" clId="{10F6D2C7-974F-4E8B-A43E-F9ACB309FC27}" dt="2024-05-06T11:48:12.635" v="407" actId="1076"/>
          <ac:picMkLst>
            <pc:docMk/>
            <pc:sldMk cId="3726024245" sldId="291"/>
            <ac:picMk id="5" creationId="{329C40DF-5BDB-4D73-8C7E-4B28CD98243E}"/>
          </ac:picMkLst>
        </pc:picChg>
        <pc:picChg chg="add mod">
          <ac:chgData name="Martin Sebera" userId="2e0da50a-588d-433f-964c-fee38643a25c" providerId="ADAL" clId="{10F6D2C7-974F-4E8B-A43E-F9ACB309FC27}" dt="2024-05-06T15:56:14.948" v="880" actId="1076"/>
          <ac:picMkLst>
            <pc:docMk/>
            <pc:sldMk cId="3726024245" sldId="291"/>
            <ac:picMk id="6" creationId="{BD6C880E-E2D6-49A3-941E-A07DCEF2AD18}"/>
          </ac:picMkLst>
        </pc:picChg>
        <pc:picChg chg="add del mod">
          <ac:chgData name="Martin Sebera" userId="2e0da50a-588d-433f-964c-fee38643a25c" providerId="ADAL" clId="{10F6D2C7-974F-4E8B-A43E-F9ACB309FC27}" dt="2024-05-06T15:56:30.736" v="882" actId="478"/>
          <ac:picMkLst>
            <pc:docMk/>
            <pc:sldMk cId="3726024245" sldId="291"/>
            <ac:picMk id="1026" creationId="{2D45E5F3-A6D1-4C60-B9C8-B1E3D8BE788D}"/>
          </ac:picMkLst>
        </pc:picChg>
        <pc:picChg chg="add mod">
          <ac:chgData name="Martin Sebera" userId="2e0da50a-588d-433f-964c-fee38643a25c" providerId="ADAL" clId="{10F6D2C7-974F-4E8B-A43E-F9ACB309FC27}" dt="2024-05-06T15:56:16.516" v="881" actId="1076"/>
          <ac:picMkLst>
            <pc:docMk/>
            <pc:sldMk cId="3726024245" sldId="291"/>
            <ac:picMk id="1028" creationId="{00B70FFB-A506-49C9-A690-E8A232C9DC75}"/>
          </ac:picMkLst>
        </pc:picChg>
        <pc:picChg chg="add mod">
          <ac:chgData name="Martin Sebera" userId="2e0da50a-588d-433f-964c-fee38643a25c" providerId="ADAL" clId="{10F6D2C7-974F-4E8B-A43E-F9ACB309FC27}" dt="2024-05-06T15:57:34.540" v="886" actId="14100"/>
          <ac:picMkLst>
            <pc:docMk/>
            <pc:sldMk cId="3726024245" sldId="291"/>
            <ac:picMk id="1030" creationId="{3668030A-5D42-4F0D-8786-40E021783AF8}"/>
          </ac:picMkLst>
        </pc:picChg>
        <pc:picChg chg="add mod">
          <ac:chgData name="Martin Sebera" userId="2e0da50a-588d-433f-964c-fee38643a25c" providerId="ADAL" clId="{10F6D2C7-974F-4E8B-A43E-F9ACB309FC27}" dt="2024-05-06T15:56:13.185" v="879" actId="1076"/>
          <ac:picMkLst>
            <pc:docMk/>
            <pc:sldMk cId="3726024245" sldId="291"/>
            <ac:picMk id="1032" creationId="{EC6D6987-38D7-4B68-9FDB-55913D6A73F2}"/>
          </ac:picMkLst>
        </pc:picChg>
        <pc:picChg chg="add mod">
          <ac:chgData name="Martin Sebera" userId="2e0da50a-588d-433f-964c-fee38643a25c" providerId="ADAL" clId="{10F6D2C7-974F-4E8B-A43E-F9ACB309FC27}" dt="2024-05-06T15:56:37.696" v="885" actId="1076"/>
          <ac:picMkLst>
            <pc:docMk/>
            <pc:sldMk cId="3726024245" sldId="291"/>
            <ac:picMk id="1034" creationId="{091DDD6D-CDD7-472C-A5B9-57AA1E67DED0}"/>
          </ac:picMkLst>
        </pc:picChg>
      </pc:sldChg>
      <pc:sldChg chg="modSp new add del mod">
        <pc:chgData name="Martin Sebera" userId="2e0da50a-588d-433f-964c-fee38643a25c" providerId="ADAL" clId="{10F6D2C7-974F-4E8B-A43E-F9ACB309FC27}" dt="2024-05-06T14:54:53.163" v="616" actId="47"/>
        <pc:sldMkLst>
          <pc:docMk/>
          <pc:sldMk cId="2399297404" sldId="292"/>
        </pc:sldMkLst>
        <pc:spChg chg="mod">
          <ac:chgData name="Martin Sebera" userId="2e0da50a-588d-433f-964c-fee38643a25c" providerId="ADAL" clId="{10F6D2C7-974F-4E8B-A43E-F9ACB309FC27}" dt="2024-05-06T11:49:41.330" v="450" actId="207"/>
          <ac:spMkLst>
            <pc:docMk/>
            <pc:sldMk cId="2399297404" sldId="292"/>
            <ac:spMk id="2" creationId="{D6226397-32F4-4B03-8E22-D25AFEFD773A}"/>
          </ac:spMkLst>
        </pc:spChg>
        <pc:spChg chg="mod">
          <ac:chgData name="Martin Sebera" userId="2e0da50a-588d-433f-964c-fee38643a25c" providerId="ADAL" clId="{10F6D2C7-974F-4E8B-A43E-F9ACB309FC27}" dt="2024-05-06T11:54:14.803" v="470" actId="255"/>
          <ac:spMkLst>
            <pc:docMk/>
            <pc:sldMk cId="2399297404" sldId="292"/>
            <ac:spMk id="3" creationId="{4ADC9525-C865-47B5-BA91-2524A4055CF5}"/>
          </ac:spMkLst>
        </pc:spChg>
      </pc:sldChg>
      <pc:sldChg chg="addSp delSp modSp new add del mod">
        <pc:chgData name="Martin Sebera" userId="2e0da50a-588d-433f-964c-fee38643a25c" providerId="ADAL" clId="{10F6D2C7-974F-4E8B-A43E-F9ACB309FC27}" dt="2024-05-06T15:40:54.485" v="850" actId="6549"/>
        <pc:sldMkLst>
          <pc:docMk/>
          <pc:sldMk cId="2421072366" sldId="293"/>
        </pc:sldMkLst>
        <pc:spChg chg="mod">
          <ac:chgData name="Martin Sebera" userId="2e0da50a-588d-433f-964c-fee38643a25c" providerId="ADAL" clId="{10F6D2C7-974F-4E8B-A43E-F9ACB309FC27}" dt="2024-05-06T14:01:55.470" v="584" actId="113"/>
          <ac:spMkLst>
            <pc:docMk/>
            <pc:sldMk cId="2421072366" sldId="293"/>
            <ac:spMk id="2" creationId="{DD29E12F-996D-472D-B0BA-6ED899DF9126}"/>
          </ac:spMkLst>
        </pc:spChg>
        <pc:spChg chg="mod">
          <ac:chgData name="Martin Sebera" userId="2e0da50a-588d-433f-964c-fee38643a25c" providerId="ADAL" clId="{10F6D2C7-974F-4E8B-A43E-F9ACB309FC27}" dt="2024-05-06T14:00:29.599" v="573" actId="1076"/>
          <ac:spMkLst>
            <pc:docMk/>
            <pc:sldMk cId="2421072366" sldId="293"/>
            <ac:spMk id="3" creationId="{B17C6694-AB65-4C3F-BFD7-D4AEA54F3D4E}"/>
          </ac:spMkLst>
        </pc:spChg>
        <pc:spChg chg="add mod">
          <ac:chgData name="Martin Sebera" userId="2e0da50a-588d-433f-964c-fee38643a25c" providerId="ADAL" clId="{10F6D2C7-974F-4E8B-A43E-F9ACB309FC27}" dt="2024-05-06T15:40:54.485" v="850" actId="6549"/>
          <ac:spMkLst>
            <pc:docMk/>
            <pc:sldMk cId="2421072366" sldId="293"/>
            <ac:spMk id="8" creationId="{B917451F-D7C4-41C3-AB98-50AE7F32B877}"/>
          </ac:spMkLst>
        </pc:spChg>
        <pc:picChg chg="add del mod">
          <ac:chgData name="Martin Sebera" userId="2e0da50a-588d-433f-964c-fee38643a25c" providerId="ADAL" clId="{10F6D2C7-974F-4E8B-A43E-F9ACB309FC27}" dt="2024-05-06T14:00:45.575" v="574" actId="478"/>
          <ac:picMkLst>
            <pc:docMk/>
            <pc:sldMk cId="2421072366" sldId="293"/>
            <ac:picMk id="4" creationId="{F4E27121-3ED8-4A75-95D6-75DD599E9095}"/>
          </ac:picMkLst>
        </pc:picChg>
        <pc:picChg chg="add mod">
          <ac:chgData name="Martin Sebera" userId="2e0da50a-588d-433f-964c-fee38643a25c" providerId="ADAL" clId="{10F6D2C7-974F-4E8B-A43E-F9ACB309FC27}" dt="2024-05-06T14:00:53.859" v="578" actId="14100"/>
          <ac:picMkLst>
            <pc:docMk/>
            <pc:sldMk cId="2421072366" sldId="293"/>
            <ac:picMk id="6" creationId="{A8E9CF16-0629-44C1-9962-0E6B4CD1BB53}"/>
          </ac:picMkLst>
        </pc:picChg>
      </pc:sldChg>
      <pc:sldChg chg="modSp new add del mod">
        <pc:chgData name="Martin Sebera" userId="2e0da50a-588d-433f-964c-fee38643a25c" providerId="ADAL" clId="{10F6D2C7-974F-4E8B-A43E-F9ACB309FC27}" dt="2024-05-06T14:55:20.131" v="644" actId="20577"/>
        <pc:sldMkLst>
          <pc:docMk/>
          <pc:sldMk cId="3016905448" sldId="294"/>
        </pc:sldMkLst>
        <pc:spChg chg="mod">
          <ac:chgData name="Martin Sebera" userId="2e0da50a-588d-433f-964c-fee38643a25c" providerId="ADAL" clId="{10F6D2C7-974F-4E8B-A43E-F9ACB309FC27}" dt="2024-05-06T14:55:20.131" v="644" actId="20577"/>
          <ac:spMkLst>
            <pc:docMk/>
            <pc:sldMk cId="3016905448" sldId="294"/>
            <ac:spMk id="2" creationId="{F567F89D-E0F7-430C-BDA1-2D626232B7FE}"/>
          </ac:spMkLst>
        </pc:spChg>
        <pc:spChg chg="mod">
          <ac:chgData name="Martin Sebera" userId="2e0da50a-588d-433f-964c-fee38643a25c" providerId="ADAL" clId="{10F6D2C7-974F-4E8B-A43E-F9ACB309FC27}" dt="2024-05-06T14:53:23.590" v="610" actId="255"/>
          <ac:spMkLst>
            <pc:docMk/>
            <pc:sldMk cId="3016905448" sldId="294"/>
            <ac:spMk id="3" creationId="{CFDCE53B-F7AE-4FC2-8E18-550F25452B68}"/>
          </ac:spMkLst>
        </pc:spChg>
      </pc:sldChg>
      <pc:sldChg chg="addSp delSp modSp new add del mod">
        <pc:chgData name="Martin Sebera" userId="2e0da50a-588d-433f-964c-fee38643a25c" providerId="ADAL" clId="{10F6D2C7-974F-4E8B-A43E-F9ACB309FC27}" dt="2024-05-06T14:55:34.184" v="650" actId="1035"/>
        <pc:sldMkLst>
          <pc:docMk/>
          <pc:sldMk cId="3342972923" sldId="295"/>
        </pc:sldMkLst>
        <pc:spChg chg="del">
          <ac:chgData name="Martin Sebera" userId="2e0da50a-588d-433f-964c-fee38643a25c" providerId="ADAL" clId="{10F6D2C7-974F-4E8B-A43E-F9ACB309FC27}" dt="2024-05-06T14:55:02.996" v="617" actId="478"/>
          <ac:spMkLst>
            <pc:docMk/>
            <pc:sldMk cId="3342972923" sldId="295"/>
            <ac:spMk id="2" creationId="{3BA115A8-35C0-43D0-B7B0-536DC434A2CF}"/>
          </ac:spMkLst>
        </pc:spChg>
        <pc:spChg chg="del">
          <ac:chgData name="Martin Sebera" userId="2e0da50a-588d-433f-964c-fee38643a25c" providerId="ADAL" clId="{10F6D2C7-974F-4E8B-A43E-F9ACB309FC27}" dt="2024-05-06T14:55:02.996" v="617" actId="478"/>
          <ac:spMkLst>
            <pc:docMk/>
            <pc:sldMk cId="3342972923" sldId="295"/>
            <ac:spMk id="3" creationId="{3183983B-9A85-46DD-9187-920DF79EAAEC}"/>
          </ac:spMkLst>
        </pc:spChg>
        <pc:spChg chg="add mod">
          <ac:chgData name="Martin Sebera" userId="2e0da50a-588d-433f-964c-fee38643a25c" providerId="ADAL" clId="{10F6D2C7-974F-4E8B-A43E-F9ACB309FC27}" dt="2024-05-06T14:55:34.184" v="650" actId="1035"/>
          <ac:spMkLst>
            <pc:docMk/>
            <pc:sldMk cId="3342972923" sldId="295"/>
            <ac:spMk id="6" creationId="{AAB2D73C-ED6E-4CB5-A8B8-F4882E2DBB55}"/>
          </ac:spMkLst>
        </pc:spChg>
        <pc:picChg chg="add">
          <ac:chgData name="Martin Sebera" userId="2e0da50a-588d-433f-964c-fee38643a25c" providerId="ADAL" clId="{10F6D2C7-974F-4E8B-A43E-F9ACB309FC27}" dt="2024-05-06T14:55:03.371" v="618" actId="22"/>
          <ac:picMkLst>
            <pc:docMk/>
            <pc:sldMk cId="3342972923" sldId="295"/>
            <ac:picMk id="5" creationId="{E99DB007-E805-4944-98C2-14A545411AB9}"/>
          </ac:picMkLst>
        </pc:picChg>
      </pc:sldChg>
      <pc:sldChg chg="addSp delSp modSp new mod">
        <pc:chgData name="Martin Sebera" userId="2e0da50a-588d-433f-964c-fee38643a25c" providerId="ADAL" clId="{10F6D2C7-974F-4E8B-A43E-F9ACB309FC27}" dt="2024-05-06T15:33:26.519" v="829" actId="20577"/>
        <pc:sldMkLst>
          <pc:docMk/>
          <pc:sldMk cId="2084592392" sldId="296"/>
        </pc:sldMkLst>
        <pc:spChg chg="del">
          <ac:chgData name="Martin Sebera" userId="2e0da50a-588d-433f-964c-fee38643a25c" providerId="ADAL" clId="{10F6D2C7-974F-4E8B-A43E-F9ACB309FC27}" dt="2024-05-06T15:31:03.223" v="791" actId="478"/>
          <ac:spMkLst>
            <pc:docMk/>
            <pc:sldMk cId="2084592392" sldId="296"/>
            <ac:spMk id="2" creationId="{E14598D6-F850-4FAF-ACB6-5B2F294A67DE}"/>
          </ac:spMkLst>
        </pc:spChg>
        <pc:spChg chg="del">
          <ac:chgData name="Martin Sebera" userId="2e0da50a-588d-433f-964c-fee38643a25c" providerId="ADAL" clId="{10F6D2C7-974F-4E8B-A43E-F9ACB309FC27}" dt="2024-05-06T15:31:03.223" v="791" actId="478"/>
          <ac:spMkLst>
            <pc:docMk/>
            <pc:sldMk cId="2084592392" sldId="296"/>
            <ac:spMk id="3" creationId="{7008116F-E590-49C9-886F-48C917B800FD}"/>
          </ac:spMkLst>
        </pc:spChg>
        <pc:spChg chg="add mod">
          <ac:chgData name="Martin Sebera" userId="2e0da50a-588d-433f-964c-fee38643a25c" providerId="ADAL" clId="{10F6D2C7-974F-4E8B-A43E-F9ACB309FC27}" dt="2024-05-06T15:33:26.519" v="829" actId="20577"/>
          <ac:spMkLst>
            <pc:docMk/>
            <pc:sldMk cId="2084592392" sldId="296"/>
            <ac:spMk id="5" creationId="{2FCEA159-48DC-42B7-B416-EF5DAFC1D052}"/>
          </ac:spMkLst>
        </pc:spChg>
        <pc:spChg chg="add del mod">
          <ac:chgData name="Martin Sebera" userId="2e0da50a-588d-433f-964c-fee38643a25c" providerId="ADAL" clId="{10F6D2C7-974F-4E8B-A43E-F9ACB309FC27}" dt="2024-05-06T15:31:53.403" v="801"/>
          <ac:spMkLst>
            <pc:docMk/>
            <pc:sldMk cId="2084592392" sldId="296"/>
            <ac:spMk id="6" creationId="{355C5BB6-7C2C-423B-A549-810652470B45}"/>
          </ac:spMkLst>
        </pc:spChg>
        <pc:spChg chg="add mod">
          <ac:chgData name="Martin Sebera" userId="2e0da50a-588d-433f-964c-fee38643a25c" providerId="ADAL" clId="{10F6D2C7-974F-4E8B-A43E-F9ACB309FC27}" dt="2024-05-06T15:32:07.854" v="802"/>
          <ac:spMkLst>
            <pc:docMk/>
            <pc:sldMk cId="2084592392" sldId="296"/>
            <ac:spMk id="7" creationId="{3F1A286C-6393-4CC4-9079-C99A07779552}"/>
          </ac:spMkLst>
        </pc:spChg>
        <pc:spChg chg="add mod">
          <ac:chgData name="Martin Sebera" userId="2e0da50a-588d-433f-964c-fee38643a25c" providerId="ADAL" clId="{10F6D2C7-974F-4E8B-A43E-F9ACB309FC27}" dt="2024-05-06T15:32:07.854" v="802"/>
          <ac:spMkLst>
            <pc:docMk/>
            <pc:sldMk cId="2084592392" sldId="296"/>
            <ac:spMk id="8" creationId="{33CAE711-2521-48D3-AD98-4B839F3A2231}"/>
          </ac:spMkLst>
        </pc:spChg>
        <pc:spChg chg="add mod">
          <ac:chgData name="Martin Sebera" userId="2e0da50a-588d-433f-964c-fee38643a25c" providerId="ADAL" clId="{10F6D2C7-974F-4E8B-A43E-F9ACB309FC27}" dt="2024-05-06T15:32:07.854" v="802"/>
          <ac:spMkLst>
            <pc:docMk/>
            <pc:sldMk cId="2084592392" sldId="296"/>
            <ac:spMk id="9" creationId="{B03AF411-1648-4B90-A1BE-4A435EF867F2}"/>
          </ac:spMkLst>
        </pc:spChg>
        <pc:spChg chg="add mod">
          <ac:chgData name="Martin Sebera" userId="2e0da50a-588d-433f-964c-fee38643a25c" providerId="ADAL" clId="{10F6D2C7-974F-4E8B-A43E-F9ACB309FC27}" dt="2024-05-06T15:32:07.854" v="802"/>
          <ac:spMkLst>
            <pc:docMk/>
            <pc:sldMk cId="2084592392" sldId="296"/>
            <ac:spMk id="10" creationId="{BFD27970-D4C0-4F4C-BCBB-0AFB7AD3C888}"/>
          </ac:spMkLst>
        </pc:spChg>
        <pc:spChg chg="add mod">
          <ac:chgData name="Martin Sebera" userId="2e0da50a-588d-433f-964c-fee38643a25c" providerId="ADAL" clId="{10F6D2C7-974F-4E8B-A43E-F9ACB309FC27}" dt="2024-05-06T15:32:22.022" v="813" actId="113"/>
          <ac:spMkLst>
            <pc:docMk/>
            <pc:sldMk cId="2084592392" sldId="296"/>
            <ac:spMk id="11" creationId="{408F7BB4-93FB-4928-801A-345C0538902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85459" y="1504188"/>
            <a:ext cx="257810" cy="447040"/>
          </a:xfrm>
          <a:custGeom>
            <a:avLst/>
            <a:gdLst/>
            <a:ahLst/>
            <a:cxnLst/>
            <a:rect l="l" t="t" r="r" b="b"/>
            <a:pathLst>
              <a:path w="257810" h="447039">
                <a:moveTo>
                  <a:pt x="257556" y="0"/>
                </a:moveTo>
                <a:lnTo>
                  <a:pt x="0" y="0"/>
                </a:lnTo>
                <a:lnTo>
                  <a:pt x="0" y="446531"/>
                </a:lnTo>
                <a:lnTo>
                  <a:pt x="257556" y="0"/>
                </a:lnTo>
                <a:close/>
              </a:path>
            </a:pathLst>
          </a:custGeom>
          <a:solidFill>
            <a:srgbClr val="A4F0B3"/>
          </a:solidFill>
        </p:spPr>
        <p:txBody>
          <a:bodyPr wrap="square" lIns="0" tIns="0" rIns="0" bIns="0" rtlCol="0"/>
          <a:lstStyle/>
          <a:p>
            <a:endParaRPr/>
          </a:p>
        </p:txBody>
      </p:sp>
      <p:sp>
        <p:nvSpPr>
          <p:cNvPr id="17" name="bk object 17"/>
          <p:cNvSpPr/>
          <p:nvPr/>
        </p:nvSpPr>
        <p:spPr>
          <a:xfrm>
            <a:off x="4814313" y="1505711"/>
            <a:ext cx="1800225" cy="3035935"/>
          </a:xfrm>
          <a:custGeom>
            <a:avLst/>
            <a:gdLst/>
            <a:ahLst/>
            <a:cxnLst/>
            <a:rect l="l" t="t" r="r" b="b"/>
            <a:pathLst>
              <a:path w="1800225" h="3035935">
                <a:moveTo>
                  <a:pt x="1799844" y="0"/>
                </a:moveTo>
                <a:lnTo>
                  <a:pt x="0" y="0"/>
                </a:lnTo>
                <a:lnTo>
                  <a:pt x="0" y="2135886"/>
                </a:lnTo>
                <a:lnTo>
                  <a:pt x="1247" y="2183680"/>
                </a:lnTo>
                <a:lnTo>
                  <a:pt x="4948" y="2230824"/>
                </a:lnTo>
                <a:lnTo>
                  <a:pt x="11040" y="2277256"/>
                </a:lnTo>
                <a:lnTo>
                  <a:pt x="19461" y="2322914"/>
                </a:lnTo>
                <a:lnTo>
                  <a:pt x="30148" y="2367736"/>
                </a:lnTo>
                <a:lnTo>
                  <a:pt x="43040" y="2411660"/>
                </a:lnTo>
                <a:lnTo>
                  <a:pt x="58075" y="2454622"/>
                </a:lnTo>
                <a:lnTo>
                  <a:pt x="75190" y="2496562"/>
                </a:lnTo>
                <a:lnTo>
                  <a:pt x="94323" y="2537417"/>
                </a:lnTo>
                <a:lnTo>
                  <a:pt x="115412" y="2577124"/>
                </a:lnTo>
                <a:lnTo>
                  <a:pt x="138394" y="2615622"/>
                </a:lnTo>
                <a:lnTo>
                  <a:pt x="163208" y="2652848"/>
                </a:lnTo>
                <a:lnTo>
                  <a:pt x="189790" y="2688740"/>
                </a:lnTo>
                <a:lnTo>
                  <a:pt x="218080" y="2723236"/>
                </a:lnTo>
                <a:lnTo>
                  <a:pt x="248015" y="2756274"/>
                </a:lnTo>
                <a:lnTo>
                  <a:pt x="279533" y="2787792"/>
                </a:lnTo>
                <a:lnTo>
                  <a:pt x="312571" y="2817727"/>
                </a:lnTo>
                <a:lnTo>
                  <a:pt x="347067" y="2846017"/>
                </a:lnTo>
                <a:lnTo>
                  <a:pt x="382959" y="2872599"/>
                </a:lnTo>
                <a:lnTo>
                  <a:pt x="420185" y="2897413"/>
                </a:lnTo>
                <a:lnTo>
                  <a:pt x="458683" y="2920395"/>
                </a:lnTo>
                <a:lnTo>
                  <a:pt x="498390" y="2941484"/>
                </a:lnTo>
                <a:lnTo>
                  <a:pt x="539245" y="2960617"/>
                </a:lnTo>
                <a:lnTo>
                  <a:pt x="581185" y="2977732"/>
                </a:lnTo>
                <a:lnTo>
                  <a:pt x="624147" y="2992767"/>
                </a:lnTo>
                <a:lnTo>
                  <a:pt x="668071" y="3005659"/>
                </a:lnTo>
                <a:lnTo>
                  <a:pt x="712893" y="3016346"/>
                </a:lnTo>
                <a:lnTo>
                  <a:pt x="758551" y="3024767"/>
                </a:lnTo>
                <a:lnTo>
                  <a:pt x="804983" y="3030859"/>
                </a:lnTo>
                <a:lnTo>
                  <a:pt x="852127" y="3034560"/>
                </a:lnTo>
                <a:lnTo>
                  <a:pt x="899922" y="3035808"/>
                </a:lnTo>
                <a:lnTo>
                  <a:pt x="947716" y="3034560"/>
                </a:lnTo>
                <a:lnTo>
                  <a:pt x="994860" y="3030859"/>
                </a:lnTo>
                <a:lnTo>
                  <a:pt x="1041292" y="3024767"/>
                </a:lnTo>
                <a:lnTo>
                  <a:pt x="1086950" y="3016346"/>
                </a:lnTo>
                <a:lnTo>
                  <a:pt x="1131772" y="3005659"/>
                </a:lnTo>
                <a:lnTo>
                  <a:pt x="1175696" y="2992767"/>
                </a:lnTo>
                <a:lnTo>
                  <a:pt x="1218658" y="2977732"/>
                </a:lnTo>
                <a:lnTo>
                  <a:pt x="1260598" y="2960617"/>
                </a:lnTo>
                <a:lnTo>
                  <a:pt x="1301453" y="2941484"/>
                </a:lnTo>
                <a:lnTo>
                  <a:pt x="1341160" y="2920395"/>
                </a:lnTo>
                <a:lnTo>
                  <a:pt x="1379658" y="2897413"/>
                </a:lnTo>
                <a:lnTo>
                  <a:pt x="1416884" y="2872599"/>
                </a:lnTo>
                <a:lnTo>
                  <a:pt x="1452776" y="2846017"/>
                </a:lnTo>
                <a:lnTo>
                  <a:pt x="1487272" y="2817727"/>
                </a:lnTo>
                <a:lnTo>
                  <a:pt x="1520310" y="2787792"/>
                </a:lnTo>
                <a:lnTo>
                  <a:pt x="1551828" y="2756274"/>
                </a:lnTo>
                <a:lnTo>
                  <a:pt x="1581763" y="2723236"/>
                </a:lnTo>
                <a:lnTo>
                  <a:pt x="1610053" y="2688740"/>
                </a:lnTo>
                <a:lnTo>
                  <a:pt x="1636635" y="2652848"/>
                </a:lnTo>
                <a:lnTo>
                  <a:pt x="1661449" y="2615622"/>
                </a:lnTo>
                <a:lnTo>
                  <a:pt x="1684431" y="2577124"/>
                </a:lnTo>
                <a:lnTo>
                  <a:pt x="1705520" y="2537417"/>
                </a:lnTo>
                <a:lnTo>
                  <a:pt x="1724653" y="2496562"/>
                </a:lnTo>
                <a:lnTo>
                  <a:pt x="1741768" y="2454622"/>
                </a:lnTo>
                <a:lnTo>
                  <a:pt x="1756803" y="2411660"/>
                </a:lnTo>
                <a:lnTo>
                  <a:pt x="1769695" y="2367736"/>
                </a:lnTo>
                <a:lnTo>
                  <a:pt x="1780382" y="2322914"/>
                </a:lnTo>
                <a:lnTo>
                  <a:pt x="1788803" y="2277256"/>
                </a:lnTo>
                <a:lnTo>
                  <a:pt x="1794895" y="2230824"/>
                </a:lnTo>
                <a:lnTo>
                  <a:pt x="1798596" y="2183680"/>
                </a:lnTo>
                <a:lnTo>
                  <a:pt x="1799844" y="2135886"/>
                </a:lnTo>
                <a:lnTo>
                  <a:pt x="1799844" y="0"/>
                </a:lnTo>
                <a:close/>
              </a:path>
            </a:pathLst>
          </a:custGeom>
          <a:solidFill>
            <a:srgbClr val="FFFFFF"/>
          </a:solidFill>
        </p:spPr>
        <p:txBody>
          <a:bodyPr wrap="square" lIns="0" tIns="0" rIns="0" bIns="0" rtlCol="0"/>
          <a:lstStyle/>
          <a:p>
            <a:endParaRPr/>
          </a:p>
        </p:txBody>
      </p:sp>
      <p:sp>
        <p:nvSpPr>
          <p:cNvPr id="18" name="bk object 18"/>
          <p:cNvSpPr/>
          <p:nvPr/>
        </p:nvSpPr>
        <p:spPr>
          <a:xfrm>
            <a:off x="4814313" y="1505711"/>
            <a:ext cx="1800225" cy="3035935"/>
          </a:xfrm>
          <a:custGeom>
            <a:avLst/>
            <a:gdLst/>
            <a:ahLst/>
            <a:cxnLst/>
            <a:rect l="l" t="t" r="r" b="b"/>
            <a:pathLst>
              <a:path w="1800225" h="3035935">
                <a:moveTo>
                  <a:pt x="899922" y="3035808"/>
                </a:moveTo>
                <a:lnTo>
                  <a:pt x="852127" y="3034560"/>
                </a:lnTo>
                <a:lnTo>
                  <a:pt x="804983" y="3030859"/>
                </a:lnTo>
                <a:lnTo>
                  <a:pt x="758551" y="3024767"/>
                </a:lnTo>
                <a:lnTo>
                  <a:pt x="712893" y="3016346"/>
                </a:lnTo>
                <a:lnTo>
                  <a:pt x="668071" y="3005659"/>
                </a:lnTo>
                <a:lnTo>
                  <a:pt x="624147" y="2992767"/>
                </a:lnTo>
                <a:lnTo>
                  <a:pt x="581185" y="2977732"/>
                </a:lnTo>
                <a:lnTo>
                  <a:pt x="539245" y="2960617"/>
                </a:lnTo>
                <a:lnTo>
                  <a:pt x="498390" y="2941484"/>
                </a:lnTo>
                <a:lnTo>
                  <a:pt x="458683" y="2920395"/>
                </a:lnTo>
                <a:lnTo>
                  <a:pt x="420185" y="2897413"/>
                </a:lnTo>
                <a:lnTo>
                  <a:pt x="382959" y="2872599"/>
                </a:lnTo>
                <a:lnTo>
                  <a:pt x="347067" y="2846017"/>
                </a:lnTo>
                <a:lnTo>
                  <a:pt x="312571" y="2817727"/>
                </a:lnTo>
                <a:lnTo>
                  <a:pt x="279533" y="2787792"/>
                </a:lnTo>
                <a:lnTo>
                  <a:pt x="248015" y="2756274"/>
                </a:lnTo>
                <a:lnTo>
                  <a:pt x="218080" y="2723236"/>
                </a:lnTo>
                <a:lnTo>
                  <a:pt x="189790" y="2688740"/>
                </a:lnTo>
                <a:lnTo>
                  <a:pt x="163208" y="2652848"/>
                </a:lnTo>
                <a:lnTo>
                  <a:pt x="138394" y="2615622"/>
                </a:lnTo>
                <a:lnTo>
                  <a:pt x="115412" y="2577124"/>
                </a:lnTo>
                <a:lnTo>
                  <a:pt x="94323" y="2537417"/>
                </a:lnTo>
                <a:lnTo>
                  <a:pt x="75190" y="2496562"/>
                </a:lnTo>
                <a:lnTo>
                  <a:pt x="58075" y="2454622"/>
                </a:lnTo>
                <a:lnTo>
                  <a:pt x="43040" y="2411660"/>
                </a:lnTo>
                <a:lnTo>
                  <a:pt x="30148" y="2367736"/>
                </a:lnTo>
                <a:lnTo>
                  <a:pt x="19461" y="2322914"/>
                </a:lnTo>
                <a:lnTo>
                  <a:pt x="11040" y="2277256"/>
                </a:lnTo>
                <a:lnTo>
                  <a:pt x="4948" y="2230824"/>
                </a:lnTo>
                <a:lnTo>
                  <a:pt x="1247" y="2183680"/>
                </a:lnTo>
                <a:lnTo>
                  <a:pt x="0" y="2135886"/>
                </a:lnTo>
                <a:lnTo>
                  <a:pt x="0" y="0"/>
                </a:lnTo>
                <a:lnTo>
                  <a:pt x="1799844" y="0"/>
                </a:lnTo>
                <a:lnTo>
                  <a:pt x="1799844" y="2135886"/>
                </a:lnTo>
                <a:lnTo>
                  <a:pt x="1798596" y="2183680"/>
                </a:lnTo>
                <a:lnTo>
                  <a:pt x="1794895" y="2230824"/>
                </a:lnTo>
                <a:lnTo>
                  <a:pt x="1788803" y="2277256"/>
                </a:lnTo>
                <a:lnTo>
                  <a:pt x="1780382" y="2322914"/>
                </a:lnTo>
                <a:lnTo>
                  <a:pt x="1769695" y="2367736"/>
                </a:lnTo>
                <a:lnTo>
                  <a:pt x="1756803" y="2411660"/>
                </a:lnTo>
                <a:lnTo>
                  <a:pt x="1741768" y="2454622"/>
                </a:lnTo>
                <a:lnTo>
                  <a:pt x="1724653" y="2496562"/>
                </a:lnTo>
                <a:lnTo>
                  <a:pt x="1705520" y="2537417"/>
                </a:lnTo>
                <a:lnTo>
                  <a:pt x="1684431" y="2577124"/>
                </a:lnTo>
                <a:lnTo>
                  <a:pt x="1661449" y="2615622"/>
                </a:lnTo>
                <a:lnTo>
                  <a:pt x="1636635" y="2652848"/>
                </a:lnTo>
                <a:lnTo>
                  <a:pt x="1610053" y="2688740"/>
                </a:lnTo>
                <a:lnTo>
                  <a:pt x="1581763" y="2723236"/>
                </a:lnTo>
                <a:lnTo>
                  <a:pt x="1551828" y="2756274"/>
                </a:lnTo>
                <a:lnTo>
                  <a:pt x="1520310" y="2787792"/>
                </a:lnTo>
                <a:lnTo>
                  <a:pt x="1487272" y="2817727"/>
                </a:lnTo>
                <a:lnTo>
                  <a:pt x="1452776" y="2846017"/>
                </a:lnTo>
                <a:lnTo>
                  <a:pt x="1416884" y="2872599"/>
                </a:lnTo>
                <a:lnTo>
                  <a:pt x="1379658" y="2897413"/>
                </a:lnTo>
                <a:lnTo>
                  <a:pt x="1341160" y="2920395"/>
                </a:lnTo>
                <a:lnTo>
                  <a:pt x="1301453" y="2941484"/>
                </a:lnTo>
                <a:lnTo>
                  <a:pt x="1260598" y="2960617"/>
                </a:lnTo>
                <a:lnTo>
                  <a:pt x="1218658" y="2977732"/>
                </a:lnTo>
                <a:lnTo>
                  <a:pt x="1175696" y="2992767"/>
                </a:lnTo>
                <a:lnTo>
                  <a:pt x="1131772" y="3005659"/>
                </a:lnTo>
                <a:lnTo>
                  <a:pt x="1086950" y="3016346"/>
                </a:lnTo>
                <a:lnTo>
                  <a:pt x="1041292" y="3024767"/>
                </a:lnTo>
                <a:lnTo>
                  <a:pt x="994860" y="3030859"/>
                </a:lnTo>
                <a:lnTo>
                  <a:pt x="947716" y="3034560"/>
                </a:lnTo>
                <a:lnTo>
                  <a:pt x="899922" y="3035808"/>
                </a:lnTo>
                <a:close/>
              </a:path>
            </a:pathLst>
          </a:custGeom>
          <a:ln w="9144">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14435" y="528330"/>
            <a:ext cx="4315129" cy="452119"/>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05104" y="1981454"/>
            <a:ext cx="8133790" cy="1122680"/>
          </a:xfrm>
          <a:prstGeom prst="rect">
            <a:avLst/>
          </a:prstGeom>
        </p:spPr>
        <p:txBody>
          <a:bodyPr wrap="square" lIns="0" tIns="0" rIns="0" bIns="0">
            <a:spAutoFit/>
          </a:bodyPr>
          <a:lstStyle>
            <a:lvl1pPr>
              <a:defRPr sz="36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s.muni.cz/auth/th/rrz4j/"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zotero.org/" TargetMode="External"/><Relationship Id="rId2" Type="http://schemas.openxmlformats.org/officeDocument/2006/relationships/hyperlink" Target="https://www.rayyan.a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0600" y="1809750"/>
            <a:ext cx="4043452" cy="2782172"/>
          </a:xfrm>
          <a:prstGeom prst="rect">
            <a:avLst/>
          </a:prstGeom>
        </p:spPr>
        <p:txBody>
          <a:bodyPr vert="horz" wrap="square" lIns="0" tIns="12065" rIns="0" bIns="0" rtlCol="0">
            <a:spAutoFit/>
          </a:bodyPr>
          <a:lstStyle/>
          <a:p>
            <a:pPr marL="12700" marR="5080" algn="ctr">
              <a:lnSpc>
                <a:spcPct val="100000"/>
              </a:lnSpc>
              <a:spcBef>
                <a:spcPts val="95"/>
              </a:spcBef>
            </a:pPr>
            <a:r>
              <a:rPr lang="cs-CZ" sz="4000" spc="-30" dirty="0">
                <a:latin typeface="+mj-lt"/>
              </a:rPr>
              <a:t>Proces tvorby</a:t>
            </a:r>
            <a:br>
              <a:rPr lang="cs-CZ" sz="4000" spc="-30" dirty="0">
                <a:latin typeface="+mj-lt"/>
              </a:rPr>
            </a:br>
            <a:r>
              <a:rPr lang="cs-CZ" sz="4000" spc="-30" dirty="0">
                <a:latin typeface="+mj-lt"/>
              </a:rPr>
              <a:t>sy</a:t>
            </a:r>
            <a:r>
              <a:rPr lang="cs-CZ" sz="4000" spc="-90" dirty="0">
                <a:latin typeface="+mj-lt"/>
              </a:rPr>
              <a:t>stematické </a:t>
            </a:r>
            <a:r>
              <a:rPr lang="cs-CZ" sz="4000" spc="-90" dirty="0" err="1">
                <a:latin typeface="+mj-lt"/>
              </a:rPr>
              <a:t>review</a:t>
            </a:r>
            <a:br>
              <a:rPr lang="cs-CZ" sz="4000" spc="-90" dirty="0">
                <a:latin typeface="+mj-lt"/>
              </a:rPr>
            </a:br>
            <a:br>
              <a:rPr lang="cs-CZ" sz="4000" spc="-90" dirty="0">
                <a:latin typeface="+mj-lt"/>
              </a:rPr>
            </a:br>
            <a:r>
              <a:rPr lang="cs-CZ" sz="3000" spc="-90" dirty="0">
                <a:latin typeface="+mj-lt"/>
              </a:rPr>
              <a:t>Martin Sebera</a:t>
            </a:r>
            <a:br>
              <a:rPr lang="cs-CZ" sz="3000" spc="-90" dirty="0">
                <a:latin typeface="+mj-lt"/>
              </a:rPr>
            </a:br>
            <a:r>
              <a:rPr lang="cs-CZ" sz="3000" spc="-90" dirty="0">
                <a:latin typeface="+mj-lt"/>
              </a:rPr>
              <a:t>6. 5. 2024</a:t>
            </a:r>
            <a:endParaRPr lang="cs-CZ" sz="3000" dirty="0">
              <a:latin typeface="+mj-lt"/>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66750"/>
            <a:ext cx="4019550" cy="4019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226397-32F4-4B03-8E22-D25AFEFD773A}"/>
              </a:ext>
            </a:extLst>
          </p:cNvPr>
          <p:cNvSpPr>
            <a:spLocks noGrp="1"/>
          </p:cNvSpPr>
          <p:nvPr>
            <p:ph type="title"/>
          </p:nvPr>
        </p:nvSpPr>
        <p:spPr>
          <a:xfrm>
            <a:off x="1371601" y="528330"/>
            <a:ext cx="5357964" cy="430887"/>
          </a:xfrm>
        </p:spPr>
        <p:txBody>
          <a:bodyPr/>
          <a:lstStyle/>
          <a:p>
            <a:r>
              <a:rPr lang="cs-CZ" dirty="0"/>
              <a:t>Příklad: </a:t>
            </a:r>
            <a:r>
              <a:rPr lang="cs-CZ" dirty="0">
                <a:solidFill>
                  <a:srgbClr val="FF0000"/>
                </a:solidFill>
              </a:rPr>
              <a:t>BENEFITS OF ESPORTS</a:t>
            </a:r>
          </a:p>
        </p:txBody>
      </p:sp>
      <p:sp>
        <p:nvSpPr>
          <p:cNvPr id="3" name="Zástupný text 2">
            <a:extLst>
              <a:ext uri="{FF2B5EF4-FFF2-40B4-BE49-F238E27FC236}">
                <a16:creationId xmlns:a16="http://schemas.microsoft.com/office/drawing/2014/main" id="{4ADC9525-C865-47B5-BA91-2524A4055CF5}"/>
              </a:ext>
            </a:extLst>
          </p:cNvPr>
          <p:cNvSpPr>
            <a:spLocks noGrp="1"/>
          </p:cNvSpPr>
          <p:nvPr>
            <p:ph type="body" idx="1"/>
          </p:nvPr>
        </p:nvSpPr>
        <p:spPr>
          <a:xfrm>
            <a:off x="505104" y="1981454"/>
            <a:ext cx="8133790" cy="923330"/>
          </a:xfrm>
        </p:spPr>
        <p:txBody>
          <a:bodyPr/>
          <a:lstStyle/>
          <a:p>
            <a:r>
              <a:rPr lang="cs-CZ" sz="2000" dirty="0"/>
              <a:t>Adam Červinka</a:t>
            </a:r>
          </a:p>
          <a:p>
            <a:endParaRPr lang="cs-CZ" sz="2000" dirty="0">
              <a:hlinkClick r:id="rId2"/>
            </a:endParaRPr>
          </a:p>
          <a:p>
            <a:r>
              <a:rPr lang="cs-CZ" sz="2000" dirty="0">
                <a:hlinkClick r:id="rId2"/>
              </a:rPr>
              <a:t>https://is.muni.cz/auth/th/rrz4j/</a:t>
            </a:r>
            <a:endParaRPr lang="cs-CZ" sz="2000" dirty="0"/>
          </a:p>
        </p:txBody>
      </p:sp>
    </p:spTree>
    <p:extLst>
      <p:ext uri="{BB962C8B-B14F-4D97-AF65-F5344CB8AC3E}">
        <p14:creationId xmlns:p14="http://schemas.microsoft.com/office/powerpoint/2010/main" val="2399297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7300548" y="1964639"/>
            <a:ext cx="1220470" cy="299720"/>
          </a:xfrm>
          <a:prstGeom prst="rect">
            <a:avLst/>
          </a:prstGeom>
        </p:spPr>
        <p:txBody>
          <a:bodyPr vert="horz" wrap="square" lIns="0" tIns="12700" rIns="0" bIns="0" rtlCol="0">
            <a:spAutoFit/>
          </a:bodyPr>
          <a:lstStyle/>
          <a:p>
            <a:pPr marL="12700">
              <a:lnSpc>
                <a:spcPct val="100000"/>
              </a:lnSpc>
              <a:spcBef>
                <a:spcPts val="100"/>
              </a:spcBef>
            </a:pPr>
            <a:r>
              <a:rPr sz="1800" b="1" spc="-75" dirty="0">
                <a:solidFill>
                  <a:srgbClr val="FA559C"/>
                </a:solidFill>
                <a:latin typeface="Arial"/>
                <a:cs typeface="Arial"/>
              </a:rPr>
              <a:t>Intervention</a:t>
            </a:r>
            <a:endParaRPr sz="1800">
              <a:latin typeface="Arial"/>
              <a:cs typeface="Arial"/>
            </a:endParaRPr>
          </a:p>
        </p:txBody>
      </p:sp>
      <p:sp>
        <p:nvSpPr>
          <p:cNvPr id="8" name="object 8"/>
          <p:cNvSpPr txBox="1">
            <a:spLocks noGrp="1"/>
          </p:cNvSpPr>
          <p:nvPr>
            <p:ph type="title"/>
          </p:nvPr>
        </p:nvSpPr>
        <p:spPr>
          <a:xfrm>
            <a:off x="7300548" y="1175510"/>
            <a:ext cx="1106170"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9C27AF"/>
                </a:solidFill>
                <a:latin typeface="Arial"/>
                <a:cs typeface="Arial"/>
              </a:rPr>
              <a:t>Population</a:t>
            </a:r>
            <a:endParaRPr sz="1800">
              <a:latin typeface="Arial"/>
              <a:cs typeface="Arial"/>
            </a:endParaRPr>
          </a:p>
        </p:txBody>
      </p:sp>
      <p:sp>
        <p:nvSpPr>
          <p:cNvPr id="9" name="object 9"/>
          <p:cNvSpPr txBox="1"/>
          <p:nvPr/>
        </p:nvSpPr>
        <p:spPr>
          <a:xfrm>
            <a:off x="7300548" y="2753766"/>
            <a:ext cx="1524000" cy="1089025"/>
          </a:xfrm>
          <a:prstGeom prst="rect">
            <a:avLst/>
          </a:prstGeom>
        </p:spPr>
        <p:txBody>
          <a:bodyPr vert="horz" wrap="square" lIns="0" tIns="12700" rIns="0" bIns="0" rtlCol="0">
            <a:spAutoFit/>
          </a:bodyPr>
          <a:lstStyle/>
          <a:p>
            <a:pPr marL="12700">
              <a:lnSpc>
                <a:spcPct val="100000"/>
              </a:lnSpc>
              <a:spcBef>
                <a:spcPts val="100"/>
              </a:spcBef>
            </a:pPr>
            <a:r>
              <a:rPr sz="1800" b="1" spc="-75" dirty="0">
                <a:solidFill>
                  <a:srgbClr val="F83D12"/>
                </a:solidFill>
                <a:latin typeface="Arial"/>
                <a:cs typeface="Arial"/>
              </a:rPr>
              <a:t>Comparison(s)</a:t>
            </a:r>
            <a:endParaRPr sz="1800">
              <a:latin typeface="Arial"/>
              <a:cs typeface="Arial"/>
            </a:endParaRPr>
          </a:p>
          <a:p>
            <a:pPr>
              <a:lnSpc>
                <a:spcPct val="100000"/>
              </a:lnSpc>
            </a:pPr>
            <a:endParaRPr sz="2000">
              <a:latin typeface="Arial"/>
              <a:cs typeface="Arial"/>
            </a:endParaRPr>
          </a:p>
          <a:p>
            <a:pPr marL="12700">
              <a:lnSpc>
                <a:spcPct val="100000"/>
              </a:lnSpc>
              <a:spcBef>
                <a:spcPts val="1750"/>
              </a:spcBef>
            </a:pPr>
            <a:r>
              <a:rPr sz="1800" b="1" spc="-75" dirty="0">
                <a:solidFill>
                  <a:srgbClr val="FAB830"/>
                </a:solidFill>
                <a:latin typeface="Arial"/>
                <a:cs typeface="Arial"/>
              </a:rPr>
              <a:t>Outcome</a:t>
            </a:r>
            <a:endParaRPr sz="1800">
              <a:latin typeface="Arial"/>
              <a:cs typeface="Arial"/>
            </a:endParaRPr>
          </a:p>
        </p:txBody>
      </p:sp>
      <p:sp>
        <p:nvSpPr>
          <p:cNvPr id="12" name="object 12"/>
          <p:cNvSpPr/>
          <p:nvPr/>
        </p:nvSpPr>
        <p:spPr>
          <a:xfrm>
            <a:off x="6956297" y="630173"/>
            <a:ext cx="1978660" cy="4002404"/>
          </a:xfrm>
          <a:custGeom>
            <a:avLst/>
            <a:gdLst/>
            <a:ahLst/>
            <a:cxnLst/>
            <a:rect l="l" t="t" r="r" b="b"/>
            <a:pathLst>
              <a:path w="1978659" h="4002404">
                <a:moveTo>
                  <a:pt x="0" y="2001012"/>
                </a:moveTo>
                <a:lnTo>
                  <a:pt x="488" y="1937491"/>
                </a:lnTo>
                <a:lnTo>
                  <a:pt x="1945" y="1874464"/>
                </a:lnTo>
                <a:lnTo>
                  <a:pt x="4356" y="1811960"/>
                </a:lnTo>
                <a:lnTo>
                  <a:pt x="7706" y="1750009"/>
                </a:lnTo>
                <a:lnTo>
                  <a:pt x="11980" y="1688639"/>
                </a:lnTo>
                <a:lnTo>
                  <a:pt x="17165" y="1627879"/>
                </a:lnTo>
                <a:lnTo>
                  <a:pt x="23245" y="1567760"/>
                </a:lnTo>
                <a:lnTo>
                  <a:pt x="30207" y="1508310"/>
                </a:lnTo>
                <a:lnTo>
                  <a:pt x="38035" y="1449559"/>
                </a:lnTo>
                <a:lnTo>
                  <a:pt x="46716" y="1391536"/>
                </a:lnTo>
                <a:lnTo>
                  <a:pt x="56234" y="1334270"/>
                </a:lnTo>
                <a:lnTo>
                  <a:pt x="66575" y="1277791"/>
                </a:lnTo>
                <a:lnTo>
                  <a:pt x="77726" y="1222127"/>
                </a:lnTo>
                <a:lnTo>
                  <a:pt x="89671" y="1167309"/>
                </a:lnTo>
                <a:lnTo>
                  <a:pt x="102395" y="1113365"/>
                </a:lnTo>
                <a:lnTo>
                  <a:pt x="115885" y="1060326"/>
                </a:lnTo>
                <a:lnTo>
                  <a:pt x="130126" y="1008219"/>
                </a:lnTo>
                <a:lnTo>
                  <a:pt x="145103" y="957074"/>
                </a:lnTo>
                <a:lnTo>
                  <a:pt x="160802" y="906922"/>
                </a:lnTo>
                <a:lnTo>
                  <a:pt x="177209" y="857790"/>
                </a:lnTo>
                <a:lnTo>
                  <a:pt x="194308" y="809709"/>
                </a:lnTo>
                <a:lnTo>
                  <a:pt x="212086" y="762707"/>
                </a:lnTo>
                <a:lnTo>
                  <a:pt x="230528" y="716814"/>
                </a:lnTo>
                <a:lnTo>
                  <a:pt x="249619" y="672060"/>
                </a:lnTo>
                <a:lnTo>
                  <a:pt x="269346" y="628473"/>
                </a:lnTo>
                <a:lnTo>
                  <a:pt x="289693" y="586082"/>
                </a:lnTo>
                <a:lnTo>
                  <a:pt x="310646" y="544918"/>
                </a:lnTo>
                <a:lnTo>
                  <a:pt x="332190" y="505009"/>
                </a:lnTo>
                <a:lnTo>
                  <a:pt x="354312" y="466385"/>
                </a:lnTo>
                <a:lnTo>
                  <a:pt x="376996" y="429075"/>
                </a:lnTo>
                <a:lnTo>
                  <a:pt x="400229" y="393108"/>
                </a:lnTo>
                <a:lnTo>
                  <a:pt x="423995" y="358514"/>
                </a:lnTo>
                <a:lnTo>
                  <a:pt x="448280" y="325322"/>
                </a:lnTo>
                <a:lnTo>
                  <a:pt x="473070" y="293561"/>
                </a:lnTo>
                <a:lnTo>
                  <a:pt x="498350" y="263260"/>
                </a:lnTo>
                <a:lnTo>
                  <a:pt x="524106" y="234449"/>
                </a:lnTo>
                <a:lnTo>
                  <a:pt x="576986" y="181414"/>
                </a:lnTo>
                <a:lnTo>
                  <a:pt x="631596" y="134690"/>
                </a:lnTo>
                <a:lnTo>
                  <a:pt x="687819" y="94511"/>
                </a:lnTo>
                <a:lnTo>
                  <a:pt x="745539" y="61112"/>
                </a:lnTo>
                <a:lnTo>
                  <a:pt x="804641" y="34727"/>
                </a:lnTo>
                <a:lnTo>
                  <a:pt x="865008" y="15590"/>
                </a:lnTo>
                <a:lnTo>
                  <a:pt x="926525" y="3936"/>
                </a:lnTo>
                <a:lnTo>
                  <a:pt x="989076" y="0"/>
                </a:lnTo>
                <a:lnTo>
                  <a:pt x="1020473" y="989"/>
                </a:lnTo>
                <a:lnTo>
                  <a:pt x="1082521" y="8813"/>
                </a:lnTo>
                <a:lnTo>
                  <a:pt x="1143478" y="24238"/>
                </a:lnTo>
                <a:lnTo>
                  <a:pt x="1203227" y="47028"/>
                </a:lnTo>
                <a:lnTo>
                  <a:pt x="1261652" y="76950"/>
                </a:lnTo>
                <a:lnTo>
                  <a:pt x="1318638" y="113768"/>
                </a:lnTo>
                <a:lnTo>
                  <a:pt x="1374069" y="157249"/>
                </a:lnTo>
                <a:lnTo>
                  <a:pt x="1427829" y="207158"/>
                </a:lnTo>
                <a:lnTo>
                  <a:pt x="1479801" y="263260"/>
                </a:lnTo>
                <a:lnTo>
                  <a:pt x="1505081" y="293561"/>
                </a:lnTo>
                <a:lnTo>
                  <a:pt x="1529871" y="325322"/>
                </a:lnTo>
                <a:lnTo>
                  <a:pt x="1554156" y="358514"/>
                </a:lnTo>
                <a:lnTo>
                  <a:pt x="1577922" y="393108"/>
                </a:lnTo>
                <a:lnTo>
                  <a:pt x="1601155" y="429075"/>
                </a:lnTo>
                <a:lnTo>
                  <a:pt x="1623839" y="466385"/>
                </a:lnTo>
                <a:lnTo>
                  <a:pt x="1645961" y="505009"/>
                </a:lnTo>
                <a:lnTo>
                  <a:pt x="1667505" y="544918"/>
                </a:lnTo>
                <a:lnTo>
                  <a:pt x="1688458" y="586082"/>
                </a:lnTo>
                <a:lnTo>
                  <a:pt x="1708805" y="628473"/>
                </a:lnTo>
                <a:lnTo>
                  <a:pt x="1728532" y="672060"/>
                </a:lnTo>
                <a:lnTo>
                  <a:pt x="1747623" y="716814"/>
                </a:lnTo>
                <a:lnTo>
                  <a:pt x="1766065" y="762707"/>
                </a:lnTo>
                <a:lnTo>
                  <a:pt x="1783843" y="809709"/>
                </a:lnTo>
                <a:lnTo>
                  <a:pt x="1800942" y="857790"/>
                </a:lnTo>
                <a:lnTo>
                  <a:pt x="1817349" y="906922"/>
                </a:lnTo>
                <a:lnTo>
                  <a:pt x="1833048" y="957074"/>
                </a:lnTo>
                <a:lnTo>
                  <a:pt x="1848025" y="1008219"/>
                </a:lnTo>
                <a:lnTo>
                  <a:pt x="1862266" y="1060326"/>
                </a:lnTo>
                <a:lnTo>
                  <a:pt x="1875756" y="1113365"/>
                </a:lnTo>
                <a:lnTo>
                  <a:pt x="1888480" y="1167309"/>
                </a:lnTo>
                <a:lnTo>
                  <a:pt x="1900425" y="1222127"/>
                </a:lnTo>
                <a:lnTo>
                  <a:pt x="1911576" y="1277791"/>
                </a:lnTo>
                <a:lnTo>
                  <a:pt x="1921917" y="1334270"/>
                </a:lnTo>
                <a:lnTo>
                  <a:pt x="1931435" y="1391536"/>
                </a:lnTo>
                <a:lnTo>
                  <a:pt x="1940116" y="1449559"/>
                </a:lnTo>
                <a:lnTo>
                  <a:pt x="1947944" y="1508310"/>
                </a:lnTo>
                <a:lnTo>
                  <a:pt x="1954906" y="1567760"/>
                </a:lnTo>
                <a:lnTo>
                  <a:pt x="1960986" y="1627879"/>
                </a:lnTo>
                <a:lnTo>
                  <a:pt x="1966171" y="1688639"/>
                </a:lnTo>
                <a:lnTo>
                  <a:pt x="1970445" y="1750009"/>
                </a:lnTo>
                <a:lnTo>
                  <a:pt x="1973795" y="1811960"/>
                </a:lnTo>
                <a:lnTo>
                  <a:pt x="1976206" y="1874464"/>
                </a:lnTo>
                <a:lnTo>
                  <a:pt x="1977663" y="1937491"/>
                </a:lnTo>
                <a:lnTo>
                  <a:pt x="1978152" y="2001012"/>
                </a:lnTo>
                <a:lnTo>
                  <a:pt x="1977663" y="2064532"/>
                </a:lnTo>
                <a:lnTo>
                  <a:pt x="1976206" y="2127559"/>
                </a:lnTo>
                <a:lnTo>
                  <a:pt x="1973795" y="2190063"/>
                </a:lnTo>
                <a:lnTo>
                  <a:pt x="1970445" y="2252014"/>
                </a:lnTo>
                <a:lnTo>
                  <a:pt x="1966171" y="2313384"/>
                </a:lnTo>
                <a:lnTo>
                  <a:pt x="1960986" y="2374144"/>
                </a:lnTo>
                <a:lnTo>
                  <a:pt x="1954906" y="2434263"/>
                </a:lnTo>
                <a:lnTo>
                  <a:pt x="1947944" y="2493713"/>
                </a:lnTo>
                <a:lnTo>
                  <a:pt x="1940116" y="2552464"/>
                </a:lnTo>
                <a:lnTo>
                  <a:pt x="1931435" y="2610487"/>
                </a:lnTo>
                <a:lnTo>
                  <a:pt x="1921917" y="2667753"/>
                </a:lnTo>
                <a:lnTo>
                  <a:pt x="1911576" y="2724232"/>
                </a:lnTo>
                <a:lnTo>
                  <a:pt x="1900425" y="2779896"/>
                </a:lnTo>
                <a:lnTo>
                  <a:pt x="1888480" y="2834714"/>
                </a:lnTo>
                <a:lnTo>
                  <a:pt x="1875756" y="2888658"/>
                </a:lnTo>
                <a:lnTo>
                  <a:pt x="1862266" y="2941697"/>
                </a:lnTo>
                <a:lnTo>
                  <a:pt x="1848025" y="2993804"/>
                </a:lnTo>
                <a:lnTo>
                  <a:pt x="1833048" y="3044949"/>
                </a:lnTo>
                <a:lnTo>
                  <a:pt x="1817349" y="3095101"/>
                </a:lnTo>
                <a:lnTo>
                  <a:pt x="1800942" y="3144233"/>
                </a:lnTo>
                <a:lnTo>
                  <a:pt x="1783843" y="3192314"/>
                </a:lnTo>
                <a:lnTo>
                  <a:pt x="1766065" y="3239316"/>
                </a:lnTo>
                <a:lnTo>
                  <a:pt x="1747623" y="3285209"/>
                </a:lnTo>
                <a:lnTo>
                  <a:pt x="1728532" y="3329963"/>
                </a:lnTo>
                <a:lnTo>
                  <a:pt x="1708805" y="3373550"/>
                </a:lnTo>
                <a:lnTo>
                  <a:pt x="1688458" y="3415941"/>
                </a:lnTo>
                <a:lnTo>
                  <a:pt x="1667505" y="3457105"/>
                </a:lnTo>
                <a:lnTo>
                  <a:pt x="1645961" y="3497014"/>
                </a:lnTo>
                <a:lnTo>
                  <a:pt x="1623839" y="3535638"/>
                </a:lnTo>
                <a:lnTo>
                  <a:pt x="1601155" y="3572948"/>
                </a:lnTo>
                <a:lnTo>
                  <a:pt x="1577922" y="3608915"/>
                </a:lnTo>
                <a:lnTo>
                  <a:pt x="1554156" y="3643509"/>
                </a:lnTo>
                <a:lnTo>
                  <a:pt x="1529871" y="3676701"/>
                </a:lnTo>
                <a:lnTo>
                  <a:pt x="1505081" y="3708462"/>
                </a:lnTo>
                <a:lnTo>
                  <a:pt x="1479801" y="3738763"/>
                </a:lnTo>
                <a:lnTo>
                  <a:pt x="1454045" y="3767574"/>
                </a:lnTo>
                <a:lnTo>
                  <a:pt x="1401165" y="3820609"/>
                </a:lnTo>
                <a:lnTo>
                  <a:pt x="1346555" y="3867333"/>
                </a:lnTo>
                <a:lnTo>
                  <a:pt x="1290332" y="3907512"/>
                </a:lnTo>
                <a:lnTo>
                  <a:pt x="1232612" y="3940911"/>
                </a:lnTo>
                <a:lnTo>
                  <a:pt x="1173510" y="3967296"/>
                </a:lnTo>
                <a:lnTo>
                  <a:pt x="1113143" y="3986433"/>
                </a:lnTo>
                <a:lnTo>
                  <a:pt x="1051626" y="3998087"/>
                </a:lnTo>
                <a:lnTo>
                  <a:pt x="989076" y="4002024"/>
                </a:lnTo>
                <a:lnTo>
                  <a:pt x="957678" y="4001034"/>
                </a:lnTo>
                <a:lnTo>
                  <a:pt x="895630" y="3993210"/>
                </a:lnTo>
                <a:lnTo>
                  <a:pt x="834673" y="3977785"/>
                </a:lnTo>
                <a:lnTo>
                  <a:pt x="774924" y="3954995"/>
                </a:lnTo>
                <a:lnTo>
                  <a:pt x="716499" y="3925073"/>
                </a:lnTo>
                <a:lnTo>
                  <a:pt x="659513" y="3888255"/>
                </a:lnTo>
                <a:lnTo>
                  <a:pt x="604082" y="3844774"/>
                </a:lnTo>
                <a:lnTo>
                  <a:pt x="550322" y="3794865"/>
                </a:lnTo>
                <a:lnTo>
                  <a:pt x="498350" y="3738763"/>
                </a:lnTo>
                <a:lnTo>
                  <a:pt x="473070" y="3708462"/>
                </a:lnTo>
                <a:lnTo>
                  <a:pt x="448280" y="3676701"/>
                </a:lnTo>
                <a:lnTo>
                  <a:pt x="423995" y="3643509"/>
                </a:lnTo>
                <a:lnTo>
                  <a:pt x="400229" y="3608915"/>
                </a:lnTo>
                <a:lnTo>
                  <a:pt x="376996" y="3572948"/>
                </a:lnTo>
                <a:lnTo>
                  <a:pt x="354312" y="3535638"/>
                </a:lnTo>
                <a:lnTo>
                  <a:pt x="332190" y="3497014"/>
                </a:lnTo>
                <a:lnTo>
                  <a:pt x="310646" y="3457105"/>
                </a:lnTo>
                <a:lnTo>
                  <a:pt x="289693" y="3415941"/>
                </a:lnTo>
                <a:lnTo>
                  <a:pt x="269346" y="3373550"/>
                </a:lnTo>
                <a:lnTo>
                  <a:pt x="249619" y="3329963"/>
                </a:lnTo>
                <a:lnTo>
                  <a:pt x="230528" y="3285209"/>
                </a:lnTo>
                <a:lnTo>
                  <a:pt x="212086" y="3239316"/>
                </a:lnTo>
                <a:lnTo>
                  <a:pt x="194308" y="3192314"/>
                </a:lnTo>
                <a:lnTo>
                  <a:pt x="177209" y="3144233"/>
                </a:lnTo>
                <a:lnTo>
                  <a:pt x="160802" y="3095101"/>
                </a:lnTo>
                <a:lnTo>
                  <a:pt x="145103" y="3044949"/>
                </a:lnTo>
                <a:lnTo>
                  <a:pt x="130126" y="2993804"/>
                </a:lnTo>
                <a:lnTo>
                  <a:pt x="115885" y="2941697"/>
                </a:lnTo>
                <a:lnTo>
                  <a:pt x="102395" y="2888658"/>
                </a:lnTo>
                <a:lnTo>
                  <a:pt x="89671" y="2834714"/>
                </a:lnTo>
                <a:lnTo>
                  <a:pt x="77726" y="2779896"/>
                </a:lnTo>
                <a:lnTo>
                  <a:pt x="66575" y="2724232"/>
                </a:lnTo>
                <a:lnTo>
                  <a:pt x="56234" y="2667753"/>
                </a:lnTo>
                <a:lnTo>
                  <a:pt x="46716" y="2610487"/>
                </a:lnTo>
                <a:lnTo>
                  <a:pt x="38035" y="2552464"/>
                </a:lnTo>
                <a:lnTo>
                  <a:pt x="30207" y="2493713"/>
                </a:lnTo>
                <a:lnTo>
                  <a:pt x="23245" y="2434263"/>
                </a:lnTo>
                <a:lnTo>
                  <a:pt x="17165" y="2374144"/>
                </a:lnTo>
                <a:lnTo>
                  <a:pt x="11980" y="2313384"/>
                </a:lnTo>
                <a:lnTo>
                  <a:pt x="7706" y="2252014"/>
                </a:lnTo>
                <a:lnTo>
                  <a:pt x="4356" y="2190063"/>
                </a:lnTo>
                <a:lnTo>
                  <a:pt x="1945" y="2127559"/>
                </a:lnTo>
                <a:lnTo>
                  <a:pt x="488" y="2064532"/>
                </a:lnTo>
                <a:lnTo>
                  <a:pt x="0" y="2001012"/>
                </a:lnTo>
                <a:close/>
              </a:path>
            </a:pathLst>
          </a:custGeom>
          <a:ln w="25908">
            <a:solidFill>
              <a:srgbClr val="9B2797"/>
            </a:solidFill>
          </a:ln>
        </p:spPr>
        <p:txBody>
          <a:bodyPr wrap="square" lIns="0" tIns="0" rIns="0" bIns="0" rtlCol="0"/>
          <a:lstStyle/>
          <a:p>
            <a:endParaRPr/>
          </a:p>
        </p:txBody>
      </p:sp>
      <p:sp>
        <p:nvSpPr>
          <p:cNvPr id="16" name="TextovéPole 15">
            <a:extLst>
              <a:ext uri="{FF2B5EF4-FFF2-40B4-BE49-F238E27FC236}">
                <a16:creationId xmlns:a16="http://schemas.microsoft.com/office/drawing/2014/main" id="{BE47C4D8-1298-4962-B0DA-A98BFFF08D3D}"/>
              </a:ext>
            </a:extLst>
          </p:cNvPr>
          <p:cNvSpPr txBox="1"/>
          <p:nvPr/>
        </p:nvSpPr>
        <p:spPr>
          <a:xfrm>
            <a:off x="104809" y="586591"/>
            <a:ext cx="6781800" cy="3970318"/>
          </a:xfrm>
          <a:prstGeom prst="rect">
            <a:avLst/>
          </a:prstGeom>
          <a:noFill/>
        </p:spPr>
        <p:txBody>
          <a:bodyPr wrap="square">
            <a:spAutoFit/>
          </a:bodyPr>
          <a:lstStyle/>
          <a:p>
            <a:r>
              <a:rPr lang="cs-CZ" dirty="0"/>
              <a:t>Existují však situace, kdy použití kritérií PICO nebo PECO pro systematické kontroly nemusí být nejúčinnější. V našem případě jsme nepoužili kritéria PICO a PECO kvůli předpokládané rozmanitosti témat, protože se zabýváme </a:t>
            </a:r>
            <a:r>
              <a:rPr lang="cs-CZ" dirty="0" err="1"/>
              <a:t>esportem</a:t>
            </a:r>
            <a:r>
              <a:rPr lang="cs-CZ" dirty="0"/>
              <a:t>, což je široké a multidisciplinární téma a kritéria PICO/PECO jsou zde limitující. Můžeme konstatovat, že PICO a PECO jsou vhodné pro hodnocení účinků, zejména pro klinické nebo epidemiologické studie. V našem systematickém přehledu se zaměřujeme také na kvalitativní výzkum a teoretickou práci. Kromě toho je naším cílem prozkoumat složité nebo inovativní výzkumné otázky, které nelze snadno začlenit do tradičního rámce PICO nebo PECO. A posledním důvodem, proč jsme nepoužili typický postup pomocí PICO nebo PECO, je skutečnost, že kritéria mohou vést k přílišné specifičnosti, což omezuje možnost recenze zahrnout širší spektrum relevantních studií.</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9979A0-9D84-4E21-9482-D1E082FB6560}"/>
              </a:ext>
            </a:extLst>
          </p:cNvPr>
          <p:cNvSpPr>
            <a:spLocks noGrp="1"/>
          </p:cNvSpPr>
          <p:nvPr>
            <p:ph type="title"/>
          </p:nvPr>
        </p:nvSpPr>
        <p:spPr>
          <a:xfrm>
            <a:off x="1295400" y="209550"/>
            <a:ext cx="6553200" cy="443220"/>
          </a:xfrm>
        </p:spPr>
        <p:txBody>
          <a:bodyPr/>
          <a:lstStyle/>
          <a:p>
            <a:r>
              <a:rPr lang="en-US" dirty="0">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rPr>
              <a:t>Search strategy and selection process</a:t>
            </a:r>
            <a:endParaRPr lang="cs-CZ" dirty="0">
              <a:solidFill>
                <a:srgbClr val="00B050"/>
              </a:solidFill>
            </a:endParaRPr>
          </a:p>
        </p:txBody>
      </p:sp>
      <p:sp>
        <p:nvSpPr>
          <p:cNvPr id="3" name="Zástupný text 2">
            <a:extLst>
              <a:ext uri="{FF2B5EF4-FFF2-40B4-BE49-F238E27FC236}">
                <a16:creationId xmlns:a16="http://schemas.microsoft.com/office/drawing/2014/main" id="{A0EFDA39-C34A-4371-94F3-48723B83DD94}"/>
              </a:ext>
            </a:extLst>
          </p:cNvPr>
          <p:cNvSpPr>
            <a:spLocks noGrp="1"/>
          </p:cNvSpPr>
          <p:nvPr>
            <p:ph type="body" idx="1"/>
          </p:nvPr>
        </p:nvSpPr>
        <p:spPr>
          <a:xfrm>
            <a:off x="304800" y="791855"/>
            <a:ext cx="8133790" cy="2492990"/>
          </a:xfrm>
        </p:spPr>
        <p:txBody>
          <a:bodyPr/>
          <a:lstStyle/>
          <a:p>
            <a:pPr algn="just"/>
            <a:r>
              <a:rPr lang="cs-CZ" sz="1800" dirty="0">
                <a:effectLst/>
                <a:latin typeface="Cambria" panose="02040503050406030204" pitchFamily="18" charset="0"/>
                <a:ea typeface="Times New Roman" panose="02020603050405020304" pitchFamily="18" charset="0"/>
                <a:cs typeface="Times New Roman" panose="02020603050405020304" pitchFamily="18" charset="0"/>
              </a:rPr>
              <a:t>D</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atab</a:t>
            </a:r>
            <a:r>
              <a:rPr lang="cs-CZ" sz="1800" dirty="0" err="1">
                <a:effectLst/>
                <a:latin typeface="Cambria" panose="02040503050406030204" pitchFamily="18" charset="0"/>
                <a:ea typeface="Times New Roman" panose="02020603050405020304" pitchFamily="18" charset="0"/>
                <a:cs typeface="Times New Roman" panose="02020603050405020304" pitchFamily="18" charset="0"/>
              </a:rPr>
              <a:t>áze</a:t>
            </a:r>
            <a:r>
              <a:rPr lang="cs-CZ"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MEDLINE (via the PubMed interface), </a:t>
            </a:r>
            <a:r>
              <a:rPr lang="en-US" sz="1800" dirty="0" err="1">
                <a:effectLst/>
                <a:latin typeface="Cambria" panose="02040503050406030204" pitchFamily="18" charset="0"/>
                <a:ea typeface="Times New Roman" panose="02020603050405020304" pitchFamily="18" charset="0"/>
                <a:cs typeface="Times New Roman" panose="02020603050405020304" pitchFamily="18" charset="0"/>
              </a:rPr>
              <a:t>SportDiscus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IEEE Xplore Digital Library (through EBSCOhost), and Web of Science during September 2023. </a:t>
            </a:r>
            <a:endParaRPr lang="cs-CZ"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endParaRPr lang="cs-CZ" sz="1800" dirty="0">
              <a:latin typeface="Cambria" panose="02040503050406030204" pitchFamily="18" charset="0"/>
              <a:ea typeface="Times New Roman" panose="02020603050405020304" pitchFamily="18" charset="0"/>
              <a:cs typeface="Times New Roman" panose="02020603050405020304" pitchFamily="18" charset="0"/>
            </a:endParaRPr>
          </a:p>
          <a:p>
            <a:pPr algn="just"/>
            <a:r>
              <a:rPr lang="cs-CZ" sz="1800" dirty="0">
                <a:effectLst/>
                <a:latin typeface="Cambria" panose="02040503050406030204" pitchFamily="18" charset="0"/>
                <a:ea typeface="Times New Roman" panose="02020603050405020304" pitchFamily="18" charset="0"/>
                <a:cs typeface="Times New Roman" panose="02020603050405020304" pitchFamily="18" charset="0"/>
              </a:rPr>
              <a:t>Vyhledávaný záznam:</a:t>
            </a:r>
          </a:p>
          <a:p>
            <a:pPr algn="just"/>
            <a:r>
              <a:rPr lang="en-US" sz="1800"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1800" dirty="0" err="1">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rPr>
              <a:t>esport</a:t>
            </a:r>
            <a:r>
              <a:rPr lang="en-US" sz="1800"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rPr>
              <a:t>* OR e-sport* OR "digital sport*" OR "electronic sport*" OR "online sport*" OR "virtual sport*")</a:t>
            </a:r>
            <a:r>
              <a:rPr lang="en-US"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AND </a:t>
            </a:r>
            <a:r>
              <a:rPr lang="en-US" sz="18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(advancements OR assets OR advantage OR benefit OR bonus OR favors OR gain OR merits OR perks OR plus OR positive OR profit OR provision OR privilege OR profits OR reward)</a:t>
            </a:r>
            <a:r>
              <a:rPr lang="en-US"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cs-CZ"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cs-CZ" sz="1800" dirty="0"/>
          </a:p>
        </p:txBody>
      </p:sp>
      <p:pic>
        <p:nvPicPr>
          <p:cNvPr id="7" name="Obrázek 6">
            <a:extLst>
              <a:ext uri="{FF2B5EF4-FFF2-40B4-BE49-F238E27FC236}">
                <a16:creationId xmlns:a16="http://schemas.microsoft.com/office/drawing/2014/main" id="{B5E21F7D-9395-43E9-B6F4-1274E5C56904}"/>
              </a:ext>
            </a:extLst>
          </p:cNvPr>
          <p:cNvPicPr>
            <a:picLocks noChangeAspect="1"/>
          </p:cNvPicPr>
          <p:nvPr/>
        </p:nvPicPr>
        <p:blipFill>
          <a:blip r:embed="rId2"/>
          <a:stretch>
            <a:fillRect/>
          </a:stretch>
        </p:blipFill>
        <p:spPr>
          <a:xfrm>
            <a:off x="4800600" y="2724150"/>
            <a:ext cx="4726507" cy="2330998"/>
          </a:xfrm>
          <a:prstGeom prst="rect">
            <a:avLst/>
          </a:prstGeom>
        </p:spPr>
      </p:pic>
      <p:sp>
        <p:nvSpPr>
          <p:cNvPr id="9" name="TextovéPole 8">
            <a:extLst>
              <a:ext uri="{FF2B5EF4-FFF2-40B4-BE49-F238E27FC236}">
                <a16:creationId xmlns:a16="http://schemas.microsoft.com/office/drawing/2014/main" id="{1FE0B646-E056-4A03-8194-E6CBA8E2266B}"/>
              </a:ext>
            </a:extLst>
          </p:cNvPr>
          <p:cNvSpPr txBox="1"/>
          <p:nvPr/>
        </p:nvSpPr>
        <p:spPr>
          <a:xfrm>
            <a:off x="304800" y="3790950"/>
            <a:ext cx="2643293" cy="940835"/>
          </a:xfrm>
          <a:prstGeom prst="rect">
            <a:avLst/>
          </a:prstGeom>
          <a:noFill/>
        </p:spPr>
        <p:txBody>
          <a:bodyPr wrap="square">
            <a:spAutoFit/>
          </a:bodyPr>
          <a:lstStyle/>
          <a:p>
            <a:pPr algn="ctr">
              <a:lnSpc>
                <a:spcPts val="3649"/>
              </a:lnSpc>
            </a:pPr>
            <a:r>
              <a:rPr lang="en-US" sz="1400" dirty="0">
                <a:solidFill>
                  <a:srgbClr val="0000DB"/>
                </a:solidFill>
                <a:latin typeface="Playfair Display Bold"/>
              </a:rPr>
              <a:t>PubMed: </a:t>
            </a:r>
            <a:r>
              <a:rPr lang="en-US" sz="1400" dirty="0" err="1">
                <a:solidFill>
                  <a:srgbClr val="0000DB"/>
                </a:solidFill>
                <a:latin typeface="Playfair Display Bold"/>
              </a:rPr>
              <a:t>MeSH</a:t>
            </a:r>
            <a:r>
              <a:rPr lang="en-US" sz="1400" dirty="0">
                <a:solidFill>
                  <a:srgbClr val="0000DB"/>
                </a:solidFill>
                <a:latin typeface="Playfair Display Bold"/>
              </a:rPr>
              <a:t> terms</a:t>
            </a:r>
            <a:endParaRPr lang="cs-CZ" sz="1400" dirty="0">
              <a:solidFill>
                <a:srgbClr val="0000DB"/>
              </a:solidFill>
              <a:latin typeface="Playfair Display Bold"/>
            </a:endParaRPr>
          </a:p>
          <a:p>
            <a:pPr algn="ctr">
              <a:lnSpc>
                <a:spcPts val="3649"/>
              </a:lnSpc>
            </a:pPr>
            <a:endParaRPr lang="en-US" sz="1400" dirty="0">
              <a:solidFill>
                <a:srgbClr val="0000DB"/>
              </a:solidFill>
              <a:latin typeface="Playfair Display Bold"/>
            </a:endParaRPr>
          </a:p>
        </p:txBody>
      </p:sp>
    </p:spTree>
    <p:extLst>
      <p:ext uri="{BB962C8B-B14F-4D97-AF65-F5344CB8AC3E}">
        <p14:creationId xmlns:p14="http://schemas.microsoft.com/office/powerpoint/2010/main" val="2348844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29C40DF-5BDB-4D73-8C7E-4B28CD98243E}"/>
              </a:ext>
            </a:extLst>
          </p:cNvPr>
          <p:cNvPicPr>
            <a:picLocks noChangeAspect="1"/>
          </p:cNvPicPr>
          <p:nvPr/>
        </p:nvPicPr>
        <p:blipFill>
          <a:blip r:embed="rId2"/>
          <a:stretch>
            <a:fillRect/>
          </a:stretch>
        </p:blipFill>
        <p:spPr>
          <a:xfrm>
            <a:off x="1447800" y="209550"/>
            <a:ext cx="5145435" cy="4400550"/>
          </a:xfrm>
          <a:prstGeom prst="rect">
            <a:avLst/>
          </a:prstGeom>
        </p:spPr>
      </p:pic>
      <p:pic>
        <p:nvPicPr>
          <p:cNvPr id="6" name="Picture 4">
            <a:extLst>
              <a:ext uri="{FF2B5EF4-FFF2-40B4-BE49-F238E27FC236}">
                <a16:creationId xmlns:a16="http://schemas.microsoft.com/office/drawing/2014/main" id="{BD6C880E-E2D6-49A3-941E-A07DCEF2AD18}"/>
              </a:ext>
            </a:extLst>
          </p:cNvPr>
          <p:cNvPicPr>
            <a:picLocks noChangeAspect="1"/>
          </p:cNvPicPr>
          <p:nvPr/>
        </p:nvPicPr>
        <p:blipFill>
          <a:blip r:embed="rId3"/>
          <a:srcRect/>
          <a:stretch>
            <a:fillRect/>
          </a:stretch>
        </p:blipFill>
        <p:spPr>
          <a:xfrm>
            <a:off x="1015316" y="1125962"/>
            <a:ext cx="766934" cy="346728"/>
          </a:xfrm>
          <a:prstGeom prst="rect">
            <a:avLst/>
          </a:prstGeom>
        </p:spPr>
      </p:pic>
      <p:pic>
        <p:nvPicPr>
          <p:cNvPr id="1028" name="Picture 4" descr="Library News | SPORTDiscus – new online resource">
            <a:extLst>
              <a:ext uri="{FF2B5EF4-FFF2-40B4-BE49-F238E27FC236}">
                <a16:creationId xmlns:a16="http://schemas.microsoft.com/office/drawing/2014/main" id="{00B70FFB-A506-49C9-A690-E8A232C9D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83" y="1472690"/>
            <a:ext cx="1019175" cy="3275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vancing Discovery: Your Guide to Elsevier's Scopus Indexed Journals">
            <a:extLst>
              <a:ext uri="{FF2B5EF4-FFF2-40B4-BE49-F238E27FC236}">
                <a16:creationId xmlns:a16="http://schemas.microsoft.com/office/drawing/2014/main" id="{3668030A-5D42-4F0D-8786-40E021783A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26363"/>
            <a:ext cx="576296" cy="3227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EEE – Wikipedie">
            <a:extLst>
              <a:ext uri="{FF2B5EF4-FFF2-40B4-BE49-F238E27FC236}">
                <a16:creationId xmlns:a16="http://schemas.microsoft.com/office/drawing/2014/main" id="{EC6D6987-38D7-4B68-9FDB-55913D6A73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83" y="626363"/>
            <a:ext cx="819150" cy="4587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ozvánka na webináře Web of Science - Akademická knihovna Jihočeské  univerzity">
            <a:extLst>
              <a:ext uri="{FF2B5EF4-FFF2-40B4-BE49-F238E27FC236}">
                <a16:creationId xmlns:a16="http://schemas.microsoft.com/office/drawing/2014/main" id="{091DDD6D-CDD7-472C-A5B9-57AA1E67DE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00" y="1029585"/>
            <a:ext cx="823912" cy="45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2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29E12F-996D-472D-B0BA-6ED899DF9126}"/>
              </a:ext>
            </a:extLst>
          </p:cNvPr>
          <p:cNvSpPr>
            <a:spLocks noGrp="1"/>
          </p:cNvSpPr>
          <p:nvPr>
            <p:ph type="title"/>
          </p:nvPr>
        </p:nvSpPr>
        <p:spPr>
          <a:xfrm>
            <a:off x="2414435" y="287120"/>
            <a:ext cx="4315129" cy="430887"/>
          </a:xfrm>
        </p:spPr>
        <p:txBody>
          <a:bodyPr/>
          <a:lstStyle/>
          <a:p>
            <a:r>
              <a:rPr lang="cs-CZ" b="1" dirty="0">
                <a:solidFill>
                  <a:srgbClr val="00B050"/>
                </a:solidFill>
              </a:rPr>
              <a:t>Kvalita studií</a:t>
            </a:r>
          </a:p>
        </p:txBody>
      </p:sp>
      <p:sp>
        <p:nvSpPr>
          <p:cNvPr id="3" name="Zástupný text 2">
            <a:extLst>
              <a:ext uri="{FF2B5EF4-FFF2-40B4-BE49-F238E27FC236}">
                <a16:creationId xmlns:a16="http://schemas.microsoft.com/office/drawing/2014/main" id="{B17C6694-AB65-4C3F-BFD7-D4AEA54F3D4E}"/>
              </a:ext>
            </a:extLst>
          </p:cNvPr>
          <p:cNvSpPr>
            <a:spLocks noGrp="1"/>
          </p:cNvSpPr>
          <p:nvPr>
            <p:ph type="body" idx="1"/>
          </p:nvPr>
        </p:nvSpPr>
        <p:spPr>
          <a:xfrm>
            <a:off x="152400" y="909757"/>
            <a:ext cx="8133790" cy="1661993"/>
          </a:xfrm>
        </p:spPr>
        <p:txBody>
          <a:bodyPr/>
          <a:lstStyle/>
          <a:p>
            <a:r>
              <a:rPr lang="cs-CZ" sz="1800" b="1" dirty="0">
                <a:latin typeface="Times New Roman" panose="02020603050405020304" pitchFamily="18" charset="0"/>
                <a:cs typeface="Times New Roman" panose="02020603050405020304" pitchFamily="18" charset="0"/>
              </a:rPr>
              <a:t>Hodnocení kvality studií dle kritérií</a:t>
            </a: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Downs, S. H., &amp; Black, N. (1998). The feasibility of creating a checklist for the assessment of the methodological quality both of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randomised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non-</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randomised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studies of health care interventions.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Journal of Epidemiology &amp; Community Health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52(6)</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377–384. https://doi.org/10.1136/jech.52.6.377</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cs-CZ" sz="1800" dirty="0">
              <a:latin typeface="Times New Roman" panose="02020603050405020304" pitchFamily="18" charset="0"/>
              <a:cs typeface="Times New Roman" panose="02020603050405020304" pitchFamily="18" charset="0"/>
            </a:endParaRPr>
          </a:p>
        </p:txBody>
      </p:sp>
      <p:pic>
        <p:nvPicPr>
          <p:cNvPr id="6" name="Obrázek 5">
            <a:extLst>
              <a:ext uri="{FF2B5EF4-FFF2-40B4-BE49-F238E27FC236}">
                <a16:creationId xmlns:a16="http://schemas.microsoft.com/office/drawing/2014/main" id="{A8E9CF16-0629-44C1-9962-0E6B4CD1BB53}"/>
              </a:ext>
            </a:extLst>
          </p:cNvPr>
          <p:cNvPicPr>
            <a:picLocks noChangeAspect="1"/>
          </p:cNvPicPr>
          <p:nvPr/>
        </p:nvPicPr>
        <p:blipFill>
          <a:blip r:embed="rId2"/>
          <a:stretch>
            <a:fillRect/>
          </a:stretch>
        </p:blipFill>
        <p:spPr>
          <a:xfrm>
            <a:off x="4495800" y="2293138"/>
            <a:ext cx="4615304" cy="2817765"/>
          </a:xfrm>
          <a:prstGeom prst="rect">
            <a:avLst/>
          </a:prstGeom>
        </p:spPr>
      </p:pic>
      <p:sp>
        <p:nvSpPr>
          <p:cNvPr id="8" name="TextovéPole 7">
            <a:extLst>
              <a:ext uri="{FF2B5EF4-FFF2-40B4-BE49-F238E27FC236}">
                <a16:creationId xmlns:a16="http://schemas.microsoft.com/office/drawing/2014/main" id="{B917451F-D7C4-41C3-AB98-50AE7F32B877}"/>
              </a:ext>
            </a:extLst>
          </p:cNvPr>
          <p:cNvSpPr txBox="1"/>
          <p:nvPr/>
        </p:nvSpPr>
        <p:spPr>
          <a:xfrm>
            <a:off x="228600" y="3257550"/>
            <a:ext cx="4114800" cy="1569660"/>
          </a:xfrm>
          <a:prstGeom prst="rect">
            <a:avLst/>
          </a:prstGeom>
          <a:noFill/>
        </p:spPr>
        <p:txBody>
          <a:bodyPr wrap="square">
            <a:spAutoFit/>
          </a:bodyPr>
          <a:lstStyle/>
          <a:p>
            <a:r>
              <a:rPr lang="cs-CZ" sz="1600" dirty="0"/>
              <a:t>Konečné skóre bylo převedeno na procenta a metodologická kvalita byla klasifikována následovně: &lt;45,4 % „špatná“ metodologická kvalita; 45,4–61,0 %, „spravedlivá“ metodická kvalita; &gt;61,0 %, „dobrá“ metodologická kvalita (</a:t>
            </a:r>
            <a:r>
              <a:rPr lang="cs-CZ" sz="1600" dirty="0" err="1"/>
              <a:t>Kennelly</a:t>
            </a:r>
            <a:r>
              <a:rPr lang="cs-CZ" sz="1600" dirty="0"/>
              <a:t>, 2011)</a:t>
            </a:r>
          </a:p>
        </p:txBody>
      </p:sp>
    </p:spTree>
    <p:extLst>
      <p:ext uri="{BB962C8B-B14F-4D97-AF65-F5344CB8AC3E}">
        <p14:creationId xmlns:p14="http://schemas.microsoft.com/office/powerpoint/2010/main" val="242107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67F89D-E0F7-430C-BDA1-2D626232B7FE}"/>
              </a:ext>
            </a:extLst>
          </p:cNvPr>
          <p:cNvSpPr>
            <a:spLocks noGrp="1"/>
          </p:cNvSpPr>
          <p:nvPr>
            <p:ph type="title"/>
          </p:nvPr>
        </p:nvSpPr>
        <p:spPr>
          <a:xfrm>
            <a:off x="2414435" y="528330"/>
            <a:ext cx="4315129" cy="430887"/>
          </a:xfrm>
        </p:spPr>
        <p:txBody>
          <a:bodyPr/>
          <a:lstStyle/>
          <a:p>
            <a:r>
              <a:rPr lang="cs-CZ" dirty="0">
                <a:solidFill>
                  <a:srgbClr val="00B050"/>
                </a:solidFill>
              </a:rPr>
              <a:t>Výsledky – </a:t>
            </a:r>
            <a:r>
              <a:rPr lang="cs-CZ" dirty="0" err="1">
                <a:solidFill>
                  <a:srgbClr val="00B050"/>
                </a:solidFill>
              </a:rPr>
              <a:t>Esports</a:t>
            </a:r>
            <a:r>
              <a:rPr lang="cs-CZ" dirty="0">
                <a:solidFill>
                  <a:srgbClr val="00B050"/>
                </a:solidFill>
              </a:rPr>
              <a:t> </a:t>
            </a:r>
            <a:r>
              <a:rPr lang="cs-CZ" dirty="0" err="1">
                <a:solidFill>
                  <a:srgbClr val="00B050"/>
                </a:solidFill>
              </a:rPr>
              <a:t>benefits</a:t>
            </a:r>
            <a:endParaRPr lang="cs-CZ" dirty="0">
              <a:solidFill>
                <a:srgbClr val="00B050"/>
              </a:solidFill>
            </a:endParaRPr>
          </a:p>
        </p:txBody>
      </p:sp>
      <p:sp>
        <p:nvSpPr>
          <p:cNvPr id="3" name="Zástupný text 2">
            <a:extLst>
              <a:ext uri="{FF2B5EF4-FFF2-40B4-BE49-F238E27FC236}">
                <a16:creationId xmlns:a16="http://schemas.microsoft.com/office/drawing/2014/main" id="{CFDCE53B-F7AE-4FC2-8E18-550F25452B68}"/>
              </a:ext>
            </a:extLst>
          </p:cNvPr>
          <p:cNvSpPr>
            <a:spLocks noGrp="1"/>
          </p:cNvSpPr>
          <p:nvPr>
            <p:ph type="body" idx="1"/>
          </p:nvPr>
        </p:nvSpPr>
        <p:spPr>
          <a:xfrm>
            <a:off x="505104" y="1981454"/>
            <a:ext cx="8133790" cy="1692771"/>
          </a:xfrm>
        </p:spPr>
        <p:txBody>
          <a:bodyPr/>
          <a:lstStyle/>
          <a:p>
            <a:pPr marL="457200" indent="-457200">
              <a:buFont typeface="Arial" panose="020B0604020202020204" pitchFamily="34" charset="0"/>
              <a:buChar char="•"/>
            </a:pPr>
            <a:r>
              <a:rPr lang="cs-CZ" sz="2200" dirty="0" err="1"/>
              <a:t>Cognitive</a:t>
            </a:r>
            <a:r>
              <a:rPr lang="cs-CZ" sz="2200" dirty="0"/>
              <a:t> &amp; </a:t>
            </a:r>
            <a:r>
              <a:rPr lang="cs-CZ" sz="2200" dirty="0" err="1"/>
              <a:t>psychological</a:t>
            </a:r>
            <a:r>
              <a:rPr lang="cs-CZ" sz="2200" dirty="0"/>
              <a:t> </a:t>
            </a:r>
            <a:r>
              <a:rPr lang="cs-CZ" sz="2200" dirty="0" err="1"/>
              <a:t>benefits</a:t>
            </a:r>
            <a:endParaRPr lang="cs-CZ" sz="2200" dirty="0"/>
          </a:p>
          <a:p>
            <a:pPr marL="457200" indent="-457200">
              <a:buFont typeface="Arial" panose="020B0604020202020204" pitchFamily="34" charset="0"/>
              <a:buChar char="•"/>
            </a:pPr>
            <a:r>
              <a:rPr lang="cs-CZ" sz="2200" dirty="0" err="1"/>
              <a:t>Social</a:t>
            </a:r>
            <a:r>
              <a:rPr lang="cs-CZ" sz="2200" dirty="0"/>
              <a:t> </a:t>
            </a:r>
            <a:r>
              <a:rPr lang="cs-CZ" sz="2200" dirty="0" err="1"/>
              <a:t>Benefits</a:t>
            </a:r>
            <a:endParaRPr lang="cs-CZ" sz="2200" dirty="0"/>
          </a:p>
          <a:p>
            <a:pPr marL="457200" indent="-457200">
              <a:buFont typeface="Arial" panose="020B0604020202020204" pitchFamily="34" charset="0"/>
              <a:buChar char="•"/>
            </a:pPr>
            <a:r>
              <a:rPr lang="cs-CZ" sz="2200" dirty="0" err="1"/>
              <a:t>Educational</a:t>
            </a:r>
            <a:r>
              <a:rPr lang="cs-CZ" sz="2200" dirty="0"/>
              <a:t> and </a:t>
            </a:r>
            <a:r>
              <a:rPr lang="cs-CZ" sz="2200" dirty="0" err="1"/>
              <a:t>career</a:t>
            </a:r>
            <a:r>
              <a:rPr lang="cs-CZ" sz="2200" dirty="0"/>
              <a:t> </a:t>
            </a:r>
            <a:r>
              <a:rPr lang="cs-CZ" sz="2200" dirty="0" err="1"/>
              <a:t>benefits</a:t>
            </a:r>
            <a:endParaRPr lang="cs-CZ" sz="2200" dirty="0"/>
          </a:p>
          <a:p>
            <a:pPr marL="457200" indent="-457200">
              <a:buFont typeface="Arial" panose="020B0604020202020204" pitchFamily="34" charset="0"/>
              <a:buChar char="•"/>
            </a:pPr>
            <a:r>
              <a:rPr lang="cs-CZ" sz="2200" dirty="0" err="1"/>
              <a:t>Physical</a:t>
            </a:r>
            <a:r>
              <a:rPr lang="cs-CZ" sz="2200" dirty="0"/>
              <a:t> </a:t>
            </a:r>
            <a:r>
              <a:rPr lang="cs-CZ" sz="2200" dirty="0" err="1"/>
              <a:t>Benefits</a:t>
            </a:r>
            <a:endParaRPr lang="cs-CZ" sz="2200" dirty="0"/>
          </a:p>
          <a:p>
            <a:pPr marL="457200" indent="-457200">
              <a:buFont typeface="Arial" panose="020B0604020202020204" pitchFamily="34" charset="0"/>
              <a:buChar char="•"/>
            </a:pPr>
            <a:endParaRPr lang="cs-CZ" sz="2200" dirty="0"/>
          </a:p>
        </p:txBody>
      </p:sp>
    </p:spTree>
    <p:extLst>
      <p:ext uri="{BB962C8B-B14F-4D97-AF65-F5344CB8AC3E}">
        <p14:creationId xmlns:p14="http://schemas.microsoft.com/office/powerpoint/2010/main" val="301690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99DB007-E805-4944-98C2-14A545411AB9}"/>
              </a:ext>
            </a:extLst>
          </p:cNvPr>
          <p:cNvPicPr>
            <a:picLocks noChangeAspect="1"/>
          </p:cNvPicPr>
          <p:nvPr/>
        </p:nvPicPr>
        <p:blipFill>
          <a:blip r:embed="rId2"/>
          <a:stretch>
            <a:fillRect/>
          </a:stretch>
        </p:blipFill>
        <p:spPr>
          <a:xfrm>
            <a:off x="0" y="363629"/>
            <a:ext cx="9144000" cy="4416241"/>
          </a:xfrm>
          <a:prstGeom prst="rect">
            <a:avLst/>
          </a:prstGeom>
        </p:spPr>
      </p:pic>
      <p:sp>
        <p:nvSpPr>
          <p:cNvPr id="6" name="Nadpis 1">
            <a:extLst>
              <a:ext uri="{FF2B5EF4-FFF2-40B4-BE49-F238E27FC236}">
                <a16:creationId xmlns:a16="http://schemas.microsoft.com/office/drawing/2014/main" id="{AAB2D73C-ED6E-4CB5-A8B8-F4882E2DBB55}"/>
              </a:ext>
            </a:extLst>
          </p:cNvPr>
          <p:cNvSpPr>
            <a:spLocks noGrp="1"/>
          </p:cNvSpPr>
          <p:nvPr>
            <p:ph type="title"/>
          </p:nvPr>
        </p:nvSpPr>
        <p:spPr>
          <a:xfrm>
            <a:off x="2743200" y="133350"/>
            <a:ext cx="4315129" cy="369332"/>
          </a:xfrm>
        </p:spPr>
        <p:txBody>
          <a:bodyPr/>
          <a:lstStyle/>
          <a:p>
            <a:r>
              <a:rPr lang="cs-CZ" sz="2400" dirty="0">
                <a:solidFill>
                  <a:srgbClr val="00B050"/>
                </a:solidFill>
              </a:rPr>
              <a:t>Výsledky – </a:t>
            </a:r>
            <a:r>
              <a:rPr lang="cs-CZ" sz="2400" dirty="0" err="1">
                <a:solidFill>
                  <a:srgbClr val="00B050"/>
                </a:solidFill>
              </a:rPr>
              <a:t>Esports</a:t>
            </a:r>
            <a:r>
              <a:rPr lang="cs-CZ" sz="2400" dirty="0">
                <a:solidFill>
                  <a:srgbClr val="00B050"/>
                </a:solidFill>
              </a:rPr>
              <a:t> </a:t>
            </a:r>
            <a:r>
              <a:rPr lang="cs-CZ" sz="2400" dirty="0" err="1">
                <a:solidFill>
                  <a:srgbClr val="00B050"/>
                </a:solidFill>
              </a:rPr>
              <a:t>benefits</a:t>
            </a:r>
            <a:endParaRPr lang="cs-CZ" sz="2400" dirty="0">
              <a:solidFill>
                <a:srgbClr val="00B050"/>
              </a:solidFill>
            </a:endParaRPr>
          </a:p>
        </p:txBody>
      </p:sp>
    </p:spTree>
    <p:extLst>
      <p:ext uri="{BB962C8B-B14F-4D97-AF65-F5344CB8AC3E}">
        <p14:creationId xmlns:p14="http://schemas.microsoft.com/office/powerpoint/2010/main" val="334297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3043" y="528330"/>
            <a:ext cx="4515485" cy="443070"/>
          </a:xfrm>
          <a:prstGeom prst="rect">
            <a:avLst/>
          </a:prstGeom>
        </p:spPr>
        <p:txBody>
          <a:bodyPr vert="horz" wrap="square" lIns="0" tIns="12065" rIns="0" bIns="0" rtlCol="0">
            <a:spAutoFit/>
          </a:bodyPr>
          <a:lstStyle/>
          <a:p>
            <a:pPr marL="12700">
              <a:lnSpc>
                <a:spcPct val="100000"/>
              </a:lnSpc>
              <a:spcBef>
                <a:spcPts val="95"/>
              </a:spcBef>
            </a:pPr>
            <a:r>
              <a:rPr lang="cs-CZ" spc="-20" dirty="0">
                <a:solidFill>
                  <a:srgbClr val="00B050"/>
                </a:solidFill>
              </a:rPr>
              <a:t>Interpretace výsledků</a:t>
            </a:r>
            <a:endParaRPr lang="cs-CZ" spc="-80" dirty="0">
              <a:solidFill>
                <a:srgbClr val="00B050"/>
              </a:solidFill>
            </a:endParaRPr>
          </a:p>
        </p:txBody>
      </p:sp>
      <p:sp>
        <p:nvSpPr>
          <p:cNvPr id="33" name="TextovéPole 32">
            <a:extLst>
              <a:ext uri="{FF2B5EF4-FFF2-40B4-BE49-F238E27FC236}">
                <a16:creationId xmlns:a16="http://schemas.microsoft.com/office/drawing/2014/main" id="{0F5B141A-C1FC-47CB-9066-7618C7F0EBDE}"/>
              </a:ext>
            </a:extLst>
          </p:cNvPr>
          <p:cNvSpPr txBox="1"/>
          <p:nvPr/>
        </p:nvSpPr>
        <p:spPr>
          <a:xfrm>
            <a:off x="838200" y="1416318"/>
            <a:ext cx="6934200" cy="2031325"/>
          </a:xfrm>
          <a:prstGeom prst="rect">
            <a:avLst/>
          </a:prstGeom>
          <a:noFill/>
        </p:spPr>
        <p:txBody>
          <a:bodyPr wrap="square">
            <a:spAutoFit/>
          </a:bodyPr>
          <a:lstStyle/>
          <a:p>
            <a:pPr marL="285750" indent="-285750">
              <a:buFont typeface="Arial" panose="020B0604020202020204" pitchFamily="34" charset="0"/>
              <a:buChar char="•"/>
            </a:pPr>
            <a:r>
              <a:rPr lang="cs-CZ" dirty="0"/>
              <a:t>Obecná interpretace výsledků v kontextu dalších důkazů</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Důsledky pro praxi, obor a budoucí výzkum</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Limity studií zahrnutých do výzkumu</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Limity postupu tvorby systematické </a:t>
            </a:r>
            <a:r>
              <a:rPr lang="cs-CZ" dirty="0" err="1"/>
              <a:t>review</a:t>
            </a:r>
            <a:endParaRPr lang="cs-CZ"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délník 9"/>
          <p:cNvSpPr/>
          <p:nvPr/>
        </p:nvSpPr>
        <p:spPr>
          <a:xfrm>
            <a:off x="533400" y="514350"/>
            <a:ext cx="8077200" cy="4247317"/>
          </a:xfrm>
          <a:prstGeom prst="rect">
            <a:avLst/>
          </a:prstGeom>
        </p:spPr>
        <p:txBody>
          <a:bodyPr wrap="square">
            <a:spAutoFit/>
          </a:bodyPr>
          <a:lstStyle/>
          <a:p>
            <a:r>
              <a:rPr lang="cs-CZ" sz="3000" b="1" i="0" dirty="0">
                <a:solidFill>
                  <a:srgbClr val="00B050"/>
                </a:solidFill>
                <a:effectLst/>
                <a:latin typeface="+mj-lt"/>
              </a:rPr>
              <a:t>Systematické </a:t>
            </a:r>
            <a:r>
              <a:rPr lang="cs-CZ" sz="3000" b="1" i="0" dirty="0" err="1">
                <a:solidFill>
                  <a:srgbClr val="00B050"/>
                </a:solidFill>
                <a:effectLst/>
                <a:latin typeface="+mj-lt"/>
              </a:rPr>
              <a:t>review</a:t>
            </a:r>
            <a:r>
              <a:rPr lang="cs-CZ" sz="3000" b="0" i="0" dirty="0">
                <a:solidFill>
                  <a:srgbClr val="0D0D0D"/>
                </a:solidFill>
                <a:effectLst/>
                <a:latin typeface="+mj-lt"/>
              </a:rPr>
              <a:t> neboli systematický přehled</a:t>
            </a:r>
          </a:p>
          <a:p>
            <a:pPr marL="342900" indent="-342900">
              <a:buFont typeface="Arial" panose="020B0604020202020204" pitchFamily="34" charset="0"/>
              <a:buChar char="•"/>
            </a:pPr>
            <a:r>
              <a:rPr lang="cs-CZ" sz="3000" b="0" i="0" dirty="0">
                <a:solidFill>
                  <a:srgbClr val="0D0D0D"/>
                </a:solidFill>
                <a:effectLst/>
                <a:latin typeface="+mj-lt"/>
              </a:rPr>
              <a:t>typ literárního přehledu</a:t>
            </a:r>
          </a:p>
          <a:p>
            <a:pPr marL="342900" indent="-342900">
              <a:buFont typeface="Arial" panose="020B0604020202020204" pitchFamily="34" charset="0"/>
              <a:buChar char="•"/>
            </a:pPr>
            <a:r>
              <a:rPr lang="cs-CZ" sz="3000" b="0" i="0" dirty="0">
                <a:solidFill>
                  <a:srgbClr val="0D0D0D"/>
                </a:solidFill>
                <a:effectLst/>
                <a:latin typeface="+mj-lt"/>
              </a:rPr>
              <a:t>používá metodologie k shromažďování a vyhodnocování všech dostupných vědeckých důkazů, které odpovídají předem stanoveným kritériím, za účelem odpovědi na specifickou výzkumnou otázku. </a:t>
            </a:r>
          </a:p>
          <a:p>
            <a:pPr marL="342900" indent="-342900">
              <a:buFont typeface="Arial" panose="020B0604020202020204" pitchFamily="34" charset="0"/>
              <a:buChar char="•"/>
            </a:pPr>
            <a:r>
              <a:rPr lang="cs-CZ" sz="3000" b="0" i="0" dirty="0">
                <a:solidFill>
                  <a:srgbClr val="0D0D0D"/>
                </a:solidFill>
                <a:effectLst/>
                <a:latin typeface="+mj-lt"/>
              </a:rPr>
              <a:t>Cílem je poskytnout co nejobjektivnější a nejkomplexnější pohled na téma.</a:t>
            </a:r>
            <a:endParaRPr lang="cs-CZ" sz="3000" dirty="0">
              <a:latin typeface="+mj-lt"/>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627" y="528330"/>
            <a:ext cx="6616065" cy="452120"/>
          </a:xfrm>
          <a:prstGeom prst="rect">
            <a:avLst/>
          </a:prstGeom>
        </p:spPr>
        <p:txBody>
          <a:bodyPr vert="horz" wrap="square" lIns="0" tIns="12065" rIns="0" bIns="0" rtlCol="0">
            <a:spAutoFit/>
          </a:bodyPr>
          <a:lstStyle/>
          <a:p>
            <a:pPr marL="12700">
              <a:lnSpc>
                <a:spcPct val="100000"/>
              </a:lnSpc>
              <a:spcBef>
                <a:spcPts val="95"/>
              </a:spcBef>
            </a:pPr>
            <a:r>
              <a:rPr lang="cs-CZ" b="1" spc="-60" dirty="0">
                <a:solidFill>
                  <a:srgbClr val="00B050"/>
                </a:solidFill>
                <a:latin typeface="+mj-lt"/>
              </a:rPr>
              <a:t>Hlavní kroky</a:t>
            </a:r>
            <a:endParaRPr b="1" spc="-25" dirty="0">
              <a:solidFill>
                <a:srgbClr val="00B050"/>
              </a:solidFill>
              <a:latin typeface="+mj-lt"/>
            </a:endParaRPr>
          </a:p>
        </p:txBody>
      </p:sp>
      <p:sp>
        <p:nvSpPr>
          <p:cNvPr id="32" name="Obdélník 31"/>
          <p:cNvSpPr/>
          <p:nvPr/>
        </p:nvSpPr>
        <p:spPr>
          <a:xfrm>
            <a:off x="228600" y="980450"/>
            <a:ext cx="8458200" cy="3970318"/>
          </a:xfrm>
          <a:prstGeom prst="rect">
            <a:avLst/>
          </a:prstGeom>
        </p:spPr>
        <p:txBody>
          <a:bodyPr wrap="square">
            <a:spAutoFit/>
          </a:bodyPr>
          <a:lstStyle/>
          <a:p>
            <a:pPr marL="342900" indent="-342900">
              <a:buFont typeface="+mj-lt"/>
              <a:buAutoNum type="arabicPeriod"/>
            </a:pPr>
            <a:r>
              <a:rPr lang="cs-CZ" sz="2100" b="1" i="0" dirty="0">
                <a:solidFill>
                  <a:srgbClr val="0D0D0D"/>
                </a:solidFill>
                <a:effectLst/>
                <a:latin typeface="+mj-lt"/>
              </a:rPr>
              <a:t>Formulace otázky</a:t>
            </a:r>
            <a:r>
              <a:rPr lang="cs-CZ" sz="2100" b="0" i="0" dirty="0">
                <a:solidFill>
                  <a:srgbClr val="0D0D0D"/>
                </a:solidFill>
                <a:effectLst/>
                <a:latin typeface="+mj-lt"/>
              </a:rPr>
              <a:t> – Definice výzkumné otázky, která určuje cíl přehledu.</a:t>
            </a:r>
          </a:p>
          <a:p>
            <a:pPr marL="342900" indent="-342900">
              <a:buFont typeface="+mj-lt"/>
              <a:buAutoNum type="arabicPeriod"/>
            </a:pPr>
            <a:r>
              <a:rPr lang="cs-CZ" sz="2100" b="1" i="0" dirty="0">
                <a:solidFill>
                  <a:srgbClr val="0D0D0D"/>
                </a:solidFill>
                <a:effectLst/>
                <a:latin typeface="+mj-lt"/>
              </a:rPr>
              <a:t>Protokol</a:t>
            </a:r>
            <a:r>
              <a:rPr lang="cs-CZ" sz="2100" b="0" i="0" dirty="0">
                <a:solidFill>
                  <a:srgbClr val="0D0D0D"/>
                </a:solidFill>
                <a:effectLst/>
                <a:latin typeface="+mj-lt"/>
              </a:rPr>
              <a:t> – Vytvoření protokolu, který stanoví metodiku přehledu, včetně kritérií zařazení studií, vyhledávacích strategií a metod hodnocení kvality.</a:t>
            </a:r>
          </a:p>
          <a:p>
            <a:pPr marL="342900" indent="-342900">
              <a:buFont typeface="+mj-lt"/>
              <a:buAutoNum type="arabicPeriod"/>
            </a:pPr>
            <a:r>
              <a:rPr lang="cs-CZ" sz="2100" b="1" i="0" dirty="0">
                <a:solidFill>
                  <a:srgbClr val="0D0D0D"/>
                </a:solidFill>
                <a:effectLst/>
                <a:latin typeface="+mj-lt"/>
              </a:rPr>
              <a:t>Vyhledávání literatury</a:t>
            </a:r>
            <a:r>
              <a:rPr lang="cs-CZ" sz="2100" b="0" i="0" dirty="0">
                <a:solidFill>
                  <a:srgbClr val="0D0D0D"/>
                </a:solidFill>
                <a:effectLst/>
                <a:latin typeface="+mj-lt"/>
              </a:rPr>
              <a:t> – Systematické vyhledávání relevantní literatury v databázích a dalších zdrojích.</a:t>
            </a:r>
          </a:p>
          <a:p>
            <a:pPr marL="342900" indent="-342900">
              <a:buFont typeface="+mj-lt"/>
              <a:buAutoNum type="arabicPeriod"/>
            </a:pPr>
            <a:r>
              <a:rPr lang="cs-CZ" sz="2100" b="1" i="0" dirty="0">
                <a:solidFill>
                  <a:srgbClr val="0D0D0D"/>
                </a:solidFill>
                <a:effectLst/>
                <a:latin typeface="+mj-lt"/>
              </a:rPr>
              <a:t>Výběr studií</a:t>
            </a:r>
            <a:r>
              <a:rPr lang="cs-CZ" sz="2100" b="0" i="0" dirty="0">
                <a:solidFill>
                  <a:srgbClr val="0D0D0D"/>
                </a:solidFill>
                <a:effectLst/>
                <a:latin typeface="+mj-lt"/>
              </a:rPr>
              <a:t> – Výběr studií, které splňují předem stanovená kritéria.</a:t>
            </a:r>
          </a:p>
          <a:p>
            <a:pPr marL="342900" indent="-342900">
              <a:buFont typeface="+mj-lt"/>
              <a:buAutoNum type="arabicPeriod"/>
            </a:pPr>
            <a:r>
              <a:rPr lang="cs-CZ" sz="2100" b="1" i="0" dirty="0">
                <a:solidFill>
                  <a:srgbClr val="0D0D0D"/>
                </a:solidFill>
                <a:effectLst/>
                <a:latin typeface="+mj-lt"/>
              </a:rPr>
              <a:t>Extrakce dat</a:t>
            </a:r>
            <a:r>
              <a:rPr lang="cs-CZ" sz="2100" b="0" i="0" dirty="0">
                <a:solidFill>
                  <a:srgbClr val="0D0D0D"/>
                </a:solidFill>
                <a:effectLst/>
                <a:latin typeface="+mj-lt"/>
              </a:rPr>
              <a:t> – Shromažďování údajů z vybraných studií.</a:t>
            </a:r>
          </a:p>
          <a:p>
            <a:pPr marL="342900" indent="-342900">
              <a:buFont typeface="+mj-lt"/>
              <a:buAutoNum type="arabicPeriod"/>
            </a:pPr>
            <a:r>
              <a:rPr lang="cs-CZ" sz="2100" b="1" i="0" dirty="0">
                <a:solidFill>
                  <a:srgbClr val="0D0D0D"/>
                </a:solidFill>
                <a:effectLst/>
                <a:latin typeface="+mj-lt"/>
              </a:rPr>
              <a:t>Hodnocení kvality</a:t>
            </a:r>
            <a:r>
              <a:rPr lang="cs-CZ" sz="2100" b="0" i="0" dirty="0">
                <a:solidFill>
                  <a:srgbClr val="0D0D0D"/>
                </a:solidFill>
                <a:effectLst/>
                <a:latin typeface="+mj-lt"/>
              </a:rPr>
              <a:t> – Hodnocení kvality a zkreslení (</a:t>
            </a:r>
            <a:r>
              <a:rPr lang="cs-CZ" sz="2100" b="0" i="0" dirty="0" err="1">
                <a:solidFill>
                  <a:srgbClr val="0D0D0D"/>
                </a:solidFill>
                <a:effectLst/>
                <a:latin typeface="+mj-lt"/>
              </a:rPr>
              <a:t>bias</a:t>
            </a:r>
            <a:r>
              <a:rPr lang="cs-CZ" sz="2100" b="0" i="0" dirty="0">
                <a:solidFill>
                  <a:srgbClr val="0D0D0D"/>
                </a:solidFill>
                <a:effectLst/>
                <a:latin typeface="+mj-lt"/>
              </a:rPr>
              <a:t>) ve vybraných studiích.</a:t>
            </a:r>
          </a:p>
          <a:p>
            <a:pPr marL="342900" indent="-342900">
              <a:buFont typeface="+mj-lt"/>
              <a:buAutoNum type="arabicPeriod"/>
            </a:pPr>
            <a:r>
              <a:rPr lang="cs-CZ" sz="2100" b="1" i="0" dirty="0">
                <a:solidFill>
                  <a:srgbClr val="0D0D0D"/>
                </a:solidFill>
                <a:effectLst/>
                <a:latin typeface="+mj-lt"/>
              </a:rPr>
              <a:t>Syntéza dat</a:t>
            </a:r>
            <a:r>
              <a:rPr lang="cs-CZ" sz="2100" b="0" i="0" dirty="0">
                <a:solidFill>
                  <a:srgbClr val="0D0D0D"/>
                </a:solidFill>
                <a:effectLst/>
                <a:latin typeface="+mj-lt"/>
              </a:rPr>
              <a:t> – Analýza a syntéza získaných dat. V případě kvantitativního přehledu může zahrnovat meta-analýzu.</a:t>
            </a:r>
          </a:p>
          <a:p>
            <a:pPr marL="342900" indent="-342900">
              <a:buFont typeface="+mj-lt"/>
              <a:buAutoNum type="arabicPeriod"/>
            </a:pPr>
            <a:r>
              <a:rPr lang="cs-CZ" sz="2100" b="1" i="0" dirty="0">
                <a:solidFill>
                  <a:srgbClr val="0D0D0D"/>
                </a:solidFill>
                <a:effectLst/>
                <a:latin typeface="+mj-lt"/>
              </a:rPr>
              <a:t>Závěr</a:t>
            </a:r>
            <a:r>
              <a:rPr lang="cs-CZ" sz="2100" b="0" i="0" dirty="0">
                <a:solidFill>
                  <a:srgbClr val="0D0D0D"/>
                </a:solidFill>
                <a:effectLst/>
                <a:latin typeface="+mj-lt"/>
              </a:rPr>
              <a:t> – Prezentace výsledků, zjištění a doporučení založená na důkazech.</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Nadpis 11">
            <a:extLst>
              <a:ext uri="{FF2B5EF4-FFF2-40B4-BE49-F238E27FC236}">
                <a16:creationId xmlns:a16="http://schemas.microsoft.com/office/drawing/2014/main" id="{0EB233A0-82E2-4B63-9283-23FA5E0FB2E0}"/>
              </a:ext>
            </a:extLst>
          </p:cNvPr>
          <p:cNvSpPr>
            <a:spLocks noGrp="1"/>
          </p:cNvSpPr>
          <p:nvPr>
            <p:ph type="title"/>
          </p:nvPr>
        </p:nvSpPr>
        <p:spPr/>
        <p:txBody>
          <a:bodyPr/>
          <a:lstStyle/>
          <a:p>
            <a:endParaRPr lang="cs-CZ"/>
          </a:p>
        </p:txBody>
      </p:sp>
      <p:pic>
        <p:nvPicPr>
          <p:cNvPr id="14" name="Obrázek 13">
            <a:extLst>
              <a:ext uri="{FF2B5EF4-FFF2-40B4-BE49-F238E27FC236}">
                <a16:creationId xmlns:a16="http://schemas.microsoft.com/office/drawing/2014/main" id="{B0E2C017-643B-4794-BB4A-4FF71A10E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026" y="2266950"/>
            <a:ext cx="6276974" cy="3776103"/>
          </a:xfrm>
          <a:prstGeom prst="rect">
            <a:avLst/>
          </a:prstGeom>
        </p:spPr>
      </p:pic>
      <p:pic>
        <p:nvPicPr>
          <p:cNvPr id="16" name="Obrázek 15">
            <a:extLst>
              <a:ext uri="{FF2B5EF4-FFF2-40B4-BE49-F238E27FC236}">
                <a16:creationId xmlns:a16="http://schemas.microsoft.com/office/drawing/2014/main" id="{934A75E4-385A-405F-A22D-642AC33A8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6" y="531196"/>
            <a:ext cx="6571614" cy="1912294"/>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0755" y="528330"/>
            <a:ext cx="4050029" cy="452120"/>
          </a:xfrm>
          <a:prstGeom prst="rect">
            <a:avLst/>
          </a:prstGeom>
        </p:spPr>
        <p:txBody>
          <a:bodyPr vert="horz" wrap="square" lIns="0" tIns="12065" rIns="0" bIns="0" rtlCol="0">
            <a:spAutoFit/>
          </a:bodyPr>
          <a:lstStyle/>
          <a:p>
            <a:pPr marL="12700">
              <a:lnSpc>
                <a:spcPct val="100000"/>
              </a:lnSpc>
              <a:spcBef>
                <a:spcPts val="95"/>
              </a:spcBef>
            </a:pPr>
            <a:r>
              <a:rPr lang="cs-CZ" dirty="0">
                <a:solidFill>
                  <a:srgbClr val="00B050"/>
                </a:solidFill>
                <a:latin typeface="+mj-lt"/>
              </a:rPr>
              <a:t>PRISMA</a:t>
            </a:r>
            <a:endParaRPr dirty="0">
              <a:solidFill>
                <a:srgbClr val="00B050"/>
              </a:solidFill>
              <a:latin typeface="+mj-lt"/>
            </a:endParaRPr>
          </a:p>
        </p:txBody>
      </p:sp>
      <p:sp>
        <p:nvSpPr>
          <p:cNvPr id="12" name="TextovéPole 11">
            <a:extLst>
              <a:ext uri="{FF2B5EF4-FFF2-40B4-BE49-F238E27FC236}">
                <a16:creationId xmlns:a16="http://schemas.microsoft.com/office/drawing/2014/main" id="{B70A791E-D771-4D0F-B75F-0CDE6BC17D40}"/>
              </a:ext>
            </a:extLst>
          </p:cNvPr>
          <p:cNvSpPr txBox="1"/>
          <p:nvPr/>
        </p:nvSpPr>
        <p:spPr>
          <a:xfrm>
            <a:off x="304800" y="980450"/>
            <a:ext cx="8686800" cy="1477328"/>
          </a:xfrm>
          <a:prstGeom prst="rect">
            <a:avLst/>
          </a:prstGeom>
          <a:noFill/>
        </p:spPr>
        <p:txBody>
          <a:bodyPr wrap="square">
            <a:spAutoFit/>
          </a:bodyPr>
          <a:lstStyle/>
          <a:p>
            <a:pPr marL="285750" indent="-285750" algn="l">
              <a:buFont typeface="Arial" panose="020B0604020202020204" pitchFamily="34" charset="0"/>
              <a:buChar char="•"/>
            </a:pPr>
            <a:r>
              <a:rPr lang="cs-CZ" b="0" i="0" dirty="0">
                <a:solidFill>
                  <a:srgbClr val="0D0D0D"/>
                </a:solidFill>
                <a:effectLst/>
                <a:latin typeface="+mj-lt"/>
              </a:rPr>
              <a:t>PRISMA (</a:t>
            </a:r>
            <a:r>
              <a:rPr lang="cs-CZ" b="0" i="0" dirty="0" err="1">
                <a:solidFill>
                  <a:srgbClr val="0D0D0D"/>
                </a:solidFill>
                <a:effectLst/>
                <a:latin typeface="+mj-lt"/>
              </a:rPr>
              <a:t>Preferred</a:t>
            </a:r>
            <a:r>
              <a:rPr lang="cs-CZ" b="0" i="0" dirty="0">
                <a:solidFill>
                  <a:srgbClr val="0D0D0D"/>
                </a:solidFill>
                <a:effectLst/>
                <a:latin typeface="+mj-lt"/>
              </a:rPr>
              <a:t> Reporting </a:t>
            </a:r>
            <a:r>
              <a:rPr lang="cs-CZ" b="0" i="0" dirty="0" err="1">
                <a:solidFill>
                  <a:srgbClr val="0D0D0D"/>
                </a:solidFill>
                <a:effectLst/>
                <a:latin typeface="+mj-lt"/>
              </a:rPr>
              <a:t>Items</a:t>
            </a:r>
            <a:r>
              <a:rPr lang="cs-CZ" b="0" i="0" dirty="0">
                <a:solidFill>
                  <a:srgbClr val="0D0D0D"/>
                </a:solidFill>
                <a:effectLst/>
                <a:latin typeface="+mj-lt"/>
              </a:rPr>
              <a:t> </a:t>
            </a:r>
            <a:r>
              <a:rPr lang="cs-CZ" b="0" i="0" dirty="0" err="1">
                <a:solidFill>
                  <a:srgbClr val="0D0D0D"/>
                </a:solidFill>
                <a:effectLst/>
                <a:latin typeface="+mj-lt"/>
              </a:rPr>
              <a:t>for</a:t>
            </a:r>
            <a:r>
              <a:rPr lang="cs-CZ" b="0" i="0" dirty="0">
                <a:solidFill>
                  <a:srgbClr val="0D0D0D"/>
                </a:solidFill>
                <a:effectLst/>
                <a:latin typeface="+mj-lt"/>
              </a:rPr>
              <a:t> </a:t>
            </a:r>
            <a:r>
              <a:rPr lang="cs-CZ" b="0" i="0" dirty="0" err="1">
                <a:solidFill>
                  <a:srgbClr val="0D0D0D"/>
                </a:solidFill>
                <a:effectLst/>
                <a:latin typeface="+mj-lt"/>
              </a:rPr>
              <a:t>Systematic</a:t>
            </a:r>
            <a:r>
              <a:rPr lang="cs-CZ" b="0" i="0" dirty="0">
                <a:solidFill>
                  <a:srgbClr val="0D0D0D"/>
                </a:solidFill>
                <a:effectLst/>
                <a:latin typeface="+mj-lt"/>
              </a:rPr>
              <a:t> </a:t>
            </a:r>
            <a:r>
              <a:rPr lang="cs-CZ" b="0" i="0" dirty="0" err="1">
                <a:solidFill>
                  <a:srgbClr val="0D0D0D"/>
                </a:solidFill>
                <a:effectLst/>
                <a:latin typeface="+mj-lt"/>
              </a:rPr>
              <a:t>Reviews</a:t>
            </a:r>
            <a:r>
              <a:rPr lang="cs-CZ" b="0" i="0" dirty="0">
                <a:solidFill>
                  <a:srgbClr val="0D0D0D"/>
                </a:solidFill>
                <a:effectLst/>
                <a:latin typeface="+mj-lt"/>
              </a:rPr>
              <a:t> and Meta-</a:t>
            </a:r>
            <a:r>
              <a:rPr lang="cs-CZ" b="0" i="0" dirty="0" err="1">
                <a:solidFill>
                  <a:srgbClr val="0D0D0D"/>
                </a:solidFill>
                <a:effectLst/>
                <a:latin typeface="+mj-lt"/>
              </a:rPr>
              <a:t>Analyses</a:t>
            </a:r>
            <a:r>
              <a:rPr lang="cs-CZ" b="0" i="0" dirty="0">
                <a:solidFill>
                  <a:srgbClr val="0D0D0D"/>
                </a:solidFill>
                <a:effectLst/>
                <a:latin typeface="+mj-lt"/>
              </a:rPr>
              <a:t>) je metodologický rámec a sada směrnic, které byly navrženy k zajištění transparentnosti a kvality při zpracování systematických </a:t>
            </a:r>
            <a:r>
              <a:rPr lang="cs-CZ" b="0" i="0" dirty="0" err="1">
                <a:solidFill>
                  <a:srgbClr val="0D0D0D"/>
                </a:solidFill>
                <a:effectLst/>
                <a:latin typeface="+mj-lt"/>
              </a:rPr>
              <a:t>review</a:t>
            </a:r>
            <a:r>
              <a:rPr lang="cs-CZ" b="0" i="0" dirty="0">
                <a:solidFill>
                  <a:srgbClr val="0D0D0D"/>
                </a:solidFill>
                <a:effectLst/>
                <a:latin typeface="+mj-lt"/>
              </a:rPr>
              <a:t> a metaanalýz. </a:t>
            </a:r>
            <a:endParaRPr lang="cs-CZ" dirty="0">
              <a:solidFill>
                <a:srgbClr val="0D0D0D"/>
              </a:solidFill>
              <a:latin typeface="+mj-lt"/>
            </a:endParaRPr>
          </a:p>
          <a:p>
            <a:pPr marL="285750" indent="-285750" algn="l">
              <a:buFont typeface="Arial" panose="020B0604020202020204" pitchFamily="34" charset="0"/>
              <a:buChar char="•"/>
            </a:pPr>
            <a:r>
              <a:rPr lang="cs-CZ" b="0" i="0" dirty="0">
                <a:solidFill>
                  <a:srgbClr val="0D0D0D"/>
                </a:solidFill>
                <a:effectLst/>
                <a:latin typeface="+mj-lt"/>
              </a:rPr>
              <a:t>Záměrem PRISMA je zvýšit transparentnost a usnadnit kritické hodnocení a reprodukci systematických </a:t>
            </a:r>
            <a:r>
              <a:rPr lang="cs-CZ" b="0" i="0" dirty="0" err="1">
                <a:solidFill>
                  <a:srgbClr val="0D0D0D"/>
                </a:solidFill>
                <a:effectLst/>
                <a:latin typeface="+mj-lt"/>
              </a:rPr>
              <a:t>review</a:t>
            </a:r>
            <a:r>
              <a:rPr lang="cs-CZ" b="0" i="0" dirty="0">
                <a:solidFill>
                  <a:srgbClr val="0D0D0D"/>
                </a:solidFill>
                <a:effectLst/>
                <a:latin typeface="+mj-lt"/>
              </a:rPr>
              <a:t> a metaanalýz.</a:t>
            </a:r>
          </a:p>
        </p:txBody>
      </p:sp>
      <p:sp>
        <p:nvSpPr>
          <p:cNvPr id="14" name="TextovéPole 13">
            <a:extLst>
              <a:ext uri="{FF2B5EF4-FFF2-40B4-BE49-F238E27FC236}">
                <a16:creationId xmlns:a16="http://schemas.microsoft.com/office/drawing/2014/main" id="{8B7C3341-0BB8-4262-A5AA-E08A586F72D7}"/>
              </a:ext>
            </a:extLst>
          </p:cNvPr>
          <p:cNvSpPr txBox="1"/>
          <p:nvPr/>
        </p:nvSpPr>
        <p:spPr>
          <a:xfrm>
            <a:off x="304800" y="3171915"/>
            <a:ext cx="8686800" cy="1754326"/>
          </a:xfrm>
          <a:prstGeom prst="rect">
            <a:avLst/>
          </a:prstGeom>
          <a:noFill/>
        </p:spPr>
        <p:txBody>
          <a:bodyPr wrap="square">
            <a:spAutoFit/>
          </a:bodyPr>
          <a:lstStyle/>
          <a:p>
            <a:pPr marL="285750" indent="-285750">
              <a:buFont typeface="Arial" panose="020B0604020202020204" pitchFamily="34" charset="0"/>
              <a:buChar char="•"/>
            </a:pPr>
            <a:r>
              <a:rPr lang="cs-CZ" b="1" dirty="0"/>
              <a:t>https://www.crd.york.ac.uk/prospero/</a:t>
            </a:r>
          </a:p>
          <a:p>
            <a:pPr marL="285750" indent="-285750">
              <a:buFont typeface="Arial" panose="020B0604020202020204" pitchFamily="34" charset="0"/>
              <a:buChar char="•"/>
            </a:pPr>
            <a:r>
              <a:rPr lang="cs-CZ" dirty="0"/>
              <a:t>mezinárodní databáze prospektivně registrovaných systematických </a:t>
            </a:r>
            <a:r>
              <a:rPr lang="cs-CZ" dirty="0" err="1"/>
              <a:t>review</a:t>
            </a:r>
            <a:r>
              <a:rPr lang="cs-CZ" dirty="0"/>
              <a:t> zdravotnických a sociálních intervencí. Cílem je poskytnout transparentnost a pomoci omezit možné zkreslení výběru dat, které může nastat, pokud jsou protokoly a metodologie upravovány během nebo po shromažďování dat.</a:t>
            </a:r>
          </a:p>
          <a:p>
            <a:endParaRPr lang="cs-CZ" dirty="0"/>
          </a:p>
        </p:txBody>
      </p:sp>
      <p:sp>
        <p:nvSpPr>
          <p:cNvPr id="15" name="object 2">
            <a:extLst>
              <a:ext uri="{FF2B5EF4-FFF2-40B4-BE49-F238E27FC236}">
                <a16:creationId xmlns:a16="http://schemas.microsoft.com/office/drawing/2014/main" id="{BF9C0365-5CE7-47BA-8AFA-4A8786037071}"/>
              </a:ext>
            </a:extLst>
          </p:cNvPr>
          <p:cNvSpPr txBox="1">
            <a:spLocks/>
          </p:cNvSpPr>
          <p:nvPr/>
        </p:nvSpPr>
        <p:spPr>
          <a:xfrm>
            <a:off x="2438400" y="2719795"/>
            <a:ext cx="4050029" cy="452120"/>
          </a:xfrm>
          <a:prstGeom prst="rect">
            <a:avLst/>
          </a:prstGeom>
        </p:spPr>
        <p:txBody>
          <a:bodyPr vert="horz" wrap="square" lIns="0" tIns="12065" rIns="0" bIns="0" rtlCol="0">
            <a:spAutoFit/>
          </a:bodyPr>
          <a:lstStyle>
            <a:lvl1pPr>
              <a:defRPr sz="2800" b="0" i="0">
                <a:solidFill>
                  <a:schemeClr val="tx1"/>
                </a:solidFill>
                <a:latin typeface="Times New Roman"/>
                <a:ea typeface="+mj-ea"/>
                <a:cs typeface="Times New Roman"/>
              </a:defRPr>
            </a:lvl1pPr>
          </a:lstStyle>
          <a:p>
            <a:pPr marL="12700">
              <a:spcBef>
                <a:spcPts val="95"/>
              </a:spcBef>
            </a:pPr>
            <a:r>
              <a:rPr lang="cs-CZ" kern="0" dirty="0">
                <a:solidFill>
                  <a:srgbClr val="00B050"/>
                </a:solidFill>
                <a:latin typeface="+mj-lt"/>
              </a:rPr>
              <a:t>PROSPERO</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88FFCE5-AB85-4F02-AC6F-2C505E4DC1EF}"/>
              </a:ext>
            </a:extLst>
          </p:cNvPr>
          <p:cNvSpPr txBox="1"/>
          <p:nvPr/>
        </p:nvSpPr>
        <p:spPr>
          <a:xfrm>
            <a:off x="76200" y="819150"/>
            <a:ext cx="8839200" cy="4247317"/>
          </a:xfrm>
          <a:prstGeom prst="rect">
            <a:avLst/>
          </a:prstGeom>
          <a:noFill/>
        </p:spPr>
        <p:txBody>
          <a:bodyPr wrap="square">
            <a:spAutoFit/>
          </a:bodyPr>
          <a:lstStyle/>
          <a:p>
            <a:pPr algn="l"/>
            <a:r>
              <a:rPr lang="cs-CZ" b="1" i="0" dirty="0">
                <a:solidFill>
                  <a:srgbClr val="00B050"/>
                </a:solidFill>
                <a:effectLst/>
                <a:latin typeface="+mj-lt"/>
              </a:rPr>
              <a:t>PICO a PECO</a:t>
            </a:r>
            <a:r>
              <a:rPr lang="cs-CZ" b="0" i="0" dirty="0">
                <a:solidFill>
                  <a:srgbClr val="0D0D0D"/>
                </a:solidFill>
                <a:effectLst/>
                <a:latin typeface="+mj-lt"/>
              </a:rPr>
              <a:t> - pro </a:t>
            </a:r>
            <a:r>
              <a:rPr lang="cs-CZ" b="1" i="0" dirty="0">
                <a:solidFill>
                  <a:srgbClr val="00B050"/>
                </a:solidFill>
                <a:effectLst/>
                <a:latin typeface="+mj-lt"/>
              </a:rPr>
              <a:t>usnadnění strukturování a formulace výzkumných otázek</a:t>
            </a:r>
            <a:r>
              <a:rPr lang="cs-CZ" b="0" i="0" dirty="0">
                <a:solidFill>
                  <a:srgbClr val="0D0D0D"/>
                </a:solidFill>
                <a:effectLst/>
                <a:latin typeface="+mj-lt"/>
              </a:rPr>
              <a:t>, zejména v oblasti zdravotnictví a ekologie, což je klíčové pro design systematických </a:t>
            </a:r>
            <a:r>
              <a:rPr lang="cs-CZ" b="0" i="0" dirty="0" err="1">
                <a:solidFill>
                  <a:srgbClr val="0D0D0D"/>
                </a:solidFill>
                <a:effectLst/>
                <a:latin typeface="+mj-lt"/>
              </a:rPr>
              <a:t>review</a:t>
            </a:r>
            <a:r>
              <a:rPr lang="cs-CZ" b="0" i="0" dirty="0">
                <a:solidFill>
                  <a:srgbClr val="0D0D0D"/>
                </a:solidFill>
                <a:effectLst/>
                <a:latin typeface="+mj-lt"/>
              </a:rPr>
              <a:t> a vodítek. Tyto kritéria pomáhají definovat jasné a specifické parametry, které by měla výzkumná studie splňovat.</a:t>
            </a:r>
          </a:p>
          <a:p>
            <a:pPr algn="l"/>
            <a:r>
              <a:rPr lang="cs-CZ" b="1" i="0" dirty="0">
                <a:solidFill>
                  <a:srgbClr val="FF0000"/>
                </a:solidFill>
                <a:effectLst/>
                <a:latin typeface="+mj-lt"/>
              </a:rPr>
              <a:t>PICO</a:t>
            </a:r>
          </a:p>
          <a:p>
            <a:pPr algn="l">
              <a:buFont typeface="Arial" panose="020B0604020202020204" pitchFamily="34" charset="0"/>
              <a:buChar char="•"/>
            </a:pPr>
            <a:r>
              <a:rPr lang="cs-CZ" b="1" i="0" dirty="0">
                <a:solidFill>
                  <a:srgbClr val="0D0D0D"/>
                </a:solidFill>
                <a:effectLst/>
                <a:latin typeface="+mj-lt"/>
              </a:rPr>
              <a:t>P (</a:t>
            </a:r>
            <a:r>
              <a:rPr lang="cs-CZ" b="1" i="0" dirty="0" err="1">
                <a:solidFill>
                  <a:srgbClr val="0D0D0D"/>
                </a:solidFill>
                <a:effectLst/>
                <a:latin typeface="+mj-lt"/>
              </a:rPr>
              <a:t>Population</a:t>
            </a:r>
            <a:r>
              <a:rPr lang="cs-CZ" b="1" i="0" dirty="0">
                <a:solidFill>
                  <a:srgbClr val="0D0D0D"/>
                </a:solidFill>
                <a:effectLst/>
                <a:latin typeface="+mj-lt"/>
              </a:rPr>
              <a:t>)</a:t>
            </a:r>
            <a:r>
              <a:rPr lang="cs-CZ" b="0" i="0" dirty="0">
                <a:solidFill>
                  <a:srgbClr val="0D0D0D"/>
                </a:solidFill>
                <a:effectLst/>
                <a:latin typeface="+mj-lt"/>
              </a:rPr>
              <a:t>: Populace nebo pacienti, na které se studie zaměřuje. Definuje, kdo jsou účastníci studie.</a:t>
            </a:r>
          </a:p>
          <a:p>
            <a:pPr algn="l">
              <a:buFont typeface="Arial" panose="020B0604020202020204" pitchFamily="34" charset="0"/>
              <a:buChar char="•"/>
            </a:pPr>
            <a:r>
              <a:rPr lang="cs-CZ" b="1" i="0" dirty="0">
                <a:solidFill>
                  <a:srgbClr val="0D0D0D"/>
                </a:solidFill>
                <a:effectLst/>
                <a:latin typeface="+mj-lt"/>
              </a:rPr>
              <a:t>I (</a:t>
            </a:r>
            <a:r>
              <a:rPr lang="cs-CZ" b="1" i="0" dirty="0" err="1">
                <a:solidFill>
                  <a:srgbClr val="0D0D0D"/>
                </a:solidFill>
                <a:effectLst/>
                <a:latin typeface="+mj-lt"/>
              </a:rPr>
              <a:t>Intervention</a:t>
            </a:r>
            <a:r>
              <a:rPr lang="cs-CZ" b="1" i="0" dirty="0">
                <a:solidFill>
                  <a:srgbClr val="0D0D0D"/>
                </a:solidFill>
                <a:effectLst/>
                <a:latin typeface="+mj-lt"/>
              </a:rPr>
              <a:t>)</a:t>
            </a:r>
            <a:r>
              <a:rPr lang="cs-CZ" b="0" i="0" dirty="0">
                <a:solidFill>
                  <a:srgbClr val="0D0D0D"/>
                </a:solidFill>
                <a:effectLst/>
                <a:latin typeface="+mj-lt"/>
              </a:rPr>
              <a:t>: Intervence, která je zkoumána. To může být léčebný postup, lék, diagnostický test nebo jiný zdravotnický zásah.</a:t>
            </a:r>
          </a:p>
          <a:p>
            <a:pPr algn="l">
              <a:buFont typeface="Arial" panose="020B0604020202020204" pitchFamily="34" charset="0"/>
              <a:buChar char="•"/>
            </a:pPr>
            <a:r>
              <a:rPr lang="cs-CZ" b="1" i="0" dirty="0">
                <a:solidFill>
                  <a:srgbClr val="0D0D0D"/>
                </a:solidFill>
                <a:effectLst/>
                <a:latin typeface="+mj-lt"/>
              </a:rPr>
              <a:t>C (</a:t>
            </a:r>
            <a:r>
              <a:rPr lang="cs-CZ" b="1" i="0" dirty="0" err="1">
                <a:solidFill>
                  <a:srgbClr val="0D0D0D"/>
                </a:solidFill>
                <a:effectLst/>
                <a:latin typeface="+mj-lt"/>
              </a:rPr>
              <a:t>Comparison</a:t>
            </a:r>
            <a:r>
              <a:rPr lang="cs-CZ" b="1" i="0" dirty="0">
                <a:solidFill>
                  <a:srgbClr val="0D0D0D"/>
                </a:solidFill>
                <a:effectLst/>
                <a:latin typeface="+mj-lt"/>
              </a:rPr>
              <a:t>)</a:t>
            </a:r>
            <a:r>
              <a:rPr lang="cs-CZ" b="0" i="0" dirty="0">
                <a:solidFill>
                  <a:srgbClr val="0D0D0D"/>
                </a:solidFill>
                <a:effectLst/>
                <a:latin typeface="+mj-lt"/>
              </a:rPr>
              <a:t>: Srovnání nebo kontrolní skupina, která se používá pro porovnání účinků intervence.</a:t>
            </a:r>
          </a:p>
          <a:p>
            <a:pPr algn="l">
              <a:buFont typeface="Arial" panose="020B0604020202020204" pitchFamily="34" charset="0"/>
              <a:buChar char="•"/>
            </a:pPr>
            <a:r>
              <a:rPr lang="cs-CZ" b="1" i="0" dirty="0">
                <a:solidFill>
                  <a:srgbClr val="0D0D0D"/>
                </a:solidFill>
                <a:effectLst/>
                <a:latin typeface="+mj-lt"/>
              </a:rPr>
              <a:t>O (</a:t>
            </a:r>
            <a:r>
              <a:rPr lang="cs-CZ" b="1" i="0" dirty="0" err="1">
                <a:solidFill>
                  <a:srgbClr val="0D0D0D"/>
                </a:solidFill>
                <a:effectLst/>
                <a:latin typeface="+mj-lt"/>
              </a:rPr>
              <a:t>Outcome</a:t>
            </a:r>
            <a:r>
              <a:rPr lang="cs-CZ" b="1" i="0" dirty="0">
                <a:solidFill>
                  <a:srgbClr val="0D0D0D"/>
                </a:solidFill>
                <a:effectLst/>
                <a:latin typeface="+mj-lt"/>
              </a:rPr>
              <a:t>)</a:t>
            </a:r>
            <a:r>
              <a:rPr lang="cs-CZ" b="0" i="0" dirty="0">
                <a:solidFill>
                  <a:srgbClr val="0D0D0D"/>
                </a:solidFill>
                <a:effectLst/>
                <a:latin typeface="+mj-lt"/>
              </a:rPr>
              <a:t>: Výstup nebo důsledek, který je měřen a zkoumán ve studii.</a:t>
            </a:r>
          </a:p>
          <a:p>
            <a:pPr algn="l"/>
            <a:endParaRPr lang="cs-CZ" b="0" i="0" dirty="0">
              <a:solidFill>
                <a:srgbClr val="0D0D0D"/>
              </a:solidFill>
              <a:effectLst/>
              <a:latin typeface="+mj-lt"/>
            </a:endParaRPr>
          </a:p>
          <a:p>
            <a:pPr algn="l"/>
            <a:r>
              <a:rPr lang="cs-CZ" b="1" i="0" dirty="0">
                <a:solidFill>
                  <a:srgbClr val="FF0000"/>
                </a:solidFill>
                <a:effectLst/>
                <a:latin typeface="+mj-lt"/>
              </a:rPr>
              <a:t>PECO</a:t>
            </a:r>
          </a:p>
          <a:p>
            <a:pPr algn="l">
              <a:buFont typeface="Arial" panose="020B0604020202020204" pitchFamily="34" charset="0"/>
              <a:buChar char="•"/>
            </a:pPr>
            <a:r>
              <a:rPr lang="cs-CZ" b="1" i="0" dirty="0">
                <a:solidFill>
                  <a:srgbClr val="0D0D0D"/>
                </a:solidFill>
                <a:effectLst/>
                <a:latin typeface="+mj-lt"/>
              </a:rPr>
              <a:t>E (</a:t>
            </a:r>
            <a:r>
              <a:rPr lang="cs-CZ" b="1" i="0" dirty="0" err="1">
                <a:solidFill>
                  <a:srgbClr val="0D0D0D"/>
                </a:solidFill>
                <a:effectLst/>
                <a:latin typeface="+mj-lt"/>
              </a:rPr>
              <a:t>Exposure</a:t>
            </a:r>
            <a:r>
              <a:rPr lang="cs-CZ" b="1" i="0" dirty="0">
                <a:solidFill>
                  <a:srgbClr val="0D0D0D"/>
                </a:solidFill>
                <a:effectLst/>
                <a:latin typeface="+mj-lt"/>
              </a:rPr>
              <a:t>)</a:t>
            </a:r>
            <a:r>
              <a:rPr lang="cs-CZ" b="0" i="0" dirty="0">
                <a:solidFill>
                  <a:srgbClr val="0D0D0D"/>
                </a:solidFill>
                <a:effectLst/>
                <a:latin typeface="+mj-lt"/>
              </a:rPr>
              <a:t>: Expozice nebo faktor, kterému jsou organismy vystaveny.</a:t>
            </a:r>
          </a:p>
        </p:txBody>
      </p:sp>
      <p:sp>
        <p:nvSpPr>
          <p:cNvPr id="6" name="object 2">
            <a:extLst>
              <a:ext uri="{FF2B5EF4-FFF2-40B4-BE49-F238E27FC236}">
                <a16:creationId xmlns:a16="http://schemas.microsoft.com/office/drawing/2014/main" id="{5AFEAB52-93D6-4F9E-96FB-C0E70CA65433}"/>
              </a:ext>
            </a:extLst>
          </p:cNvPr>
          <p:cNvSpPr txBox="1">
            <a:spLocks noGrp="1"/>
          </p:cNvSpPr>
          <p:nvPr>
            <p:ph type="title"/>
          </p:nvPr>
        </p:nvSpPr>
        <p:spPr>
          <a:xfrm>
            <a:off x="2470785" y="209550"/>
            <a:ext cx="4050029" cy="452120"/>
          </a:xfrm>
          <a:prstGeom prst="rect">
            <a:avLst/>
          </a:prstGeom>
        </p:spPr>
        <p:txBody>
          <a:bodyPr vert="horz" wrap="square" lIns="0" tIns="12065" rIns="0" bIns="0" rtlCol="0">
            <a:spAutoFit/>
          </a:bodyPr>
          <a:lstStyle/>
          <a:p>
            <a:pPr marL="12700">
              <a:lnSpc>
                <a:spcPct val="100000"/>
              </a:lnSpc>
              <a:spcBef>
                <a:spcPts val="95"/>
              </a:spcBef>
            </a:pPr>
            <a:r>
              <a:rPr lang="cs-CZ" b="1" dirty="0">
                <a:solidFill>
                  <a:srgbClr val="00B050"/>
                </a:solidFill>
                <a:latin typeface="+mj-lt"/>
              </a:rPr>
              <a:t>PICO a PECO</a:t>
            </a:r>
            <a:endParaRPr b="1" dirty="0">
              <a:solidFill>
                <a:srgbClr val="00B050"/>
              </a:solidFill>
              <a:latin typeface="+mj-lt"/>
            </a:endParaRPr>
          </a:p>
        </p:txBody>
      </p:sp>
    </p:spTree>
    <p:extLst>
      <p:ext uri="{BB962C8B-B14F-4D97-AF65-F5344CB8AC3E}">
        <p14:creationId xmlns:p14="http://schemas.microsoft.com/office/powerpoint/2010/main" val="242503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FCEA159-48DC-42B7-B416-EF5DAFC1D052}"/>
              </a:ext>
            </a:extLst>
          </p:cNvPr>
          <p:cNvSpPr txBox="1"/>
          <p:nvPr/>
        </p:nvSpPr>
        <p:spPr>
          <a:xfrm>
            <a:off x="76200" y="678924"/>
            <a:ext cx="6629400" cy="3662541"/>
          </a:xfrm>
          <a:prstGeom prst="rect">
            <a:avLst/>
          </a:prstGeom>
          <a:noFill/>
        </p:spPr>
        <p:txBody>
          <a:bodyPr wrap="square">
            <a:spAutoFit/>
          </a:bodyPr>
          <a:lstStyle/>
          <a:p>
            <a:pPr algn="just"/>
            <a:r>
              <a:rPr lang="en-AU" sz="2000" dirty="0">
                <a:solidFill>
                  <a:srgbClr val="FF0000"/>
                </a:solidFill>
                <a:effectLst/>
                <a:latin typeface="+mj-lt"/>
                <a:ea typeface="Times New Roman" panose="02020603050405020304" pitchFamily="18" charset="0"/>
              </a:rPr>
              <a:t>Stress response of professional esports players in live stage events: a systematic review </a:t>
            </a:r>
            <a:endParaRPr lang="cs-CZ" sz="2000" b="1" dirty="0">
              <a:solidFill>
                <a:srgbClr val="FF0000"/>
              </a:solidFill>
              <a:effectLst/>
              <a:latin typeface="+mj-lt"/>
              <a:ea typeface="Times New Roman" panose="02020603050405020304" pitchFamily="18" charset="0"/>
              <a:cs typeface="Times New Roman" panose="02020603050405020304" pitchFamily="18" charset="0"/>
            </a:endParaRPr>
          </a:p>
          <a:p>
            <a:pPr algn="just"/>
            <a:endParaRPr lang="cs-CZ" sz="1600" b="1" dirty="0">
              <a:solidFill>
                <a:srgbClr val="000000"/>
              </a:solidFill>
              <a:effectLst/>
              <a:latin typeface="+mj-lt"/>
              <a:ea typeface="Times New Roman" panose="02020603050405020304" pitchFamily="18" charset="0"/>
              <a:cs typeface="Times New Roman" panose="02020603050405020304" pitchFamily="18" charset="0"/>
            </a:endParaRPr>
          </a:p>
          <a:p>
            <a:pPr algn="just"/>
            <a:r>
              <a:rPr lang="en-AU" sz="1600" b="1" dirty="0">
                <a:solidFill>
                  <a:srgbClr val="000000"/>
                </a:solidFill>
                <a:effectLst/>
                <a:latin typeface="+mj-lt"/>
                <a:ea typeface="Times New Roman" panose="02020603050405020304" pitchFamily="18" charset="0"/>
                <a:cs typeface="Times New Roman" panose="02020603050405020304" pitchFamily="18" charset="0"/>
              </a:rPr>
              <a:t>Participants/population</a:t>
            </a:r>
            <a:endParaRPr lang="cs-CZ" sz="1600" dirty="0">
              <a:effectLst/>
              <a:latin typeface="+mj-lt"/>
              <a:ea typeface="Calibri" panose="020F0502020204030204" pitchFamily="34" charset="0"/>
              <a:cs typeface="Times New Roman" panose="02020603050405020304" pitchFamily="18" charset="0"/>
            </a:endParaRPr>
          </a:p>
          <a:p>
            <a:pPr algn="just"/>
            <a:r>
              <a:rPr lang="en-AU" sz="1600" dirty="0">
                <a:solidFill>
                  <a:srgbClr val="000000"/>
                </a:solidFill>
                <a:effectLst/>
                <a:latin typeface="+mj-lt"/>
                <a:ea typeface="Times New Roman" panose="02020603050405020304" pitchFamily="18" charset="0"/>
                <a:cs typeface="Times New Roman" panose="02020603050405020304" pitchFamily="18" charset="0"/>
              </a:rPr>
              <a:t>Esports professional and active participants in Esports live stage competitions.</a:t>
            </a:r>
            <a:endParaRPr lang="cs-CZ" sz="1600" dirty="0">
              <a:effectLst/>
              <a:latin typeface="+mj-lt"/>
              <a:ea typeface="Calibri" panose="020F0502020204030204" pitchFamily="34" charset="0"/>
              <a:cs typeface="Times New Roman" panose="02020603050405020304" pitchFamily="18" charset="0"/>
            </a:endParaRPr>
          </a:p>
          <a:p>
            <a:pPr algn="just"/>
            <a:r>
              <a:rPr lang="en-AU" sz="1600" b="1" dirty="0">
                <a:solidFill>
                  <a:srgbClr val="000000"/>
                </a:solidFill>
                <a:effectLst/>
                <a:latin typeface="+mj-lt"/>
                <a:ea typeface="Times New Roman" panose="02020603050405020304" pitchFamily="18" charset="0"/>
                <a:cs typeface="Times New Roman" panose="02020603050405020304" pitchFamily="18" charset="0"/>
              </a:rPr>
              <a:t>Intervention (s) exposure (s)</a:t>
            </a:r>
            <a:endParaRPr lang="cs-CZ" sz="1600" dirty="0">
              <a:effectLst/>
              <a:latin typeface="+mj-lt"/>
              <a:ea typeface="Calibri" panose="020F0502020204030204" pitchFamily="34" charset="0"/>
              <a:cs typeface="Times New Roman" panose="02020603050405020304" pitchFamily="18" charset="0"/>
            </a:endParaRPr>
          </a:p>
          <a:p>
            <a:pPr algn="just"/>
            <a:r>
              <a:rPr lang="en-AU" sz="1600" dirty="0">
                <a:solidFill>
                  <a:srgbClr val="000000"/>
                </a:solidFill>
                <a:effectLst/>
                <a:latin typeface="+mj-lt"/>
                <a:ea typeface="Times New Roman" panose="02020603050405020304" pitchFamily="18" charset="0"/>
                <a:cs typeface="Times New Roman" panose="02020603050405020304" pitchFamily="18" charset="0"/>
              </a:rPr>
              <a:t>Studies dealing with physiological, psychological and mental stress in Esports.</a:t>
            </a:r>
            <a:endParaRPr lang="cs-CZ" sz="1600" dirty="0">
              <a:effectLst/>
              <a:latin typeface="+mj-lt"/>
              <a:ea typeface="Calibri" panose="020F0502020204030204" pitchFamily="34" charset="0"/>
              <a:cs typeface="Times New Roman" panose="02020603050405020304" pitchFamily="18" charset="0"/>
            </a:endParaRPr>
          </a:p>
          <a:p>
            <a:pPr algn="just"/>
            <a:r>
              <a:rPr lang="en-AU" sz="1600" b="1" dirty="0">
                <a:solidFill>
                  <a:srgbClr val="000000"/>
                </a:solidFill>
                <a:effectLst/>
                <a:latin typeface="+mj-lt"/>
                <a:ea typeface="Times New Roman" panose="02020603050405020304" pitchFamily="18" charset="0"/>
                <a:cs typeface="Times New Roman" panose="02020603050405020304" pitchFamily="18" charset="0"/>
              </a:rPr>
              <a:t>Comparator (s) control</a:t>
            </a:r>
            <a:endParaRPr lang="cs-CZ" sz="1600" dirty="0">
              <a:effectLst/>
              <a:latin typeface="+mj-lt"/>
              <a:ea typeface="Calibri" panose="020F0502020204030204" pitchFamily="34" charset="0"/>
              <a:cs typeface="Times New Roman" panose="02020603050405020304" pitchFamily="18" charset="0"/>
            </a:endParaRPr>
          </a:p>
          <a:p>
            <a:pPr algn="just"/>
            <a:r>
              <a:rPr lang="en-AU" sz="1600" dirty="0">
                <a:solidFill>
                  <a:srgbClr val="000000"/>
                </a:solidFill>
                <a:effectLst/>
                <a:latin typeface="+mj-lt"/>
                <a:ea typeface="Times New Roman" panose="02020603050405020304" pitchFamily="18" charset="0"/>
                <a:cs typeface="Times New Roman" panose="02020603050405020304" pitchFamily="18" charset="0"/>
              </a:rPr>
              <a:t>A study comparing the degree of stress in professional Esports athletes compared to another part of the population. </a:t>
            </a:r>
            <a:endParaRPr lang="cs-CZ" sz="1600" dirty="0">
              <a:effectLst/>
              <a:latin typeface="+mj-lt"/>
              <a:ea typeface="Calibri" panose="020F0502020204030204" pitchFamily="34" charset="0"/>
              <a:cs typeface="Times New Roman" panose="02020603050405020304" pitchFamily="18" charset="0"/>
            </a:endParaRPr>
          </a:p>
          <a:p>
            <a:pPr algn="just"/>
            <a:r>
              <a:rPr lang="en-AU" sz="1600" b="1" dirty="0">
                <a:solidFill>
                  <a:srgbClr val="000000"/>
                </a:solidFill>
                <a:effectLst/>
                <a:latin typeface="+mj-lt"/>
                <a:ea typeface="Times New Roman" panose="02020603050405020304" pitchFamily="18" charset="0"/>
                <a:cs typeface="Times New Roman" panose="02020603050405020304" pitchFamily="18" charset="0"/>
              </a:rPr>
              <a:t>Outcome (s)</a:t>
            </a:r>
            <a:endParaRPr lang="cs-CZ" sz="1600" dirty="0">
              <a:effectLst/>
              <a:latin typeface="+mj-lt"/>
              <a:ea typeface="Calibri" panose="020F0502020204030204" pitchFamily="34" charset="0"/>
              <a:cs typeface="Times New Roman" panose="02020603050405020304" pitchFamily="18" charset="0"/>
            </a:endParaRPr>
          </a:p>
          <a:p>
            <a:pPr algn="just"/>
            <a:r>
              <a:rPr lang="en-AU" sz="1600" i="1" dirty="0">
                <a:solidFill>
                  <a:srgbClr val="000000"/>
                </a:solidFill>
                <a:effectLst/>
                <a:latin typeface="+mj-lt"/>
                <a:ea typeface="Times New Roman" panose="02020603050405020304" pitchFamily="18" charset="0"/>
                <a:cs typeface="Times New Roman" panose="02020603050405020304" pitchFamily="18" charset="0"/>
              </a:rPr>
              <a:t>Main outcomes</a:t>
            </a:r>
            <a:r>
              <a:rPr lang="cs-CZ" sz="1600" i="1" dirty="0">
                <a:solidFill>
                  <a:srgbClr val="000000"/>
                </a:solidFill>
                <a:effectLst/>
                <a:latin typeface="+mj-lt"/>
                <a:ea typeface="Times New Roman" panose="02020603050405020304" pitchFamily="18" charset="0"/>
                <a:cs typeface="Times New Roman" panose="02020603050405020304" pitchFamily="18" charset="0"/>
              </a:rPr>
              <a:t> - </a:t>
            </a:r>
            <a:r>
              <a:rPr lang="en-AU" sz="1600" dirty="0">
                <a:solidFill>
                  <a:srgbClr val="333333"/>
                </a:solidFill>
                <a:effectLst/>
                <a:latin typeface="+mj-lt"/>
                <a:ea typeface="Times New Roman" panose="02020603050405020304" pitchFamily="18" charset="0"/>
                <a:cs typeface="Times New Roman" panose="02020603050405020304" pitchFamily="18" charset="0"/>
              </a:rPr>
              <a:t>The main directions of stress research in Esports. The effects of stress on the health of athletes in Esports.</a:t>
            </a:r>
            <a:endParaRPr lang="cs-CZ" sz="1600" dirty="0">
              <a:effectLst/>
              <a:latin typeface="+mj-lt"/>
              <a:ea typeface="Calibri" panose="020F0502020204030204" pitchFamily="34" charset="0"/>
              <a:cs typeface="Times New Roman" panose="02020603050405020304" pitchFamily="18" charset="0"/>
            </a:endParaRPr>
          </a:p>
          <a:p>
            <a:pPr algn="just"/>
            <a:r>
              <a:rPr lang="en-AU" sz="1600" i="1" dirty="0">
                <a:solidFill>
                  <a:srgbClr val="000000"/>
                </a:solidFill>
                <a:effectLst/>
                <a:latin typeface="+mj-lt"/>
                <a:ea typeface="Times New Roman" panose="02020603050405020304" pitchFamily="18" charset="0"/>
                <a:cs typeface="Times New Roman" panose="02020603050405020304" pitchFamily="18" charset="0"/>
              </a:rPr>
              <a:t>Additional outcomes</a:t>
            </a:r>
            <a:r>
              <a:rPr lang="cs-CZ" sz="1600" i="1" dirty="0">
                <a:solidFill>
                  <a:srgbClr val="000000"/>
                </a:solidFill>
                <a:effectLst/>
                <a:latin typeface="+mj-lt"/>
                <a:ea typeface="Times New Roman" panose="02020603050405020304" pitchFamily="18" charset="0"/>
                <a:cs typeface="Times New Roman" panose="02020603050405020304" pitchFamily="18" charset="0"/>
              </a:rPr>
              <a:t> - </a:t>
            </a:r>
            <a:r>
              <a:rPr lang="en-AU" sz="1600" dirty="0">
                <a:solidFill>
                  <a:srgbClr val="000000"/>
                </a:solidFill>
                <a:effectLst/>
                <a:latin typeface="+mj-lt"/>
                <a:ea typeface="Times New Roman" panose="02020603050405020304" pitchFamily="18" charset="0"/>
                <a:cs typeface="Times New Roman" panose="02020603050405020304" pitchFamily="18" charset="0"/>
              </a:rPr>
              <a:t>Missing research directions</a:t>
            </a:r>
            <a:endParaRPr lang="cs-CZ" sz="1600" dirty="0">
              <a:effectLst/>
              <a:latin typeface="+mj-lt"/>
              <a:ea typeface="Calibri" panose="020F0502020204030204" pitchFamily="34" charset="0"/>
              <a:cs typeface="Times New Roman" panose="02020603050405020304" pitchFamily="18" charset="0"/>
            </a:endParaRPr>
          </a:p>
        </p:txBody>
      </p:sp>
      <p:sp>
        <p:nvSpPr>
          <p:cNvPr id="7" name="object 7">
            <a:extLst>
              <a:ext uri="{FF2B5EF4-FFF2-40B4-BE49-F238E27FC236}">
                <a16:creationId xmlns:a16="http://schemas.microsoft.com/office/drawing/2014/main" id="{3F1A286C-6393-4CC4-9079-C99A07779552}"/>
              </a:ext>
            </a:extLst>
          </p:cNvPr>
          <p:cNvSpPr txBox="1"/>
          <p:nvPr/>
        </p:nvSpPr>
        <p:spPr>
          <a:xfrm>
            <a:off x="7300548" y="1964639"/>
            <a:ext cx="1220470" cy="299720"/>
          </a:xfrm>
          <a:prstGeom prst="rect">
            <a:avLst/>
          </a:prstGeom>
        </p:spPr>
        <p:txBody>
          <a:bodyPr vert="horz" wrap="square" lIns="0" tIns="12700" rIns="0" bIns="0" rtlCol="0">
            <a:spAutoFit/>
          </a:bodyPr>
          <a:lstStyle/>
          <a:p>
            <a:pPr marL="12700">
              <a:lnSpc>
                <a:spcPct val="100000"/>
              </a:lnSpc>
              <a:spcBef>
                <a:spcPts val="100"/>
              </a:spcBef>
            </a:pPr>
            <a:r>
              <a:rPr sz="1800" b="1" spc="-75" dirty="0">
                <a:solidFill>
                  <a:srgbClr val="FA559C"/>
                </a:solidFill>
                <a:latin typeface="Arial"/>
                <a:cs typeface="Arial"/>
              </a:rPr>
              <a:t>Intervention</a:t>
            </a:r>
            <a:endParaRPr sz="1800">
              <a:latin typeface="Arial"/>
              <a:cs typeface="Arial"/>
            </a:endParaRPr>
          </a:p>
        </p:txBody>
      </p:sp>
      <p:sp>
        <p:nvSpPr>
          <p:cNvPr id="8" name="object 8">
            <a:extLst>
              <a:ext uri="{FF2B5EF4-FFF2-40B4-BE49-F238E27FC236}">
                <a16:creationId xmlns:a16="http://schemas.microsoft.com/office/drawing/2014/main" id="{33CAE711-2521-48D3-AD98-4B839F3A2231}"/>
              </a:ext>
            </a:extLst>
          </p:cNvPr>
          <p:cNvSpPr txBox="1">
            <a:spLocks noGrp="1"/>
          </p:cNvSpPr>
          <p:nvPr>
            <p:ph type="title"/>
          </p:nvPr>
        </p:nvSpPr>
        <p:spPr>
          <a:xfrm>
            <a:off x="7300548" y="1175510"/>
            <a:ext cx="1106170"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9C27AF"/>
                </a:solidFill>
                <a:latin typeface="Arial"/>
                <a:cs typeface="Arial"/>
              </a:rPr>
              <a:t>Population</a:t>
            </a:r>
            <a:endParaRPr sz="1800">
              <a:latin typeface="Arial"/>
              <a:cs typeface="Arial"/>
            </a:endParaRPr>
          </a:p>
        </p:txBody>
      </p:sp>
      <p:sp>
        <p:nvSpPr>
          <p:cNvPr id="9" name="object 9">
            <a:extLst>
              <a:ext uri="{FF2B5EF4-FFF2-40B4-BE49-F238E27FC236}">
                <a16:creationId xmlns:a16="http://schemas.microsoft.com/office/drawing/2014/main" id="{B03AF411-1648-4B90-A1BE-4A435EF867F2}"/>
              </a:ext>
            </a:extLst>
          </p:cNvPr>
          <p:cNvSpPr txBox="1"/>
          <p:nvPr/>
        </p:nvSpPr>
        <p:spPr>
          <a:xfrm>
            <a:off x="7300548" y="2753766"/>
            <a:ext cx="1524000" cy="1089025"/>
          </a:xfrm>
          <a:prstGeom prst="rect">
            <a:avLst/>
          </a:prstGeom>
        </p:spPr>
        <p:txBody>
          <a:bodyPr vert="horz" wrap="square" lIns="0" tIns="12700" rIns="0" bIns="0" rtlCol="0">
            <a:spAutoFit/>
          </a:bodyPr>
          <a:lstStyle/>
          <a:p>
            <a:pPr marL="12700">
              <a:lnSpc>
                <a:spcPct val="100000"/>
              </a:lnSpc>
              <a:spcBef>
                <a:spcPts val="100"/>
              </a:spcBef>
            </a:pPr>
            <a:r>
              <a:rPr sz="1800" b="1" spc="-75" dirty="0">
                <a:solidFill>
                  <a:srgbClr val="F83D12"/>
                </a:solidFill>
                <a:latin typeface="Arial"/>
                <a:cs typeface="Arial"/>
              </a:rPr>
              <a:t>Comparison(s)</a:t>
            </a:r>
            <a:endParaRPr sz="1800">
              <a:latin typeface="Arial"/>
              <a:cs typeface="Arial"/>
            </a:endParaRPr>
          </a:p>
          <a:p>
            <a:pPr>
              <a:lnSpc>
                <a:spcPct val="100000"/>
              </a:lnSpc>
            </a:pPr>
            <a:endParaRPr sz="2000">
              <a:latin typeface="Arial"/>
              <a:cs typeface="Arial"/>
            </a:endParaRPr>
          </a:p>
          <a:p>
            <a:pPr marL="12700">
              <a:lnSpc>
                <a:spcPct val="100000"/>
              </a:lnSpc>
              <a:spcBef>
                <a:spcPts val="1750"/>
              </a:spcBef>
            </a:pPr>
            <a:r>
              <a:rPr sz="1800" b="1" spc="-75" dirty="0">
                <a:solidFill>
                  <a:srgbClr val="FAB830"/>
                </a:solidFill>
                <a:latin typeface="Arial"/>
                <a:cs typeface="Arial"/>
              </a:rPr>
              <a:t>Outcome</a:t>
            </a:r>
            <a:endParaRPr sz="1800">
              <a:latin typeface="Arial"/>
              <a:cs typeface="Arial"/>
            </a:endParaRPr>
          </a:p>
        </p:txBody>
      </p:sp>
      <p:sp>
        <p:nvSpPr>
          <p:cNvPr id="10" name="object 12">
            <a:extLst>
              <a:ext uri="{FF2B5EF4-FFF2-40B4-BE49-F238E27FC236}">
                <a16:creationId xmlns:a16="http://schemas.microsoft.com/office/drawing/2014/main" id="{BFD27970-D4C0-4F4C-BCBB-0AFB7AD3C888}"/>
              </a:ext>
            </a:extLst>
          </p:cNvPr>
          <p:cNvSpPr/>
          <p:nvPr/>
        </p:nvSpPr>
        <p:spPr>
          <a:xfrm>
            <a:off x="6956297" y="630173"/>
            <a:ext cx="1978660" cy="4002404"/>
          </a:xfrm>
          <a:custGeom>
            <a:avLst/>
            <a:gdLst/>
            <a:ahLst/>
            <a:cxnLst/>
            <a:rect l="l" t="t" r="r" b="b"/>
            <a:pathLst>
              <a:path w="1978659" h="4002404">
                <a:moveTo>
                  <a:pt x="0" y="2001012"/>
                </a:moveTo>
                <a:lnTo>
                  <a:pt x="488" y="1937491"/>
                </a:lnTo>
                <a:lnTo>
                  <a:pt x="1945" y="1874464"/>
                </a:lnTo>
                <a:lnTo>
                  <a:pt x="4356" y="1811960"/>
                </a:lnTo>
                <a:lnTo>
                  <a:pt x="7706" y="1750009"/>
                </a:lnTo>
                <a:lnTo>
                  <a:pt x="11980" y="1688639"/>
                </a:lnTo>
                <a:lnTo>
                  <a:pt x="17165" y="1627879"/>
                </a:lnTo>
                <a:lnTo>
                  <a:pt x="23245" y="1567760"/>
                </a:lnTo>
                <a:lnTo>
                  <a:pt x="30207" y="1508310"/>
                </a:lnTo>
                <a:lnTo>
                  <a:pt x="38035" y="1449559"/>
                </a:lnTo>
                <a:lnTo>
                  <a:pt x="46716" y="1391536"/>
                </a:lnTo>
                <a:lnTo>
                  <a:pt x="56234" y="1334270"/>
                </a:lnTo>
                <a:lnTo>
                  <a:pt x="66575" y="1277791"/>
                </a:lnTo>
                <a:lnTo>
                  <a:pt x="77726" y="1222127"/>
                </a:lnTo>
                <a:lnTo>
                  <a:pt x="89671" y="1167309"/>
                </a:lnTo>
                <a:lnTo>
                  <a:pt x="102395" y="1113365"/>
                </a:lnTo>
                <a:lnTo>
                  <a:pt x="115885" y="1060326"/>
                </a:lnTo>
                <a:lnTo>
                  <a:pt x="130126" y="1008219"/>
                </a:lnTo>
                <a:lnTo>
                  <a:pt x="145103" y="957074"/>
                </a:lnTo>
                <a:lnTo>
                  <a:pt x="160802" y="906922"/>
                </a:lnTo>
                <a:lnTo>
                  <a:pt x="177209" y="857790"/>
                </a:lnTo>
                <a:lnTo>
                  <a:pt x="194308" y="809709"/>
                </a:lnTo>
                <a:lnTo>
                  <a:pt x="212086" y="762707"/>
                </a:lnTo>
                <a:lnTo>
                  <a:pt x="230528" y="716814"/>
                </a:lnTo>
                <a:lnTo>
                  <a:pt x="249619" y="672060"/>
                </a:lnTo>
                <a:lnTo>
                  <a:pt x="269346" y="628473"/>
                </a:lnTo>
                <a:lnTo>
                  <a:pt x="289693" y="586082"/>
                </a:lnTo>
                <a:lnTo>
                  <a:pt x="310646" y="544918"/>
                </a:lnTo>
                <a:lnTo>
                  <a:pt x="332190" y="505009"/>
                </a:lnTo>
                <a:lnTo>
                  <a:pt x="354312" y="466385"/>
                </a:lnTo>
                <a:lnTo>
                  <a:pt x="376996" y="429075"/>
                </a:lnTo>
                <a:lnTo>
                  <a:pt x="400229" y="393108"/>
                </a:lnTo>
                <a:lnTo>
                  <a:pt x="423995" y="358514"/>
                </a:lnTo>
                <a:lnTo>
                  <a:pt x="448280" y="325322"/>
                </a:lnTo>
                <a:lnTo>
                  <a:pt x="473070" y="293561"/>
                </a:lnTo>
                <a:lnTo>
                  <a:pt x="498350" y="263260"/>
                </a:lnTo>
                <a:lnTo>
                  <a:pt x="524106" y="234449"/>
                </a:lnTo>
                <a:lnTo>
                  <a:pt x="576986" y="181414"/>
                </a:lnTo>
                <a:lnTo>
                  <a:pt x="631596" y="134690"/>
                </a:lnTo>
                <a:lnTo>
                  <a:pt x="687819" y="94511"/>
                </a:lnTo>
                <a:lnTo>
                  <a:pt x="745539" y="61112"/>
                </a:lnTo>
                <a:lnTo>
                  <a:pt x="804641" y="34727"/>
                </a:lnTo>
                <a:lnTo>
                  <a:pt x="865008" y="15590"/>
                </a:lnTo>
                <a:lnTo>
                  <a:pt x="926525" y="3936"/>
                </a:lnTo>
                <a:lnTo>
                  <a:pt x="989076" y="0"/>
                </a:lnTo>
                <a:lnTo>
                  <a:pt x="1020473" y="989"/>
                </a:lnTo>
                <a:lnTo>
                  <a:pt x="1082521" y="8813"/>
                </a:lnTo>
                <a:lnTo>
                  <a:pt x="1143478" y="24238"/>
                </a:lnTo>
                <a:lnTo>
                  <a:pt x="1203227" y="47028"/>
                </a:lnTo>
                <a:lnTo>
                  <a:pt x="1261652" y="76950"/>
                </a:lnTo>
                <a:lnTo>
                  <a:pt x="1318638" y="113768"/>
                </a:lnTo>
                <a:lnTo>
                  <a:pt x="1374069" y="157249"/>
                </a:lnTo>
                <a:lnTo>
                  <a:pt x="1427829" y="207158"/>
                </a:lnTo>
                <a:lnTo>
                  <a:pt x="1479801" y="263260"/>
                </a:lnTo>
                <a:lnTo>
                  <a:pt x="1505081" y="293561"/>
                </a:lnTo>
                <a:lnTo>
                  <a:pt x="1529871" y="325322"/>
                </a:lnTo>
                <a:lnTo>
                  <a:pt x="1554156" y="358514"/>
                </a:lnTo>
                <a:lnTo>
                  <a:pt x="1577922" y="393108"/>
                </a:lnTo>
                <a:lnTo>
                  <a:pt x="1601155" y="429075"/>
                </a:lnTo>
                <a:lnTo>
                  <a:pt x="1623839" y="466385"/>
                </a:lnTo>
                <a:lnTo>
                  <a:pt x="1645961" y="505009"/>
                </a:lnTo>
                <a:lnTo>
                  <a:pt x="1667505" y="544918"/>
                </a:lnTo>
                <a:lnTo>
                  <a:pt x="1688458" y="586082"/>
                </a:lnTo>
                <a:lnTo>
                  <a:pt x="1708805" y="628473"/>
                </a:lnTo>
                <a:lnTo>
                  <a:pt x="1728532" y="672060"/>
                </a:lnTo>
                <a:lnTo>
                  <a:pt x="1747623" y="716814"/>
                </a:lnTo>
                <a:lnTo>
                  <a:pt x="1766065" y="762707"/>
                </a:lnTo>
                <a:lnTo>
                  <a:pt x="1783843" y="809709"/>
                </a:lnTo>
                <a:lnTo>
                  <a:pt x="1800942" y="857790"/>
                </a:lnTo>
                <a:lnTo>
                  <a:pt x="1817349" y="906922"/>
                </a:lnTo>
                <a:lnTo>
                  <a:pt x="1833048" y="957074"/>
                </a:lnTo>
                <a:lnTo>
                  <a:pt x="1848025" y="1008219"/>
                </a:lnTo>
                <a:lnTo>
                  <a:pt x="1862266" y="1060326"/>
                </a:lnTo>
                <a:lnTo>
                  <a:pt x="1875756" y="1113365"/>
                </a:lnTo>
                <a:lnTo>
                  <a:pt x="1888480" y="1167309"/>
                </a:lnTo>
                <a:lnTo>
                  <a:pt x="1900425" y="1222127"/>
                </a:lnTo>
                <a:lnTo>
                  <a:pt x="1911576" y="1277791"/>
                </a:lnTo>
                <a:lnTo>
                  <a:pt x="1921917" y="1334270"/>
                </a:lnTo>
                <a:lnTo>
                  <a:pt x="1931435" y="1391536"/>
                </a:lnTo>
                <a:lnTo>
                  <a:pt x="1940116" y="1449559"/>
                </a:lnTo>
                <a:lnTo>
                  <a:pt x="1947944" y="1508310"/>
                </a:lnTo>
                <a:lnTo>
                  <a:pt x="1954906" y="1567760"/>
                </a:lnTo>
                <a:lnTo>
                  <a:pt x="1960986" y="1627879"/>
                </a:lnTo>
                <a:lnTo>
                  <a:pt x="1966171" y="1688639"/>
                </a:lnTo>
                <a:lnTo>
                  <a:pt x="1970445" y="1750009"/>
                </a:lnTo>
                <a:lnTo>
                  <a:pt x="1973795" y="1811960"/>
                </a:lnTo>
                <a:lnTo>
                  <a:pt x="1976206" y="1874464"/>
                </a:lnTo>
                <a:lnTo>
                  <a:pt x="1977663" y="1937491"/>
                </a:lnTo>
                <a:lnTo>
                  <a:pt x="1978152" y="2001012"/>
                </a:lnTo>
                <a:lnTo>
                  <a:pt x="1977663" y="2064532"/>
                </a:lnTo>
                <a:lnTo>
                  <a:pt x="1976206" y="2127559"/>
                </a:lnTo>
                <a:lnTo>
                  <a:pt x="1973795" y="2190063"/>
                </a:lnTo>
                <a:lnTo>
                  <a:pt x="1970445" y="2252014"/>
                </a:lnTo>
                <a:lnTo>
                  <a:pt x="1966171" y="2313384"/>
                </a:lnTo>
                <a:lnTo>
                  <a:pt x="1960986" y="2374144"/>
                </a:lnTo>
                <a:lnTo>
                  <a:pt x="1954906" y="2434263"/>
                </a:lnTo>
                <a:lnTo>
                  <a:pt x="1947944" y="2493713"/>
                </a:lnTo>
                <a:lnTo>
                  <a:pt x="1940116" y="2552464"/>
                </a:lnTo>
                <a:lnTo>
                  <a:pt x="1931435" y="2610487"/>
                </a:lnTo>
                <a:lnTo>
                  <a:pt x="1921917" y="2667753"/>
                </a:lnTo>
                <a:lnTo>
                  <a:pt x="1911576" y="2724232"/>
                </a:lnTo>
                <a:lnTo>
                  <a:pt x="1900425" y="2779896"/>
                </a:lnTo>
                <a:lnTo>
                  <a:pt x="1888480" y="2834714"/>
                </a:lnTo>
                <a:lnTo>
                  <a:pt x="1875756" y="2888658"/>
                </a:lnTo>
                <a:lnTo>
                  <a:pt x="1862266" y="2941697"/>
                </a:lnTo>
                <a:lnTo>
                  <a:pt x="1848025" y="2993804"/>
                </a:lnTo>
                <a:lnTo>
                  <a:pt x="1833048" y="3044949"/>
                </a:lnTo>
                <a:lnTo>
                  <a:pt x="1817349" y="3095101"/>
                </a:lnTo>
                <a:lnTo>
                  <a:pt x="1800942" y="3144233"/>
                </a:lnTo>
                <a:lnTo>
                  <a:pt x="1783843" y="3192314"/>
                </a:lnTo>
                <a:lnTo>
                  <a:pt x="1766065" y="3239316"/>
                </a:lnTo>
                <a:lnTo>
                  <a:pt x="1747623" y="3285209"/>
                </a:lnTo>
                <a:lnTo>
                  <a:pt x="1728532" y="3329963"/>
                </a:lnTo>
                <a:lnTo>
                  <a:pt x="1708805" y="3373550"/>
                </a:lnTo>
                <a:lnTo>
                  <a:pt x="1688458" y="3415941"/>
                </a:lnTo>
                <a:lnTo>
                  <a:pt x="1667505" y="3457105"/>
                </a:lnTo>
                <a:lnTo>
                  <a:pt x="1645961" y="3497014"/>
                </a:lnTo>
                <a:lnTo>
                  <a:pt x="1623839" y="3535638"/>
                </a:lnTo>
                <a:lnTo>
                  <a:pt x="1601155" y="3572948"/>
                </a:lnTo>
                <a:lnTo>
                  <a:pt x="1577922" y="3608915"/>
                </a:lnTo>
                <a:lnTo>
                  <a:pt x="1554156" y="3643509"/>
                </a:lnTo>
                <a:lnTo>
                  <a:pt x="1529871" y="3676701"/>
                </a:lnTo>
                <a:lnTo>
                  <a:pt x="1505081" y="3708462"/>
                </a:lnTo>
                <a:lnTo>
                  <a:pt x="1479801" y="3738763"/>
                </a:lnTo>
                <a:lnTo>
                  <a:pt x="1454045" y="3767574"/>
                </a:lnTo>
                <a:lnTo>
                  <a:pt x="1401165" y="3820609"/>
                </a:lnTo>
                <a:lnTo>
                  <a:pt x="1346555" y="3867333"/>
                </a:lnTo>
                <a:lnTo>
                  <a:pt x="1290332" y="3907512"/>
                </a:lnTo>
                <a:lnTo>
                  <a:pt x="1232612" y="3940911"/>
                </a:lnTo>
                <a:lnTo>
                  <a:pt x="1173510" y="3967296"/>
                </a:lnTo>
                <a:lnTo>
                  <a:pt x="1113143" y="3986433"/>
                </a:lnTo>
                <a:lnTo>
                  <a:pt x="1051626" y="3998087"/>
                </a:lnTo>
                <a:lnTo>
                  <a:pt x="989076" y="4002024"/>
                </a:lnTo>
                <a:lnTo>
                  <a:pt x="957678" y="4001034"/>
                </a:lnTo>
                <a:lnTo>
                  <a:pt x="895630" y="3993210"/>
                </a:lnTo>
                <a:lnTo>
                  <a:pt x="834673" y="3977785"/>
                </a:lnTo>
                <a:lnTo>
                  <a:pt x="774924" y="3954995"/>
                </a:lnTo>
                <a:lnTo>
                  <a:pt x="716499" y="3925073"/>
                </a:lnTo>
                <a:lnTo>
                  <a:pt x="659513" y="3888255"/>
                </a:lnTo>
                <a:lnTo>
                  <a:pt x="604082" y="3844774"/>
                </a:lnTo>
                <a:lnTo>
                  <a:pt x="550322" y="3794865"/>
                </a:lnTo>
                <a:lnTo>
                  <a:pt x="498350" y="3738763"/>
                </a:lnTo>
                <a:lnTo>
                  <a:pt x="473070" y="3708462"/>
                </a:lnTo>
                <a:lnTo>
                  <a:pt x="448280" y="3676701"/>
                </a:lnTo>
                <a:lnTo>
                  <a:pt x="423995" y="3643509"/>
                </a:lnTo>
                <a:lnTo>
                  <a:pt x="400229" y="3608915"/>
                </a:lnTo>
                <a:lnTo>
                  <a:pt x="376996" y="3572948"/>
                </a:lnTo>
                <a:lnTo>
                  <a:pt x="354312" y="3535638"/>
                </a:lnTo>
                <a:lnTo>
                  <a:pt x="332190" y="3497014"/>
                </a:lnTo>
                <a:lnTo>
                  <a:pt x="310646" y="3457105"/>
                </a:lnTo>
                <a:lnTo>
                  <a:pt x="289693" y="3415941"/>
                </a:lnTo>
                <a:lnTo>
                  <a:pt x="269346" y="3373550"/>
                </a:lnTo>
                <a:lnTo>
                  <a:pt x="249619" y="3329963"/>
                </a:lnTo>
                <a:lnTo>
                  <a:pt x="230528" y="3285209"/>
                </a:lnTo>
                <a:lnTo>
                  <a:pt x="212086" y="3239316"/>
                </a:lnTo>
                <a:lnTo>
                  <a:pt x="194308" y="3192314"/>
                </a:lnTo>
                <a:lnTo>
                  <a:pt x="177209" y="3144233"/>
                </a:lnTo>
                <a:lnTo>
                  <a:pt x="160802" y="3095101"/>
                </a:lnTo>
                <a:lnTo>
                  <a:pt x="145103" y="3044949"/>
                </a:lnTo>
                <a:lnTo>
                  <a:pt x="130126" y="2993804"/>
                </a:lnTo>
                <a:lnTo>
                  <a:pt x="115885" y="2941697"/>
                </a:lnTo>
                <a:lnTo>
                  <a:pt x="102395" y="2888658"/>
                </a:lnTo>
                <a:lnTo>
                  <a:pt x="89671" y="2834714"/>
                </a:lnTo>
                <a:lnTo>
                  <a:pt x="77726" y="2779896"/>
                </a:lnTo>
                <a:lnTo>
                  <a:pt x="66575" y="2724232"/>
                </a:lnTo>
                <a:lnTo>
                  <a:pt x="56234" y="2667753"/>
                </a:lnTo>
                <a:lnTo>
                  <a:pt x="46716" y="2610487"/>
                </a:lnTo>
                <a:lnTo>
                  <a:pt x="38035" y="2552464"/>
                </a:lnTo>
                <a:lnTo>
                  <a:pt x="30207" y="2493713"/>
                </a:lnTo>
                <a:lnTo>
                  <a:pt x="23245" y="2434263"/>
                </a:lnTo>
                <a:lnTo>
                  <a:pt x="17165" y="2374144"/>
                </a:lnTo>
                <a:lnTo>
                  <a:pt x="11980" y="2313384"/>
                </a:lnTo>
                <a:lnTo>
                  <a:pt x="7706" y="2252014"/>
                </a:lnTo>
                <a:lnTo>
                  <a:pt x="4356" y="2190063"/>
                </a:lnTo>
                <a:lnTo>
                  <a:pt x="1945" y="2127559"/>
                </a:lnTo>
                <a:lnTo>
                  <a:pt x="488" y="2064532"/>
                </a:lnTo>
                <a:lnTo>
                  <a:pt x="0" y="2001012"/>
                </a:lnTo>
                <a:close/>
              </a:path>
            </a:pathLst>
          </a:custGeom>
          <a:ln w="25908">
            <a:solidFill>
              <a:srgbClr val="9B2797"/>
            </a:solidFill>
          </a:ln>
        </p:spPr>
        <p:txBody>
          <a:bodyPr wrap="square" lIns="0" tIns="0" rIns="0" bIns="0" rtlCol="0"/>
          <a:lstStyle/>
          <a:p>
            <a:endParaRPr/>
          </a:p>
        </p:txBody>
      </p:sp>
      <p:sp>
        <p:nvSpPr>
          <p:cNvPr id="11" name="object 2">
            <a:extLst>
              <a:ext uri="{FF2B5EF4-FFF2-40B4-BE49-F238E27FC236}">
                <a16:creationId xmlns:a16="http://schemas.microsoft.com/office/drawing/2014/main" id="{408F7BB4-93FB-4928-801A-345C0538902B}"/>
              </a:ext>
            </a:extLst>
          </p:cNvPr>
          <p:cNvSpPr txBox="1">
            <a:spLocks/>
          </p:cNvSpPr>
          <p:nvPr/>
        </p:nvSpPr>
        <p:spPr>
          <a:xfrm>
            <a:off x="2470785" y="209550"/>
            <a:ext cx="4050029" cy="452120"/>
          </a:xfrm>
          <a:prstGeom prst="rect">
            <a:avLst/>
          </a:prstGeom>
        </p:spPr>
        <p:txBody>
          <a:bodyPr vert="horz" wrap="square" lIns="0" tIns="12065" rIns="0" bIns="0" rtlCol="0">
            <a:spAutoFit/>
          </a:bodyPr>
          <a:lstStyle>
            <a:lvl1pPr>
              <a:defRPr sz="2800" b="0" i="0">
                <a:solidFill>
                  <a:schemeClr val="tx1"/>
                </a:solidFill>
                <a:latin typeface="Times New Roman"/>
                <a:ea typeface="+mj-ea"/>
                <a:cs typeface="Times New Roman"/>
              </a:defRPr>
            </a:lvl1pPr>
          </a:lstStyle>
          <a:p>
            <a:pPr marL="12700">
              <a:spcBef>
                <a:spcPts val="95"/>
              </a:spcBef>
            </a:pPr>
            <a:r>
              <a:rPr lang="cs-CZ" b="1" kern="0" dirty="0">
                <a:solidFill>
                  <a:srgbClr val="00B050"/>
                </a:solidFill>
                <a:latin typeface="+mj-lt"/>
              </a:rPr>
              <a:t>PICO a PECO </a:t>
            </a:r>
            <a:r>
              <a:rPr lang="cs-CZ" kern="0" dirty="0">
                <a:solidFill>
                  <a:srgbClr val="00B050"/>
                </a:solidFill>
                <a:latin typeface="+mj-lt"/>
              </a:rPr>
              <a:t>příklad</a:t>
            </a:r>
          </a:p>
        </p:txBody>
      </p:sp>
    </p:spTree>
    <p:extLst>
      <p:ext uri="{BB962C8B-B14F-4D97-AF65-F5344CB8AC3E}">
        <p14:creationId xmlns:p14="http://schemas.microsoft.com/office/powerpoint/2010/main" val="208459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8E7AB-22BD-4D86-9A88-0F1EB2750EBD}"/>
              </a:ext>
            </a:extLst>
          </p:cNvPr>
          <p:cNvSpPr>
            <a:spLocks noGrp="1"/>
          </p:cNvSpPr>
          <p:nvPr>
            <p:ph type="title"/>
          </p:nvPr>
        </p:nvSpPr>
        <p:spPr>
          <a:xfrm>
            <a:off x="2414435" y="528330"/>
            <a:ext cx="5129365" cy="671820"/>
          </a:xfrm>
        </p:spPr>
        <p:txBody>
          <a:bodyPr/>
          <a:lstStyle/>
          <a:p>
            <a:r>
              <a:rPr lang="cs-CZ" sz="3500" b="1" dirty="0">
                <a:solidFill>
                  <a:srgbClr val="00B050"/>
                </a:solidFill>
                <a:latin typeface="+mj-lt"/>
              </a:rPr>
              <a:t>Další nástroje, sw, aplikace</a:t>
            </a:r>
          </a:p>
        </p:txBody>
      </p:sp>
      <p:sp>
        <p:nvSpPr>
          <p:cNvPr id="3" name="Zástupný text 2">
            <a:extLst>
              <a:ext uri="{FF2B5EF4-FFF2-40B4-BE49-F238E27FC236}">
                <a16:creationId xmlns:a16="http://schemas.microsoft.com/office/drawing/2014/main" id="{ECDDA4E9-7D83-403C-9C53-BC37993E938F}"/>
              </a:ext>
            </a:extLst>
          </p:cNvPr>
          <p:cNvSpPr>
            <a:spLocks noGrp="1"/>
          </p:cNvSpPr>
          <p:nvPr>
            <p:ph type="body" idx="1"/>
          </p:nvPr>
        </p:nvSpPr>
        <p:spPr>
          <a:xfrm>
            <a:off x="381000" y="1504950"/>
            <a:ext cx="8133790" cy="3216265"/>
          </a:xfrm>
        </p:spPr>
        <p:txBody>
          <a:bodyPr/>
          <a:lstStyle/>
          <a:p>
            <a:r>
              <a:rPr lang="cs-CZ" sz="2800" dirty="0">
                <a:hlinkClick r:id="rId2"/>
              </a:rPr>
              <a:t>https://www.rayyan.ai/</a:t>
            </a:r>
            <a:endParaRPr lang="cs-CZ" sz="2800" dirty="0"/>
          </a:p>
          <a:p>
            <a:r>
              <a:rPr lang="cs-CZ" sz="2500" dirty="0">
                <a:latin typeface="Times New Roman" panose="02020603050405020304" pitchFamily="18" charset="0"/>
                <a:cs typeface="Times New Roman" panose="02020603050405020304" pitchFamily="18" charset="0"/>
              </a:rPr>
              <a:t>Nástroj pro tvorbu systematického </a:t>
            </a:r>
            <a:r>
              <a:rPr lang="cs-CZ" sz="2500" dirty="0" err="1">
                <a:latin typeface="Times New Roman" panose="02020603050405020304" pitchFamily="18" charset="0"/>
                <a:cs typeface="Times New Roman" panose="02020603050405020304" pitchFamily="18" charset="0"/>
              </a:rPr>
              <a:t>review</a:t>
            </a:r>
            <a:r>
              <a:rPr lang="cs-CZ" sz="2500" dirty="0">
                <a:latin typeface="Times New Roman" panose="02020603050405020304" pitchFamily="18" charset="0"/>
                <a:cs typeface="Times New Roman" panose="02020603050405020304" pitchFamily="18" charset="0"/>
              </a:rPr>
              <a:t>, </a:t>
            </a:r>
            <a:r>
              <a:rPr lang="cs-CZ" sz="2500" b="0" i="0" dirty="0">
                <a:solidFill>
                  <a:srgbClr val="0D0D0D"/>
                </a:solidFill>
                <a:effectLst/>
                <a:latin typeface="Times New Roman" panose="02020603050405020304" pitchFamily="18" charset="0"/>
                <a:cs typeface="Times New Roman" panose="02020603050405020304" pitchFamily="18" charset="0"/>
              </a:rPr>
              <a:t>rychlá a efektivní kolaboraci na výběru studií, které odpovídají předem stanoveným kritériím, a k významnému zefektivnění procesu screeningu literatury.</a:t>
            </a:r>
            <a:endParaRPr lang="cs-CZ" sz="2500" dirty="0">
              <a:latin typeface="Times New Roman" panose="02020603050405020304" pitchFamily="18" charset="0"/>
              <a:cs typeface="Times New Roman" panose="02020603050405020304" pitchFamily="18" charset="0"/>
            </a:endParaRPr>
          </a:p>
          <a:p>
            <a:endParaRPr lang="cs-CZ" sz="2800" dirty="0"/>
          </a:p>
          <a:p>
            <a:r>
              <a:rPr lang="cs-CZ" sz="2800" dirty="0">
                <a:hlinkClick r:id="rId3"/>
              </a:rPr>
              <a:t>https://www.zotero.org/</a:t>
            </a:r>
            <a:endParaRPr lang="cs-CZ" sz="2800" dirty="0"/>
          </a:p>
          <a:p>
            <a:r>
              <a:rPr lang="cs-CZ" sz="2500" dirty="0"/>
              <a:t>Citační manažér, import a export záznamů</a:t>
            </a:r>
          </a:p>
        </p:txBody>
      </p:sp>
    </p:spTree>
    <p:extLst>
      <p:ext uri="{BB962C8B-B14F-4D97-AF65-F5344CB8AC3E}">
        <p14:creationId xmlns:p14="http://schemas.microsoft.com/office/powerpoint/2010/main" val="11194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625349-5164-4EA1-A1AC-922250C190AB}"/>
              </a:ext>
            </a:extLst>
          </p:cNvPr>
          <p:cNvSpPr>
            <a:spLocks noGrp="1"/>
          </p:cNvSpPr>
          <p:nvPr>
            <p:ph type="title"/>
          </p:nvPr>
        </p:nvSpPr>
        <p:spPr>
          <a:xfrm>
            <a:off x="2414435" y="209550"/>
            <a:ext cx="4315129" cy="430887"/>
          </a:xfrm>
        </p:spPr>
        <p:txBody>
          <a:bodyPr/>
          <a:lstStyle/>
          <a:p>
            <a:r>
              <a:rPr lang="cs-CZ" b="1" dirty="0">
                <a:solidFill>
                  <a:srgbClr val="00B050"/>
                </a:solidFill>
              </a:rPr>
              <a:t>Rayyan.ai</a:t>
            </a:r>
          </a:p>
        </p:txBody>
      </p:sp>
      <p:sp>
        <p:nvSpPr>
          <p:cNvPr id="3" name="Zástupný text 2">
            <a:extLst>
              <a:ext uri="{FF2B5EF4-FFF2-40B4-BE49-F238E27FC236}">
                <a16:creationId xmlns:a16="http://schemas.microsoft.com/office/drawing/2014/main" id="{40E53604-8774-42A5-84C3-09EBF515CCA1}"/>
              </a:ext>
            </a:extLst>
          </p:cNvPr>
          <p:cNvSpPr>
            <a:spLocks noGrp="1"/>
          </p:cNvSpPr>
          <p:nvPr>
            <p:ph type="body" idx="1"/>
          </p:nvPr>
        </p:nvSpPr>
        <p:spPr>
          <a:xfrm>
            <a:off x="228599" y="666750"/>
            <a:ext cx="8686800" cy="2923877"/>
          </a:xfrm>
        </p:spPr>
        <p:txBody>
          <a:bodyPr/>
          <a:lstStyle/>
          <a:p>
            <a:pPr algn="l"/>
            <a:endParaRPr lang="cs-CZ" sz="1900" b="0" i="0" dirty="0">
              <a:solidFill>
                <a:srgbClr val="0D0D0D"/>
              </a:solidFill>
              <a:effectLst/>
              <a:latin typeface="+mj-lt"/>
            </a:endParaRPr>
          </a:p>
          <a:p>
            <a:pPr marL="342900" indent="-342900" algn="l">
              <a:buFont typeface="Arial" panose="020B0604020202020204" pitchFamily="34" charset="0"/>
              <a:buChar char="•"/>
            </a:pPr>
            <a:r>
              <a:rPr lang="cs-CZ" sz="1900" b="1" i="0" dirty="0">
                <a:solidFill>
                  <a:srgbClr val="0D0D0D"/>
                </a:solidFill>
                <a:effectLst/>
                <a:latin typeface="+mj-lt"/>
              </a:rPr>
              <a:t>Import referencí</a:t>
            </a:r>
            <a:r>
              <a:rPr lang="cs-CZ" sz="1900" b="0" i="0" dirty="0">
                <a:solidFill>
                  <a:srgbClr val="0D0D0D"/>
                </a:solidFill>
                <a:effectLst/>
                <a:latin typeface="+mj-lt"/>
              </a:rPr>
              <a:t>: importovat studií ze </a:t>
            </a:r>
            <a:r>
              <a:rPr lang="cs-CZ" sz="1900" b="0" i="0" dirty="0" err="1">
                <a:solidFill>
                  <a:srgbClr val="0D0D0D"/>
                </a:solidFill>
                <a:effectLst/>
                <a:latin typeface="+mj-lt"/>
              </a:rPr>
              <a:t>Zotero</a:t>
            </a:r>
            <a:r>
              <a:rPr lang="cs-CZ" sz="1900" b="0" i="0" dirty="0">
                <a:solidFill>
                  <a:srgbClr val="0D0D0D"/>
                </a:solidFill>
                <a:effectLst/>
                <a:latin typeface="+mj-lt"/>
              </a:rPr>
              <a:t>, </a:t>
            </a:r>
            <a:r>
              <a:rPr lang="cs-CZ" sz="1900" b="0" i="0" dirty="0" err="1">
                <a:solidFill>
                  <a:srgbClr val="0D0D0D"/>
                </a:solidFill>
                <a:effectLst/>
                <a:latin typeface="+mj-lt"/>
              </a:rPr>
              <a:t>PubMed</a:t>
            </a:r>
            <a:r>
              <a:rPr lang="cs-CZ" sz="1900" b="0" i="0" dirty="0">
                <a:solidFill>
                  <a:srgbClr val="0D0D0D"/>
                </a:solidFill>
                <a:effectLst/>
                <a:latin typeface="+mj-lt"/>
              </a:rPr>
              <a:t>, </a:t>
            </a:r>
            <a:r>
              <a:rPr lang="cs-CZ" sz="1900" b="0" i="0" dirty="0" err="1">
                <a:solidFill>
                  <a:srgbClr val="0D0D0D"/>
                </a:solidFill>
                <a:effectLst/>
                <a:latin typeface="+mj-lt"/>
              </a:rPr>
              <a:t>Embase</a:t>
            </a:r>
            <a:r>
              <a:rPr lang="cs-CZ" sz="1900" b="0" i="0" dirty="0">
                <a:solidFill>
                  <a:srgbClr val="0D0D0D"/>
                </a:solidFill>
                <a:effectLst/>
                <a:latin typeface="+mj-lt"/>
              </a:rPr>
              <a:t> a další.</a:t>
            </a:r>
          </a:p>
          <a:p>
            <a:pPr marL="342900" indent="-342900" algn="l">
              <a:buFont typeface="Arial" panose="020B0604020202020204" pitchFamily="34" charset="0"/>
              <a:buChar char="•"/>
            </a:pPr>
            <a:r>
              <a:rPr lang="cs-CZ" sz="1900" b="1" i="0" dirty="0" err="1">
                <a:solidFill>
                  <a:srgbClr val="0D0D0D"/>
                </a:solidFill>
                <a:effectLst/>
                <a:latin typeface="+mj-lt"/>
              </a:rPr>
              <a:t>Deduplikace</a:t>
            </a:r>
            <a:r>
              <a:rPr lang="cs-CZ" sz="1900" b="0" i="0" dirty="0">
                <a:solidFill>
                  <a:srgbClr val="0D0D0D"/>
                </a:solidFill>
                <a:effectLst/>
                <a:latin typeface="+mj-lt"/>
              </a:rPr>
              <a:t>: identifikuje a odstranění duplicitních záznamů.</a:t>
            </a:r>
          </a:p>
          <a:p>
            <a:pPr marL="342900" indent="-342900" algn="l">
              <a:buFont typeface="Arial" panose="020B0604020202020204" pitchFamily="34" charset="0"/>
              <a:buChar char="•"/>
            </a:pPr>
            <a:r>
              <a:rPr lang="cs-CZ" sz="1900" b="1" i="0" dirty="0">
                <a:solidFill>
                  <a:srgbClr val="0D0D0D"/>
                </a:solidFill>
                <a:effectLst/>
                <a:latin typeface="+mj-lt"/>
              </a:rPr>
              <a:t>Dvojitý screening</a:t>
            </a:r>
            <a:r>
              <a:rPr lang="cs-CZ" sz="1900" b="0" i="0" dirty="0">
                <a:solidFill>
                  <a:srgbClr val="0D0D0D"/>
                </a:solidFill>
                <a:effectLst/>
                <a:latin typeface="+mj-lt"/>
              </a:rPr>
              <a:t>: dva nezávislí recenzenti hodnotí stejné studie bez toho, aby viděli hodnocení toho druhého, což pomáhá eliminovat předsudky.</a:t>
            </a:r>
          </a:p>
          <a:p>
            <a:pPr marL="342900" indent="-342900" algn="l">
              <a:buFont typeface="Arial" panose="020B0604020202020204" pitchFamily="34" charset="0"/>
              <a:buChar char="•"/>
            </a:pPr>
            <a:r>
              <a:rPr lang="cs-CZ" sz="1900" b="1" i="0" dirty="0">
                <a:solidFill>
                  <a:srgbClr val="0D0D0D"/>
                </a:solidFill>
                <a:effectLst/>
                <a:latin typeface="+mj-lt"/>
              </a:rPr>
              <a:t>Zahrnutí a vyloučení studií</a:t>
            </a:r>
            <a:r>
              <a:rPr lang="cs-CZ" sz="1900" b="0" i="0" dirty="0">
                <a:solidFill>
                  <a:srgbClr val="0D0D0D"/>
                </a:solidFill>
                <a:effectLst/>
                <a:latin typeface="+mj-lt"/>
              </a:rPr>
              <a:t>: Recenzenti mohou snadno označovat studie jako zahrnuté, vyloučené nebo nejasné, a přidávat poznámky a komentáře.</a:t>
            </a:r>
          </a:p>
          <a:p>
            <a:pPr marL="342900" indent="-342900" algn="l">
              <a:buFont typeface="Arial" panose="020B0604020202020204" pitchFamily="34" charset="0"/>
              <a:buChar char="•"/>
            </a:pPr>
            <a:r>
              <a:rPr lang="cs-CZ" sz="1900" b="1" i="0" dirty="0">
                <a:solidFill>
                  <a:srgbClr val="0D0D0D"/>
                </a:solidFill>
                <a:effectLst/>
                <a:latin typeface="+mj-lt"/>
              </a:rPr>
              <a:t>Kolaborace</a:t>
            </a:r>
            <a:r>
              <a:rPr lang="cs-CZ" sz="1900" b="0" i="0" dirty="0">
                <a:solidFill>
                  <a:srgbClr val="0D0D0D"/>
                </a:solidFill>
                <a:effectLst/>
                <a:latin typeface="+mj-lt"/>
              </a:rPr>
              <a:t>: online spolupráce.</a:t>
            </a:r>
          </a:p>
          <a:p>
            <a:pPr marL="342900" indent="-342900" algn="l">
              <a:buFont typeface="Arial" panose="020B0604020202020204" pitchFamily="34" charset="0"/>
              <a:buChar char="•"/>
            </a:pPr>
            <a:r>
              <a:rPr lang="cs-CZ" sz="1900" b="1" i="0" dirty="0">
                <a:solidFill>
                  <a:srgbClr val="0D0D0D"/>
                </a:solidFill>
                <a:effectLst/>
                <a:latin typeface="+mj-lt"/>
              </a:rPr>
              <a:t>Výstupní reporty</a:t>
            </a:r>
            <a:r>
              <a:rPr lang="cs-CZ" sz="1900" b="0" i="0" dirty="0">
                <a:solidFill>
                  <a:srgbClr val="0D0D0D"/>
                </a:solidFill>
                <a:effectLst/>
                <a:latin typeface="+mj-lt"/>
              </a:rPr>
              <a:t>: reporty a statistiky o procesu revize.</a:t>
            </a:r>
          </a:p>
          <a:p>
            <a:pPr algn="l"/>
            <a:endParaRPr lang="cs-CZ" sz="1900" b="0" i="0" dirty="0">
              <a:solidFill>
                <a:srgbClr val="0D0D0D"/>
              </a:solidFill>
              <a:effectLst/>
              <a:latin typeface="+mj-lt"/>
            </a:endParaRPr>
          </a:p>
        </p:txBody>
      </p:sp>
    </p:spTree>
    <p:extLst>
      <p:ext uri="{BB962C8B-B14F-4D97-AF65-F5344CB8AC3E}">
        <p14:creationId xmlns:p14="http://schemas.microsoft.com/office/powerpoint/2010/main" val="1189217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TotalTime>
  <Words>1107</Words>
  <Application>Microsoft Office PowerPoint</Application>
  <PresentationFormat>Předvádění na obrazovce (16:9)</PresentationFormat>
  <Paragraphs>95</Paragraphs>
  <Slides>17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Cambria</vt:lpstr>
      <vt:lpstr>Playfair Display Bold</vt:lpstr>
      <vt:lpstr>Times New Roman</vt:lpstr>
      <vt:lpstr>Office Theme</vt:lpstr>
      <vt:lpstr>Proces tvorby systematické review  Martin Sebera 6. 5. 2024</vt:lpstr>
      <vt:lpstr>Prezentace aplikace PowerPoint</vt:lpstr>
      <vt:lpstr>Hlavní kroky</vt:lpstr>
      <vt:lpstr>Prezentace aplikace PowerPoint</vt:lpstr>
      <vt:lpstr>PRISMA</vt:lpstr>
      <vt:lpstr>PICO a PECO</vt:lpstr>
      <vt:lpstr>Population</vt:lpstr>
      <vt:lpstr>Další nástroje, sw, aplikace</vt:lpstr>
      <vt:lpstr>Rayyan.ai</vt:lpstr>
      <vt:lpstr>Příklad: BENEFITS OF ESPORTS</vt:lpstr>
      <vt:lpstr>Population</vt:lpstr>
      <vt:lpstr>Search strategy and selection process</vt:lpstr>
      <vt:lpstr>Prezentace aplikace PowerPoint</vt:lpstr>
      <vt:lpstr>Kvalita studií</vt:lpstr>
      <vt:lpstr>Výsledky – Esports benefits</vt:lpstr>
      <vt:lpstr>Výsledky – Esports benefits</vt:lpstr>
      <vt:lpstr>Interpretace výsledků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 Infographics</dc:title>
  <dc:creator>Usuario</dc:creator>
  <cp:lastModifiedBy>Martin Sebera</cp:lastModifiedBy>
  <cp:revision>10</cp:revision>
  <dcterms:created xsi:type="dcterms:W3CDTF">2024-05-05T12:46:30Z</dcterms:created>
  <dcterms:modified xsi:type="dcterms:W3CDTF">2024-05-06T15:58:14Z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2023-11-23T00:00:00Z</vt:filetime>
  </property>
  <property fmtid="{D5CDD505-2E9C-101B-9397-08002B2CF9AE}" pid="3" name="Creator">
    <vt:lpwstr>Acrobat PDFMaker 23 para PowerPoint</vt:lpwstr>
  </property>
  <property fmtid="{D5CDD505-2E9C-101B-9397-08002B2CF9AE}" pid="4" name="LastSaved">
    <vt:filetime>2024-05-05T00:00:00Z</vt:filetime>
  </property>
</Properties>
</file>