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61" r:id="rId5"/>
    <p:sldId id="257" r:id="rId6"/>
    <p:sldId id="271" r:id="rId7"/>
    <p:sldId id="264" r:id="rId8"/>
    <p:sldId id="265" r:id="rId9"/>
    <p:sldId id="273" r:id="rId10"/>
    <p:sldId id="275" r:id="rId11"/>
    <p:sldId id="272" r:id="rId12"/>
    <p:sldId id="274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6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3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406C01-7E83-4650-8EF5-394419DCB348}">
      <dgm:prSet phldrT="[Text]"/>
      <dgm:spPr/>
      <dgm:t>
        <a:bodyPr/>
        <a:lstStyle/>
        <a:p>
          <a:r>
            <a:rPr lang="cs-CZ" dirty="0"/>
            <a:t>Smyslový orgán</a:t>
          </a:r>
          <a:endParaRPr lang="en-US" dirty="0"/>
        </a:p>
      </dgm:t>
    </dgm:pt>
    <dgm:pt modelId="{2586B3BB-DA8B-42DF-AC9A-77CE21607FD0}" type="parTrans" cxnId="{4D956F8D-5727-488A-93AF-F33602655A44}">
      <dgm:prSet/>
      <dgm:spPr/>
      <dgm:t>
        <a:bodyPr/>
        <a:lstStyle/>
        <a:p>
          <a:endParaRPr lang="en-US"/>
        </a:p>
      </dgm:t>
    </dgm:pt>
    <dgm:pt modelId="{7C5B61F0-A4F6-4FCA-B552-36151F31051E}" type="sibTrans" cxnId="{4D956F8D-5727-488A-93AF-F33602655A44}">
      <dgm:prSet/>
      <dgm:spPr/>
      <dgm:t>
        <a:bodyPr/>
        <a:lstStyle/>
        <a:p>
          <a:endParaRPr lang="en-US"/>
        </a:p>
      </dgm:t>
    </dgm:pt>
    <dgm:pt modelId="{E4E9F0D0-FF23-4B59-9B97-973BCBE5DC65}">
      <dgm:prSet phldrT="[Text]"/>
      <dgm:spPr/>
      <dgm:t>
        <a:bodyPr/>
        <a:lstStyle/>
        <a:p>
          <a:r>
            <a:rPr lang="cs-CZ" dirty="0"/>
            <a:t>čití</a:t>
          </a:r>
          <a:endParaRPr lang="en-US" dirty="0"/>
        </a:p>
      </dgm:t>
    </dgm:pt>
    <dgm:pt modelId="{E9237435-F938-45D4-8BF4-6D5D4DFF850F}" type="parTrans" cxnId="{37A3A996-9723-4BDB-8959-9D9B7799BD9A}">
      <dgm:prSet/>
      <dgm:spPr/>
      <dgm:t>
        <a:bodyPr/>
        <a:lstStyle/>
        <a:p>
          <a:endParaRPr lang="en-US"/>
        </a:p>
      </dgm:t>
    </dgm:pt>
    <dgm:pt modelId="{D32B195A-7CAD-474B-B79C-BE4BB171E742}" type="sibTrans" cxnId="{37A3A996-9723-4BDB-8959-9D9B7799BD9A}">
      <dgm:prSet/>
      <dgm:spPr/>
      <dgm:t>
        <a:bodyPr/>
        <a:lstStyle/>
        <a:p>
          <a:endParaRPr lang="en-US"/>
        </a:p>
      </dgm:t>
    </dgm:pt>
    <dgm:pt modelId="{5D952622-A79E-41E4-BBC2-6212DEFFA91C}">
      <dgm:prSet phldrT="[Text]"/>
      <dgm:spPr/>
      <dgm:t>
        <a:bodyPr/>
        <a:lstStyle/>
        <a:p>
          <a:r>
            <a:rPr lang="cs-CZ" dirty="0"/>
            <a:t>Aferentní dráha</a:t>
          </a:r>
          <a:endParaRPr lang="en-US" dirty="0"/>
        </a:p>
      </dgm:t>
    </dgm:pt>
    <dgm:pt modelId="{10627A68-BE4B-4A4A-9EC9-4CFEF1E4DF39}" type="parTrans" cxnId="{A22BDB9A-90BB-4DA2-8850-00D4F1D3B898}">
      <dgm:prSet/>
      <dgm:spPr/>
      <dgm:t>
        <a:bodyPr/>
        <a:lstStyle/>
        <a:p>
          <a:endParaRPr lang="en-US"/>
        </a:p>
      </dgm:t>
    </dgm:pt>
    <dgm:pt modelId="{092BAEF3-D9F2-476B-9A0B-6F14CC814529}" type="sibTrans" cxnId="{A22BDB9A-90BB-4DA2-8850-00D4F1D3B898}">
      <dgm:prSet/>
      <dgm:spPr/>
      <dgm:t>
        <a:bodyPr/>
        <a:lstStyle/>
        <a:p>
          <a:endParaRPr lang="en-US"/>
        </a:p>
      </dgm:t>
    </dgm:pt>
    <dgm:pt modelId="{5248D9DA-6444-46F6-8D28-C8BB2253AAD1}">
      <dgm:prSet phldrT="[Text]"/>
      <dgm:spPr/>
      <dgm:t>
        <a:bodyPr/>
        <a:lstStyle/>
        <a:p>
          <a:r>
            <a:rPr lang="cs-CZ" dirty="0"/>
            <a:t>Zpracovávání mozkovým centrem</a:t>
          </a:r>
          <a:endParaRPr lang="en-US" dirty="0"/>
        </a:p>
      </dgm:t>
    </dgm:pt>
    <dgm:pt modelId="{A8533F77-F094-4EDB-BCC7-35E0D6A46B71}" type="parTrans" cxnId="{35AF286C-A401-4C08-B8A3-F38B03322BD8}">
      <dgm:prSet/>
      <dgm:spPr/>
      <dgm:t>
        <a:bodyPr/>
        <a:lstStyle/>
        <a:p>
          <a:endParaRPr lang="en-US"/>
        </a:p>
      </dgm:t>
    </dgm:pt>
    <dgm:pt modelId="{011B552E-515A-4C41-B810-0D2552861422}" type="sibTrans" cxnId="{35AF286C-A401-4C08-B8A3-F38B03322BD8}">
      <dgm:prSet/>
      <dgm:spPr/>
      <dgm:t>
        <a:bodyPr/>
        <a:lstStyle/>
        <a:p>
          <a:endParaRPr lang="en-US"/>
        </a:p>
      </dgm:t>
    </dgm:pt>
    <dgm:pt modelId="{50706FFE-8A00-485D-9FF7-8D310692C602}">
      <dgm:prSet phldrT="[Text]"/>
      <dgm:spPr/>
      <dgm:t>
        <a:bodyPr/>
        <a:lstStyle/>
        <a:p>
          <a:r>
            <a:rPr lang="cs-CZ" dirty="0"/>
            <a:t>interpretace</a:t>
          </a:r>
          <a:endParaRPr lang="en-US" dirty="0"/>
        </a:p>
      </dgm:t>
    </dgm:pt>
    <dgm:pt modelId="{EF44BD91-19A4-424B-BA32-4A5492B6E40B}" type="parTrans" cxnId="{7599CECE-5293-4C57-A979-D096C99254C7}">
      <dgm:prSet/>
      <dgm:spPr/>
      <dgm:t>
        <a:bodyPr/>
        <a:lstStyle/>
        <a:p>
          <a:endParaRPr lang="en-US"/>
        </a:p>
      </dgm:t>
    </dgm:pt>
    <dgm:pt modelId="{CD03DFF4-D962-46D6-AFFA-2A87FD08403E}" type="sibTrans" cxnId="{7599CECE-5293-4C57-A979-D096C99254C7}">
      <dgm:prSet/>
      <dgm:spPr/>
      <dgm:t>
        <a:bodyPr/>
        <a:lstStyle/>
        <a:p>
          <a:endParaRPr lang="en-US"/>
        </a:p>
      </dgm:t>
    </dgm:pt>
    <dgm:pt modelId="{3A9B5D84-CB00-4BC9-ADB2-5CF832F36763}">
      <dgm:prSet phldrT="[Text]"/>
      <dgm:spPr/>
      <dgm:t>
        <a:bodyPr/>
        <a:lstStyle/>
        <a:p>
          <a:r>
            <a:rPr lang="cs-CZ" dirty="0"/>
            <a:t>Vjem</a:t>
          </a:r>
          <a:endParaRPr lang="en-US" dirty="0"/>
        </a:p>
      </dgm:t>
    </dgm:pt>
    <dgm:pt modelId="{BD57EC4A-052D-4824-8820-064BAC997A9B}" type="parTrans" cxnId="{11A0AF47-4BCA-470E-92BF-7B388FFB0DE8}">
      <dgm:prSet/>
      <dgm:spPr/>
      <dgm:t>
        <a:bodyPr/>
        <a:lstStyle/>
        <a:p>
          <a:endParaRPr lang="en-US"/>
        </a:p>
      </dgm:t>
    </dgm:pt>
    <dgm:pt modelId="{98E878CF-4A49-4E76-BD23-AE7C5290BAFD}" type="sibTrans" cxnId="{11A0AF47-4BCA-470E-92BF-7B388FFB0DE8}">
      <dgm:prSet/>
      <dgm:spPr/>
      <dgm:t>
        <a:bodyPr/>
        <a:lstStyle/>
        <a:p>
          <a:endParaRPr lang="en-US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</dgm:pt>
    <dgm:pt modelId="{5C04AEFB-7132-4B28-A7D3-862245070A8D}" type="pres">
      <dgm:prSet presAssocID="{A6406C01-7E83-4650-8EF5-394419DCB348}" presName="compNode" presStyleCnt="0"/>
      <dgm:spPr/>
    </dgm:pt>
    <dgm:pt modelId="{358F74AC-FC7D-465B-BD12-B6CCC00F3D29}" type="pres">
      <dgm:prSet presAssocID="{A6406C01-7E83-4650-8EF5-394419DCB348}" presName="noGeometry" presStyleCnt="0"/>
      <dgm:spPr/>
    </dgm:pt>
    <dgm:pt modelId="{610B5FFC-C0C9-444C-9F7A-14D1B54F604D}" type="pres">
      <dgm:prSet presAssocID="{A6406C01-7E83-4650-8EF5-394419DCB348}" presName="childTextVisible" presStyleLbl="bgAccFollowNode1" presStyleIdx="0" presStyleCnt="3">
        <dgm:presLayoutVars>
          <dgm:bulletEnabled val="1"/>
        </dgm:presLayoutVars>
      </dgm:prSet>
      <dgm:spPr/>
    </dgm:pt>
    <dgm:pt modelId="{FB705FC1-639E-4064-8E9A-A79870DE5273}" type="pres">
      <dgm:prSet presAssocID="{A6406C01-7E83-4650-8EF5-394419DCB348}" presName="childTextHidden" presStyleLbl="bgAccFollowNode1" presStyleIdx="0" presStyleCnt="3"/>
      <dgm:spPr/>
    </dgm:pt>
    <dgm:pt modelId="{47DA5750-48DC-4E4F-815D-0B05DBC30DAB}" type="pres">
      <dgm:prSet presAssocID="{A6406C01-7E83-4650-8EF5-394419DCB34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319C676-A7DE-4777-9BB4-3B6D30ED3F5C}" type="pres">
      <dgm:prSet presAssocID="{A6406C01-7E83-4650-8EF5-394419DCB348}" presName="aSpace" presStyleCnt="0"/>
      <dgm:spPr/>
    </dgm:pt>
    <dgm:pt modelId="{CA708D38-D093-4C16-A955-CF2CAC7F0A99}" type="pres">
      <dgm:prSet presAssocID="{5D952622-A79E-41E4-BBC2-6212DEFFA91C}" presName="compNode" presStyleCnt="0"/>
      <dgm:spPr/>
    </dgm:pt>
    <dgm:pt modelId="{6F3066E9-E96F-489D-8A4B-6D55FBE389F2}" type="pres">
      <dgm:prSet presAssocID="{5D952622-A79E-41E4-BBC2-6212DEFFA91C}" presName="noGeometry" presStyleCnt="0"/>
      <dgm:spPr/>
    </dgm:pt>
    <dgm:pt modelId="{00D2DC2C-7CA2-4A4B-B66D-3DDCAB7DC8E9}" type="pres">
      <dgm:prSet presAssocID="{5D952622-A79E-41E4-BBC2-6212DEFFA91C}" presName="childTextVisible" presStyleLbl="bgAccFollowNode1" presStyleIdx="1" presStyleCnt="3">
        <dgm:presLayoutVars>
          <dgm:bulletEnabled val="1"/>
        </dgm:presLayoutVars>
      </dgm:prSet>
      <dgm:spPr/>
    </dgm:pt>
    <dgm:pt modelId="{072FB640-0A28-40E8-9C0C-86BAF45C6EF0}" type="pres">
      <dgm:prSet presAssocID="{5D952622-A79E-41E4-BBC2-6212DEFFA91C}" presName="childTextHidden" presStyleLbl="bgAccFollowNode1" presStyleIdx="1" presStyleCnt="3"/>
      <dgm:spPr/>
    </dgm:pt>
    <dgm:pt modelId="{EE8733A1-7662-4D0A-B39E-2218596CC81C}" type="pres">
      <dgm:prSet presAssocID="{5D952622-A79E-41E4-BBC2-6212DEFFA91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0D7C734-E391-436F-996C-E60442F50A17}" type="pres">
      <dgm:prSet presAssocID="{5D952622-A79E-41E4-BBC2-6212DEFFA91C}" presName="aSpace" presStyleCnt="0"/>
      <dgm:spPr/>
    </dgm:pt>
    <dgm:pt modelId="{E8F3A685-8F9F-4BAC-8C8B-A1DE5AA41F3A}" type="pres">
      <dgm:prSet presAssocID="{50706FFE-8A00-485D-9FF7-8D310692C602}" presName="compNode" presStyleCnt="0"/>
      <dgm:spPr/>
    </dgm:pt>
    <dgm:pt modelId="{84BFA617-6CAF-4DA9-A086-82BCA61093BE}" type="pres">
      <dgm:prSet presAssocID="{50706FFE-8A00-485D-9FF7-8D310692C602}" presName="noGeometry" presStyleCnt="0"/>
      <dgm:spPr/>
    </dgm:pt>
    <dgm:pt modelId="{4BF699B1-BE15-42D1-9784-AA33CF29870E}" type="pres">
      <dgm:prSet presAssocID="{50706FFE-8A00-485D-9FF7-8D310692C602}" presName="childTextVisible" presStyleLbl="bgAccFollowNode1" presStyleIdx="2" presStyleCnt="3" custLinFactNeighborX="189" custLinFactNeighborY="418">
        <dgm:presLayoutVars>
          <dgm:bulletEnabled val="1"/>
        </dgm:presLayoutVars>
      </dgm:prSet>
      <dgm:spPr/>
    </dgm:pt>
    <dgm:pt modelId="{F0925EF4-86E2-4748-BA70-94AAF55AB064}" type="pres">
      <dgm:prSet presAssocID="{50706FFE-8A00-485D-9FF7-8D310692C602}" presName="childTextHidden" presStyleLbl="bgAccFollowNode1" presStyleIdx="2" presStyleCnt="3"/>
      <dgm:spPr/>
    </dgm:pt>
    <dgm:pt modelId="{78E9A4E4-18A9-4B73-8007-A63A71C71937}" type="pres">
      <dgm:prSet presAssocID="{50706FFE-8A00-485D-9FF7-8D310692C602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99E34304-5770-4691-A3EE-6A7C8B9ACD53}" type="presOf" srcId="{E4E9F0D0-FF23-4B59-9B97-973BCBE5DC65}" destId="{610B5FFC-C0C9-444C-9F7A-14D1B54F604D}" srcOrd="0" destOrd="0" presId="urn:microsoft.com/office/officeart/2005/8/layout/hProcess6"/>
    <dgm:cxn modelId="{81ACEA16-295B-4802-A889-1DC375F525AB}" type="presOf" srcId="{A6406C01-7E83-4650-8EF5-394419DCB348}" destId="{47DA5750-48DC-4E4F-815D-0B05DBC30DAB}" srcOrd="0" destOrd="0" presId="urn:microsoft.com/office/officeart/2005/8/layout/hProcess6"/>
    <dgm:cxn modelId="{130B0544-2388-4104-A721-8D29E7C77420}" type="presOf" srcId="{5D952622-A79E-41E4-BBC2-6212DEFFA91C}" destId="{EE8733A1-7662-4D0A-B39E-2218596CC81C}" srcOrd="0" destOrd="0" presId="urn:microsoft.com/office/officeart/2005/8/layout/hProcess6"/>
    <dgm:cxn modelId="{31498E67-CEA0-4571-B7AB-26A2113144F6}" type="presOf" srcId="{FBA29113-7A70-4E0E-B036-871C49B835F1}" destId="{8734DFB3-ADD8-4FD2-87D8-1981AA0ADD0B}" srcOrd="0" destOrd="0" presId="urn:microsoft.com/office/officeart/2005/8/layout/hProcess6"/>
    <dgm:cxn modelId="{11A0AF47-4BCA-470E-92BF-7B388FFB0DE8}" srcId="{50706FFE-8A00-485D-9FF7-8D310692C602}" destId="{3A9B5D84-CB00-4BC9-ADB2-5CF832F36763}" srcOrd="0" destOrd="0" parTransId="{BD57EC4A-052D-4824-8820-064BAC997A9B}" sibTransId="{98E878CF-4A49-4E76-BD23-AE7C5290BAFD}"/>
    <dgm:cxn modelId="{019AA969-1A2B-48C0-B7C9-005E817BC2CB}" type="presOf" srcId="{E4E9F0D0-FF23-4B59-9B97-973BCBE5DC65}" destId="{FB705FC1-639E-4064-8E9A-A79870DE5273}" srcOrd="1" destOrd="0" presId="urn:microsoft.com/office/officeart/2005/8/layout/hProcess6"/>
    <dgm:cxn modelId="{35AF286C-A401-4C08-B8A3-F38B03322BD8}" srcId="{5D952622-A79E-41E4-BBC2-6212DEFFA91C}" destId="{5248D9DA-6444-46F6-8D28-C8BB2253AAD1}" srcOrd="0" destOrd="0" parTransId="{A8533F77-F094-4EDB-BCC7-35E0D6A46B71}" sibTransId="{011B552E-515A-4C41-B810-0D2552861422}"/>
    <dgm:cxn modelId="{F36BB86E-E9BB-4DBF-9DFE-F8050046ED1F}" type="presOf" srcId="{3A9B5D84-CB00-4BC9-ADB2-5CF832F36763}" destId="{4BF699B1-BE15-42D1-9784-AA33CF29870E}" srcOrd="0" destOrd="0" presId="urn:microsoft.com/office/officeart/2005/8/layout/hProcess6"/>
    <dgm:cxn modelId="{BA539253-48E3-447C-8770-C31D10399C4A}" type="presOf" srcId="{50706FFE-8A00-485D-9FF7-8D310692C602}" destId="{78E9A4E4-18A9-4B73-8007-A63A71C71937}" srcOrd="0" destOrd="0" presId="urn:microsoft.com/office/officeart/2005/8/layout/hProcess6"/>
    <dgm:cxn modelId="{D2E26D7D-A939-4166-987B-3E9E5A080266}" type="presOf" srcId="{3A9B5D84-CB00-4BC9-ADB2-5CF832F36763}" destId="{F0925EF4-86E2-4748-BA70-94AAF55AB064}" srcOrd="1" destOrd="0" presId="urn:microsoft.com/office/officeart/2005/8/layout/hProcess6"/>
    <dgm:cxn modelId="{4D956F8D-5727-488A-93AF-F33602655A44}" srcId="{FBA29113-7A70-4E0E-B036-871C49B835F1}" destId="{A6406C01-7E83-4650-8EF5-394419DCB348}" srcOrd="0" destOrd="0" parTransId="{2586B3BB-DA8B-42DF-AC9A-77CE21607FD0}" sibTransId="{7C5B61F0-A4F6-4FCA-B552-36151F31051E}"/>
    <dgm:cxn modelId="{37A3A996-9723-4BDB-8959-9D9B7799BD9A}" srcId="{A6406C01-7E83-4650-8EF5-394419DCB348}" destId="{E4E9F0D0-FF23-4B59-9B97-973BCBE5DC65}" srcOrd="0" destOrd="0" parTransId="{E9237435-F938-45D4-8BF4-6D5D4DFF850F}" sibTransId="{D32B195A-7CAD-474B-B79C-BE4BB171E742}"/>
    <dgm:cxn modelId="{E23D729A-C2FC-40CD-8A08-F5EBB66CF80B}" type="presOf" srcId="{5248D9DA-6444-46F6-8D28-C8BB2253AAD1}" destId="{072FB640-0A28-40E8-9C0C-86BAF45C6EF0}" srcOrd="1" destOrd="0" presId="urn:microsoft.com/office/officeart/2005/8/layout/hProcess6"/>
    <dgm:cxn modelId="{A22BDB9A-90BB-4DA2-8850-00D4F1D3B898}" srcId="{FBA29113-7A70-4E0E-B036-871C49B835F1}" destId="{5D952622-A79E-41E4-BBC2-6212DEFFA91C}" srcOrd="1" destOrd="0" parTransId="{10627A68-BE4B-4A4A-9EC9-4CFEF1E4DF39}" sibTransId="{092BAEF3-D9F2-476B-9A0B-6F14CC814529}"/>
    <dgm:cxn modelId="{AE4FA1B2-1FFD-4999-BFB4-0E2A9E4BEBBB}" type="presOf" srcId="{5248D9DA-6444-46F6-8D28-C8BB2253AAD1}" destId="{00D2DC2C-7CA2-4A4B-B66D-3DDCAB7DC8E9}" srcOrd="0" destOrd="0" presId="urn:microsoft.com/office/officeart/2005/8/layout/hProcess6"/>
    <dgm:cxn modelId="{7599CECE-5293-4C57-A979-D096C99254C7}" srcId="{FBA29113-7A70-4E0E-B036-871C49B835F1}" destId="{50706FFE-8A00-485D-9FF7-8D310692C602}" srcOrd="2" destOrd="0" parTransId="{EF44BD91-19A4-424B-BA32-4A5492B6E40B}" sibTransId="{CD03DFF4-D962-46D6-AFFA-2A87FD08403E}"/>
    <dgm:cxn modelId="{FF0D50D3-9477-4407-8F44-B60B9728DED7}" type="presParOf" srcId="{8734DFB3-ADD8-4FD2-87D8-1981AA0ADD0B}" destId="{5C04AEFB-7132-4B28-A7D3-862245070A8D}" srcOrd="0" destOrd="0" presId="urn:microsoft.com/office/officeart/2005/8/layout/hProcess6"/>
    <dgm:cxn modelId="{126CE751-65CF-4E60-902C-2D0B01478834}" type="presParOf" srcId="{5C04AEFB-7132-4B28-A7D3-862245070A8D}" destId="{358F74AC-FC7D-465B-BD12-B6CCC00F3D29}" srcOrd="0" destOrd="0" presId="urn:microsoft.com/office/officeart/2005/8/layout/hProcess6"/>
    <dgm:cxn modelId="{C6915109-771C-43AE-A4C7-A411D8E5978F}" type="presParOf" srcId="{5C04AEFB-7132-4B28-A7D3-862245070A8D}" destId="{610B5FFC-C0C9-444C-9F7A-14D1B54F604D}" srcOrd="1" destOrd="0" presId="urn:microsoft.com/office/officeart/2005/8/layout/hProcess6"/>
    <dgm:cxn modelId="{954FE73F-9595-47D0-9AB9-6EB7EDC39F8E}" type="presParOf" srcId="{5C04AEFB-7132-4B28-A7D3-862245070A8D}" destId="{FB705FC1-639E-4064-8E9A-A79870DE5273}" srcOrd="2" destOrd="0" presId="urn:microsoft.com/office/officeart/2005/8/layout/hProcess6"/>
    <dgm:cxn modelId="{362B7B1C-776A-481A-B10E-B2136C044DB5}" type="presParOf" srcId="{5C04AEFB-7132-4B28-A7D3-862245070A8D}" destId="{47DA5750-48DC-4E4F-815D-0B05DBC30DAB}" srcOrd="3" destOrd="0" presId="urn:microsoft.com/office/officeart/2005/8/layout/hProcess6"/>
    <dgm:cxn modelId="{AB361918-49A4-4458-A6B4-A38162139DB4}" type="presParOf" srcId="{8734DFB3-ADD8-4FD2-87D8-1981AA0ADD0B}" destId="{6319C676-A7DE-4777-9BB4-3B6D30ED3F5C}" srcOrd="1" destOrd="0" presId="urn:microsoft.com/office/officeart/2005/8/layout/hProcess6"/>
    <dgm:cxn modelId="{3E32ED31-FAFA-41FB-A502-0C9269827B55}" type="presParOf" srcId="{8734DFB3-ADD8-4FD2-87D8-1981AA0ADD0B}" destId="{CA708D38-D093-4C16-A955-CF2CAC7F0A99}" srcOrd="2" destOrd="0" presId="urn:microsoft.com/office/officeart/2005/8/layout/hProcess6"/>
    <dgm:cxn modelId="{38B5F8BF-C6A8-4D51-8681-B847070CD1C0}" type="presParOf" srcId="{CA708D38-D093-4C16-A955-CF2CAC7F0A99}" destId="{6F3066E9-E96F-489D-8A4B-6D55FBE389F2}" srcOrd="0" destOrd="0" presId="urn:microsoft.com/office/officeart/2005/8/layout/hProcess6"/>
    <dgm:cxn modelId="{B873A9F4-217E-473A-8D65-14527890AC34}" type="presParOf" srcId="{CA708D38-D093-4C16-A955-CF2CAC7F0A99}" destId="{00D2DC2C-7CA2-4A4B-B66D-3DDCAB7DC8E9}" srcOrd="1" destOrd="0" presId="urn:microsoft.com/office/officeart/2005/8/layout/hProcess6"/>
    <dgm:cxn modelId="{F573A08D-1388-4362-9D10-155655876363}" type="presParOf" srcId="{CA708D38-D093-4C16-A955-CF2CAC7F0A99}" destId="{072FB640-0A28-40E8-9C0C-86BAF45C6EF0}" srcOrd="2" destOrd="0" presId="urn:microsoft.com/office/officeart/2005/8/layout/hProcess6"/>
    <dgm:cxn modelId="{7ADF5CCF-F26A-45B5-9692-98B07AFD46A1}" type="presParOf" srcId="{CA708D38-D093-4C16-A955-CF2CAC7F0A99}" destId="{EE8733A1-7662-4D0A-B39E-2218596CC81C}" srcOrd="3" destOrd="0" presId="urn:microsoft.com/office/officeart/2005/8/layout/hProcess6"/>
    <dgm:cxn modelId="{985C18C8-95A3-4479-821C-610A2BAFFFF3}" type="presParOf" srcId="{8734DFB3-ADD8-4FD2-87D8-1981AA0ADD0B}" destId="{E0D7C734-E391-436F-996C-E60442F50A17}" srcOrd="3" destOrd="0" presId="urn:microsoft.com/office/officeart/2005/8/layout/hProcess6"/>
    <dgm:cxn modelId="{951CD7FA-A9B4-463F-BD0D-452C521FF523}" type="presParOf" srcId="{8734DFB3-ADD8-4FD2-87D8-1981AA0ADD0B}" destId="{E8F3A685-8F9F-4BAC-8C8B-A1DE5AA41F3A}" srcOrd="4" destOrd="0" presId="urn:microsoft.com/office/officeart/2005/8/layout/hProcess6"/>
    <dgm:cxn modelId="{E08D8862-B273-4AA6-9A90-754366CE4945}" type="presParOf" srcId="{E8F3A685-8F9F-4BAC-8C8B-A1DE5AA41F3A}" destId="{84BFA617-6CAF-4DA9-A086-82BCA61093BE}" srcOrd="0" destOrd="0" presId="urn:microsoft.com/office/officeart/2005/8/layout/hProcess6"/>
    <dgm:cxn modelId="{69392B4C-2A7B-41A4-A48C-35E312A6434A}" type="presParOf" srcId="{E8F3A685-8F9F-4BAC-8C8B-A1DE5AA41F3A}" destId="{4BF699B1-BE15-42D1-9784-AA33CF29870E}" srcOrd="1" destOrd="0" presId="urn:microsoft.com/office/officeart/2005/8/layout/hProcess6"/>
    <dgm:cxn modelId="{29F5DEAB-A9C8-47F8-A089-1585C323795A}" type="presParOf" srcId="{E8F3A685-8F9F-4BAC-8C8B-A1DE5AA41F3A}" destId="{F0925EF4-86E2-4748-BA70-94AAF55AB064}" srcOrd="2" destOrd="0" presId="urn:microsoft.com/office/officeart/2005/8/layout/hProcess6"/>
    <dgm:cxn modelId="{E9A57A1B-DDAF-4905-B46C-246DB5E9FB2A}" type="presParOf" srcId="{E8F3A685-8F9F-4BAC-8C8B-A1DE5AA41F3A}" destId="{78E9A4E4-18A9-4B73-8007-A63A71C7193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FFC-C0C9-444C-9F7A-14D1B54F604D}">
      <dsp:nvSpPr>
        <dsp:cNvPr id="0" name=""/>
        <dsp:cNvSpPr/>
      </dsp:nvSpPr>
      <dsp:spPr>
        <a:xfrm>
          <a:off x="623515" y="823134"/>
          <a:ext cx="2475309" cy="216373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čití</a:t>
          </a:r>
          <a:endParaRPr lang="en-US" sz="1400" kern="1200" dirty="0"/>
        </a:p>
      </dsp:txBody>
      <dsp:txXfrm>
        <a:off x="1242342" y="1147694"/>
        <a:ext cx="1206713" cy="1514611"/>
      </dsp:txXfrm>
    </dsp:sp>
    <dsp:sp modelId="{47DA5750-48DC-4E4F-815D-0B05DBC30DAB}">
      <dsp:nvSpPr>
        <dsp:cNvPr id="0" name=""/>
        <dsp:cNvSpPr/>
      </dsp:nvSpPr>
      <dsp:spPr>
        <a:xfrm>
          <a:off x="4688" y="1286172"/>
          <a:ext cx="1237654" cy="1237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Smyslový orgán</a:t>
          </a:r>
          <a:endParaRPr lang="en-US" sz="1200" kern="1200" dirty="0"/>
        </a:p>
      </dsp:txBody>
      <dsp:txXfrm>
        <a:off x="185938" y="1467422"/>
        <a:ext cx="875154" cy="875154"/>
      </dsp:txXfrm>
    </dsp:sp>
    <dsp:sp modelId="{00D2DC2C-7CA2-4A4B-B66D-3DDCAB7DC8E9}">
      <dsp:nvSpPr>
        <dsp:cNvPr id="0" name=""/>
        <dsp:cNvSpPr/>
      </dsp:nvSpPr>
      <dsp:spPr>
        <a:xfrm>
          <a:off x="3872358" y="823134"/>
          <a:ext cx="2475309" cy="216373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Zpracovávání mozkovým centrem</a:t>
          </a:r>
          <a:endParaRPr lang="en-US" sz="1400" kern="1200" dirty="0"/>
        </a:p>
      </dsp:txBody>
      <dsp:txXfrm>
        <a:off x="4491186" y="1147694"/>
        <a:ext cx="1206713" cy="1514611"/>
      </dsp:txXfrm>
    </dsp:sp>
    <dsp:sp modelId="{EE8733A1-7662-4D0A-B39E-2218596CC81C}">
      <dsp:nvSpPr>
        <dsp:cNvPr id="0" name=""/>
        <dsp:cNvSpPr/>
      </dsp:nvSpPr>
      <dsp:spPr>
        <a:xfrm>
          <a:off x="3253531" y="1286172"/>
          <a:ext cx="1237654" cy="1237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Aferentní dráha</a:t>
          </a:r>
          <a:endParaRPr lang="en-US" sz="1200" kern="1200" dirty="0"/>
        </a:p>
      </dsp:txBody>
      <dsp:txXfrm>
        <a:off x="3434781" y="1467422"/>
        <a:ext cx="875154" cy="875154"/>
      </dsp:txXfrm>
    </dsp:sp>
    <dsp:sp modelId="{4BF699B1-BE15-42D1-9784-AA33CF29870E}">
      <dsp:nvSpPr>
        <dsp:cNvPr id="0" name=""/>
        <dsp:cNvSpPr/>
      </dsp:nvSpPr>
      <dsp:spPr>
        <a:xfrm>
          <a:off x="7125880" y="832178"/>
          <a:ext cx="2475309" cy="216373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Vjem</a:t>
          </a:r>
          <a:endParaRPr lang="en-US" sz="1400" kern="1200" dirty="0"/>
        </a:p>
      </dsp:txBody>
      <dsp:txXfrm>
        <a:off x="7744708" y="1156738"/>
        <a:ext cx="1206713" cy="1514611"/>
      </dsp:txXfrm>
    </dsp:sp>
    <dsp:sp modelId="{78E9A4E4-18A9-4B73-8007-A63A71C71937}">
      <dsp:nvSpPr>
        <dsp:cNvPr id="0" name=""/>
        <dsp:cNvSpPr/>
      </dsp:nvSpPr>
      <dsp:spPr>
        <a:xfrm>
          <a:off x="6502375" y="1286172"/>
          <a:ext cx="1237654" cy="1237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interpretace</a:t>
          </a:r>
          <a:endParaRPr lang="en-US" sz="1200" kern="1200" dirty="0"/>
        </a:p>
      </dsp:txBody>
      <dsp:txXfrm>
        <a:off x="6683625" y="1467422"/>
        <a:ext cx="875154" cy="875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10/3/2024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Psychopatologie" TargetMode="External"/><Relationship Id="rId3" Type="http://schemas.openxmlformats.org/officeDocument/2006/relationships/hyperlink" Target="https://cs.wikipedia.org/wiki/Biologick%C3%A1_psychologie" TargetMode="External"/><Relationship Id="rId7" Type="http://schemas.openxmlformats.org/officeDocument/2006/relationships/hyperlink" Target="https://cs.wikipedia.org/wiki/Soci%C3%A1ln%C3%AD_psychologie" TargetMode="External"/><Relationship Id="rId12" Type="http://schemas.openxmlformats.org/officeDocument/2006/relationships/hyperlink" Target="https://cs.wikipedia.org/wiki/Pedagogick%C3%A1_psycholog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Psychologie_osobnosti" TargetMode="External"/><Relationship Id="rId11" Type="http://schemas.openxmlformats.org/officeDocument/2006/relationships/hyperlink" Target="https://cs.wikipedia.org/wiki/Psychologie_pr%C3%A1ce" TargetMode="External"/><Relationship Id="rId5" Type="http://schemas.openxmlformats.org/officeDocument/2006/relationships/hyperlink" Target="https://cs.wikipedia.org/wiki/V%C3%BDvojov%C3%A1_psychologie" TargetMode="External"/><Relationship Id="rId10" Type="http://schemas.openxmlformats.org/officeDocument/2006/relationships/hyperlink" Target="https://cs.wikipedia.org/wiki/Klinick%C3%A1_psychologie" TargetMode="External"/><Relationship Id="rId4" Type="http://schemas.openxmlformats.org/officeDocument/2006/relationships/hyperlink" Target="https://cs.wikipedia.org/wiki/Obecn%C3%A1_psychologie" TargetMode="External"/><Relationship Id="rId9" Type="http://schemas.openxmlformats.org/officeDocument/2006/relationships/hyperlink" Target="https://cs.wikipedia.org/w/index.php?title=Psychologie_%C5%BEivotn%C3%ADho_prost%C5%99ed%C3%AD&amp;action=edit&amp;redlink=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Psychologie vnímání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Antonín Sokol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ron Single Railway Track at Rs 65/kg in Mumbai | ID: 15604669348">
            <a:extLst>
              <a:ext uri="{FF2B5EF4-FFF2-40B4-BE49-F238E27FC236}">
                <a16:creationId xmlns:a16="http://schemas.microsoft.com/office/drawing/2014/main" id="{1CDA8935-1FB7-C2B2-3BBC-5120D3849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5127" name="Text Placeholder 3">
            <a:extLst>
              <a:ext uri="{FF2B5EF4-FFF2-40B4-BE49-F238E27FC236}">
                <a16:creationId xmlns:a16="http://schemas.microsoft.com/office/drawing/2014/main" id="{E27EEEC2-04CD-D900-F77A-78B7B7033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14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ron Single Railway Track at Rs 65/kg in Mumbai | ID: 15604669348">
            <a:extLst>
              <a:ext uri="{FF2B5EF4-FFF2-40B4-BE49-F238E27FC236}">
                <a16:creationId xmlns:a16="http://schemas.microsoft.com/office/drawing/2014/main" id="{1CDA8935-1FB7-C2B2-3BBC-5120D3849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/>
              <a:t>Lineární perspektiva</a:t>
            </a:r>
            <a:endParaRPr lang="en-US" dirty="0"/>
          </a:p>
        </p:txBody>
      </p:sp>
      <p:sp>
        <p:nvSpPr>
          <p:cNvPr id="5127" name="Text Placeholder 3">
            <a:extLst>
              <a:ext uri="{FF2B5EF4-FFF2-40B4-BE49-F238E27FC236}">
                <a16:creationId xmlns:a16="http://schemas.microsoft.com/office/drawing/2014/main" id="{E27EEEC2-04CD-D900-F77A-78B7B7033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8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antastic mountain range in shades of blue, distance, blue, mountains, fog,  HD wallpaper | Peakpx">
            <a:extLst>
              <a:ext uri="{FF2B5EF4-FFF2-40B4-BE49-F238E27FC236}">
                <a16:creationId xmlns:a16="http://schemas.microsoft.com/office/drawing/2014/main" id="{5B6E5624-690E-8199-ECC8-EF47736AF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8" r="16915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8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antastic mountain range in shades of blue, distance, blue, mountains, fog,  HD wallpaper | Peakpx">
            <a:extLst>
              <a:ext uri="{FF2B5EF4-FFF2-40B4-BE49-F238E27FC236}">
                <a16:creationId xmlns:a16="http://schemas.microsoft.com/office/drawing/2014/main" id="{5B6E5624-690E-8199-ECC8-EF47736AF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8" r="16915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 err="1"/>
              <a:t>Atmosferická</a:t>
            </a:r>
            <a:r>
              <a:rPr lang="cs-CZ" dirty="0"/>
              <a:t> perspektiva</a:t>
            </a:r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8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18" name="Picture 2" descr="Pin page">
            <a:extLst>
              <a:ext uri="{FF2B5EF4-FFF2-40B4-BE49-F238E27FC236}">
                <a16:creationId xmlns:a16="http://schemas.microsoft.com/office/drawing/2014/main" id="{1DB5BEDF-F91F-863F-CC65-60F287086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74" y="36832"/>
            <a:ext cx="6638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3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/>
              <a:t>Relativní velikost</a:t>
            </a:r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218" name="Picture 2" descr="Pin page">
            <a:extLst>
              <a:ext uri="{FF2B5EF4-FFF2-40B4-BE49-F238E27FC236}">
                <a16:creationId xmlns:a16="http://schemas.microsoft.com/office/drawing/2014/main" id="{1DB5BEDF-F91F-863F-CC65-60F287086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74" y="36832"/>
            <a:ext cx="6638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40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2" name="Picture 2" descr="Example of Position -Monocular cue. The man on the right appears... |  Download Scientific Diagram">
            <a:extLst>
              <a:ext uri="{FF2B5EF4-FFF2-40B4-BE49-F238E27FC236}">
                <a16:creationId xmlns:a16="http://schemas.microsoft.com/office/drawing/2014/main" id="{A526CB90-4930-9A92-C47D-493BC1A0E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95" y="1673351"/>
            <a:ext cx="6192570" cy="395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52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/>
              <a:t>Relativní výška</a:t>
            </a:r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2" name="Picture 2" descr="Example of Position -Monocular cue. The man on the right appears... |  Download Scientific Diagram">
            <a:extLst>
              <a:ext uri="{FF2B5EF4-FFF2-40B4-BE49-F238E27FC236}">
                <a16:creationId xmlns:a16="http://schemas.microsoft.com/office/drawing/2014/main" id="{A526CB90-4930-9A92-C47D-493BC1A0E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95" y="1673351"/>
            <a:ext cx="6192570" cy="395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86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290" name="Picture 2" descr="Indian Train Window View Photos and Images &amp; Pictures | Shutterstock">
            <a:extLst>
              <a:ext uri="{FF2B5EF4-FFF2-40B4-BE49-F238E27FC236}">
                <a16:creationId xmlns:a16="http://schemas.microsoft.com/office/drawing/2014/main" id="{FB99144C-38E2-20EE-682B-FC48B69F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2" y="1437131"/>
            <a:ext cx="5969587" cy="42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2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/>
              <a:t>Pohybová paralaxa</a:t>
            </a:r>
            <a:endParaRPr lang="en-US" dirty="0"/>
          </a:p>
        </p:txBody>
      </p:sp>
      <p:sp>
        <p:nvSpPr>
          <p:cNvPr id="6151" name="Text Placeholder 3">
            <a:extLst>
              <a:ext uri="{FF2B5EF4-FFF2-40B4-BE49-F238E27FC236}">
                <a16:creationId xmlns:a16="http://schemas.microsoft.com/office/drawing/2014/main" id="{E29FE35F-E9CE-AD8B-D9FE-C3E0EFEF1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Pin page">
            <a:extLst>
              <a:ext uri="{FF2B5EF4-FFF2-40B4-BE49-F238E27FC236}">
                <a16:creationId xmlns:a16="http://schemas.microsoft.com/office/drawing/2014/main" id="{F3B8E59C-594B-DEA2-6E12-53DDEF8B46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290" name="Picture 2" descr="Indian Train Window View Photos and Images &amp; Pictures | Shutterstock">
            <a:extLst>
              <a:ext uri="{FF2B5EF4-FFF2-40B4-BE49-F238E27FC236}">
                <a16:creationId xmlns:a16="http://schemas.microsoft.com/office/drawing/2014/main" id="{FB99144C-38E2-20EE-682B-FC48B69F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2" y="1437131"/>
            <a:ext cx="5969587" cy="42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1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Věda zabývající se lidskými duševními projevy, chováním, </a:t>
            </a:r>
            <a:r>
              <a:rPr lang="cs-CZ" dirty="0" err="1"/>
              <a:t>prožžíváním</a:t>
            </a:r>
            <a:r>
              <a:rPr lang="cs-CZ" dirty="0"/>
              <a:t>, vnímáním a myšlením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effectLst/>
                <a:latin typeface="Arial" panose="020B0604020202020204" pitchFamily="34" charset="0"/>
              </a:rPr>
              <a:t>Základní</a:t>
            </a:r>
            <a:r>
              <a:rPr lang="en-GB" b="0" i="0" dirty="0">
                <a:effectLst/>
                <a:latin typeface="Arial" panose="020B0604020202020204" pitchFamily="34" charset="0"/>
              </a:rPr>
              <a:t> –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mají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nejobecnější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charakter</a:t>
            </a:r>
            <a:r>
              <a:rPr lang="en-GB" b="0" i="0" dirty="0"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jsou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teoretické</a:t>
            </a:r>
            <a:r>
              <a:rPr lang="en-GB" b="0" i="0" dirty="0">
                <a:effectLst/>
                <a:latin typeface="Arial" panose="020B0604020202020204" pitchFamily="34" charset="0"/>
              </a:rPr>
              <a:t>.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Patří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sem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zejména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3" tooltip="Biologick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biologická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4" tooltip="Obecn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obecná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5" tooltip="Vývojov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vývojová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6" tooltip="Psychologie osobnos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psychologie</a:t>
            </a:r>
            <a:r>
              <a:rPr lang="en-GB" b="0" i="0" strike="noStrike" dirty="0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6" tooltip="Psychologie osobnos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effectLst/>
                <a:latin typeface="Arial" panose="020B0604020202020204" pitchFamily="34" charset="0"/>
                <a:hlinkClick r:id="rId6" tooltip="Psychologie osobnost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osobnosti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7" tooltip="Sociální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sociální</a:t>
            </a:r>
            <a:r>
              <a:rPr lang="en-GB" b="0" i="0" dirty="0">
                <a:effectLst/>
                <a:latin typeface="Arial" panose="020B0604020202020204" pitchFamily="34" charset="0"/>
              </a:rPr>
              <a:t>;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občas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sem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bývá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zařazována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i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strike="noStrike" dirty="0" err="1">
                <a:effectLst/>
                <a:latin typeface="Arial" panose="020B0604020202020204" pitchFamily="34" charset="0"/>
                <a:hlinkClick r:id="rId8" tooltip="Psychopat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psychopatologie</a:t>
            </a:r>
            <a:r>
              <a:rPr lang="en-GB" b="0" i="0" dirty="0">
                <a:effectLst/>
                <a:latin typeface="Arial" panose="020B0604020202020204" pitchFamily="34" charset="0"/>
              </a:rPr>
              <a:t> a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9" tooltip="Psychologie životního prostředí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psychologie</a:t>
            </a:r>
            <a:r>
              <a:rPr lang="en-GB" b="0" i="0" strike="noStrike" dirty="0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9" tooltip="Psychologie životního prostředí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9" tooltip="Psychologie životního prostředí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životního</a:t>
            </a:r>
            <a:r>
              <a:rPr lang="en-GB" b="0" i="0" strike="noStrike" dirty="0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9" tooltip="Psychologie životního prostředí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effectLst/>
                <a:latin typeface="Arial" panose="020B0604020202020204" pitchFamily="34" charset="0"/>
                <a:hlinkClick r:id="rId9" tooltip="Psychologie životního prostředí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prostředí</a:t>
            </a:r>
            <a:r>
              <a:rPr lang="en-GB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effectLst/>
                <a:latin typeface="Arial" panose="020B0604020202020204" pitchFamily="34" charset="0"/>
              </a:rPr>
              <a:t>Aplikované</a:t>
            </a:r>
            <a:r>
              <a:rPr lang="en-GB" b="0" i="0" dirty="0">
                <a:effectLst/>
                <a:latin typeface="Arial" panose="020B0604020202020204" pitchFamily="34" charset="0"/>
              </a:rPr>
              <a:t> –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zkoumají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psychické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jevy</a:t>
            </a:r>
            <a:r>
              <a:rPr lang="en-GB" b="0" i="0" dirty="0">
                <a:effectLst/>
                <a:latin typeface="Arial" panose="020B0604020202020204" pitchFamily="34" charset="0"/>
              </a:rPr>
              <a:t>,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které</a:t>
            </a:r>
            <a:r>
              <a:rPr lang="en-GB" b="0" i="0" dirty="0">
                <a:effectLst/>
                <a:latin typeface="Arial" panose="020B0604020202020204" pitchFamily="34" charset="0"/>
              </a:rPr>
              <a:t> se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projevují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v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souvislosti</a:t>
            </a:r>
            <a:r>
              <a:rPr lang="en-GB" b="0" i="0" dirty="0">
                <a:effectLst/>
                <a:latin typeface="Arial" panose="020B0604020202020204" pitchFamily="34" charset="0"/>
              </a:rPr>
              <a:t> s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určitou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praxí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a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snaží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se o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praktickou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aplikaci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obecných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teoretických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přístupů</a:t>
            </a:r>
            <a:r>
              <a:rPr lang="en-GB" b="0" i="0" dirty="0">
                <a:effectLst/>
                <a:latin typeface="Arial" panose="020B0604020202020204" pitchFamily="34" charset="0"/>
              </a:rPr>
              <a:t>.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Patří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sem</a:t>
            </a:r>
            <a:r>
              <a:rPr lang="en-GB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effectLst/>
                <a:latin typeface="Arial" panose="020B0604020202020204" pitchFamily="34" charset="0"/>
              </a:rPr>
              <a:t>například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10" tooltip="Klinick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klinická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11" tooltip="Psychologie prá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psychologie</a:t>
            </a:r>
            <a:r>
              <a:rPr lang="en-GB" b="0" i="0" strike="noStrike" dirty="0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11" tooltip="Psychologie prá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effectLst/>
                <a:latin typeface="Arial" panose="020B0604020202020204" pitchFamily="34" charset="0"/>
                <a:hlinkClick r:id="rId11" tooltip="Psychologie prá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práce</a:t>
            </a:r>
            <a:r>
              <a:rPr lang="en-GB" b="0" i="0" dirty="0">
                <a:effectLst/>
                <a:latin typeface="Arial" panose="020B0604020202020204" pitchFamily="34" charset="0"/>
              </a:rPr>
              <a:t>, </a:t>
            </a:r>
            <a:r>
              <a:rPr lang="en-GB" dirty="0" err="1">
                <a:solidFill>
                  <a:srgbClr val="4F91A1"/>
                </a:solidFill>
                <a:latin typeface="Arial" panose="020B0604020202020204" pitchFamily="34" charset="0"/>
              </a:rPr>
              <a:t>forenzní</a:t>
            </a:r>
            <a:r>
              <a:rPr lang="cs-CZ" dirty="0">
                <a:solidFill>
                  <a:srgbClr val="4F91A1"/>
                </a:solidFill>
                <a:latin typeface="Arial" panose="020B0604020202020204" pitchFamily="34" charset="0"/>
              </a:rPr>
              <a:t>, </a:t>
            </a:r>
            <a:r>
              <a:rPr lang="en-GB" b="0" i="0" strike="noStrike" dirty="0" err="1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12" tooltip="Pedagogick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pedagogick</a:t>
            </a:r>
            <a:r>
              <a:rPr lang="cs-CZ" b="0" i="0" strike="noStrike" dirty="0">
                <a:solidFill>
                  <a:srgbClr val="4F91A1"/>
                </a:solidFill>
                <a:effectLst/>
                <a:latin typeface="Arial" panose="020B0604020202020204" pitchFamily="34" charset="0"/>
                <a:hlinkClick r:id="rId12" tooltip="Pedagogická 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á</a:t>
            </a:r>
            <a:r>
              <a:rPr lang="en-GB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effectLst/>
                <a:latin typeface="Arial" panose="020B0604020202020204" pitchFamily="34" charset="0"/>
              </a:rPr>
              <a:t>Speciální</a:t>
            </a:r>
            <a:r>
              <a:rPr lang="en-GB" b="0" i="0" dirty="0">
                <a:effectLst/>
                <a:latin typeface="Arial" panose="020B0604020202020204" pitchFamily="34" charset="0"/>
              </a:rPr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623E0-A3F6-EA34-02C5-E507F7097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</p:spPr>
        <p:txBody>
          <a:bodyPr anchor="b">
            <a:normAutofit/>
          </a:bodyPr>
          <a:lstStyle/>
          <a:p>
            <a:r>
              <a:rPr lang="cs-CZ" dirty="0"/>
              <a:t>Binokulární konvergence a disparita</a:t>
            </a:r>
            <a:endParaRPr lang="en-GB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90F5CE24-B7AF-92B4-A753-90928662F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67238" y="1981201"/>
            <a:ext cx="3057523" cy="380999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>
            <a:extLst>
              <a:ext uri="{FF2B5EF4-FFF2-40B4-BE49-F238E27FC236}">
                <a16:creationId xmlns:a16="http://schemas.microsoft.com/office/drawing/2014/main" id="{3419E9A6-85E1-8716-657A-2E29B2151D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6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+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0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ttention">
            <a:extLst>
              <a:ext uri="{FF2B5EF4-FFF2-40B4-BE49-F238E27FC236}">
                <a16:creationId xmlns:a16="http://schemas.microsoft.com/office/drawing/2014/main" id="{66AAAB35-0C0C-FC3F-B720-8083FA86E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2" y="850233"/>
            <a:ext cx="7315200" cy="515721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1" name="Title 2">
            <a:extLst>
              <a:ext uri="{FF2B5EF4-FFF2-40B4-BE49-F238E27FC236}">
                <a16:creationId xmlns:a16="http://schemas.microsoft.com/office/drawing/2014/main" id="{F6EE6A29-704B-887B-39A7-2406BC485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/>
          <a:lstStyle/>
          <a:p>
            <a:r>
              <a:rPr lang="cs-CZ" dirty="0"/>
              <a:t>Cocktail party fenomén</a:t>
            </a:r>
            <a:endParaRPr lang="en-US" dirty="0"/>
          </a:p>
        </p:txBody>
      </p:sp>
      <p:sp>
        <p:nvSpPr>
          <p:cNvPr id="16393" name="Text Placeholder 3">
            <a:extLst>
              <a:ext uri="{FF2B5EF4-FFF2-40B4-BE49-F238E27FC236}">
                <a16:creationId xmlns:a16="http://schemas.microsoft.com/office/drawing/2014/main" id="{B9EED0E6-895A-EFFF-FDED-E3AC0E2E5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29778-E839-6F55-4CC4-E707CC634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9C203D-FF2A-6A55-C6A4-A352A35D2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proces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organizac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e</a:t>
            </a:r>
            <a:r>
              <a:rPr lang="en-GB" b="1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 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interpretac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e</a:t>
            </a:r>
            <a:r>
              <a:rPr lang="en-GB" b="1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senzorických</a:t>
            </a:r>
            <a:r>
              <a:rPr lang="en-GB" b="1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informací</a:t>
            </a:r>
            <a:r>
              <a:rPr lang="en-GB" b="0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.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Výsledkem</a:t>
            </a:r>
            <a:r>
              <a:rPr lang="en-GB" b="0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vnímání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Roboto" panose="020F0502020204030204" pitchFamily="2" charset="0"/>
              </a:rPr>
              <a:t>je vjem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F0502020204030204" pitchFamily="2" charset="0"/>
              </a:rPr>
              <a:t>Smysly – zrak, chuť, čich, hmat, sluch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F0502020204030204" pitchFamily="2" charset="0"/>
              </a:rPr>
              <a:t>Co ještě vnímáme? </a:t>
            </a:r>
          </a:p>
          <a:p>
            <a:r>
              <a:rPr lang="cs-CZ" dirty="0">
                <a:solidFill>
                  <a:srgbClr val="000000"/>
                </a:solidFill>
                <a:latin typeface="Roboto" panose="020F0502020204030204" pitchFamily="2" charset="0"/>
              </a:rPr>
              <a:t>Jak jsou smyslové orgány?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82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vnímání</a:t>
            </a:r>
            <a:endParaRPr lang="en-US" dirty="0"/>
          </a:p>
        </p:txBody>
      </p:sp>
      <p:graphicFrame>
        <p:nvGraphicFramePr>
          <p:cNvPr id="4" name="Content Placeholder 3" descr="Process Arrows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56532"/>
              </p:ext>
            </p:extLst>
          </p:nvPr>
        </p:nvGraphicFramePr>
        <p:xfrm>
          <a:off x="1295400" y="1981200"/>
          <a:ext cx="96012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5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Vnímání 3D světa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EF42D-2F30-B12D-A07F-E4706E4A1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barev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FAE9F-098D-263C-0FF5-01D4D7A95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Čípky a tyčinky</a:t>
            </a:r>
          </a:p>
          <a:p>
            <a:pPr lvl="1"/>
            <a:r>
              <a:rPr lang="cs-CZ" dirty="0"/>
              <a:t>3 druhy čípků RGB</a:t>
            </a:r>
          </a:p>
          <a:p>
            <a:pPr lvl="1"/>
            <a:r>
              <a:rPr lang="cs-CZ" dirty="0"/>
              <a:t>Tyčinky – světlo x šero</a:t>
            </a:r>
            <a:endParaRPr lang="en-GB" dirty="0"/>
          </a:p>
        </p:txBody>
      </p:sp>
      <p:pic>
        <p:nvPicPr>
          <p:cNvPr id="1028" name="Picture 4" descr="2. Colour theory: the visible spectrum – Colour Theory: Understanding and  Working with Colour">
            <a:extLst>
              <a:ext uri="{FF2B5EF4-FFF2-40B4-BE49-F238E27FC236}">
                <a16:creationId xmlns:a16="http://schemas.microsoft.com/office/drawing/2014/main" id="{0751A914-7DF0-D4F2-04B0-D351C2598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29000"/>
            <a:ext cx="7952710" cy="312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73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6FC67-FDA1-2DDC-2CC8-A3A4B2122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prostoru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B5113-A3FC-708A-73B9-E19385F08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Monokulární nápovědi</a:t>
            </a:r>
          </a:p>
          <a:p>
            <a:r>
              <a:rPr lang="cs-CZ" dirty="0"/>
              <a:t>Binokulární nápovědi</a:t>
            </a:r>
            <a:endParaRPr lang="en-GB" dirty="0"/>
          </a:p>
        </p:txBody>
      </p:sp>
      <p:pic>
        <p:nvPicPr>
          <p:cNvPr id="3078" name="Picture 6" descr="OUTDOOR EXPERIMENT: What Deer See - Whitetail vs. Hunter">
            <a:extLst>
              <a:ext uri="{FF2B5EF4-FFF2-40B4-BE49-F238E27FC236}">
                <a16:creationId xmlns:a16="http://schemas.microsoft.com/office/drawing/2014/main" id="{E4622507-1460-0B54-7D64-BAAA3AB1E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523" y="2316163"/>
            <a:ext cx="6819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25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Pin page">
            <a:extLst>
              <a:ext uri="{FF2B5EF4-FFF2-40B4-BE49-F238E27FC236}">
                <a16:creationId xmlns:a16="http://schemas.microsoft.com/office/drawing/2014/main" id="{19E96656-4B84-E0DF-CCC9-BFA42839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1" r="5681" b="-2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itle 2">
            <a:extLst>
              <a:ext uri="{FF2B5EF4-FFF2-40B4-BE49-F238E27FC236}">
                <a16:creationId xmlns:a16="http://schemas.microsoft.com/office/drawing/2014/main" id="{CBE413AA-1EAE-09CD-C842-7915D145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/>
          <a:lstStyle/>
          <a:p>
            <a:endParaRPr lang="en-US"/>
          </a:p>
        </p:txBody>
      </p:sp>
      <p:sp>
        <p:nvSpPr>
          <p:cNvPr id="2061" name="Text Placeholder 3">
            <a:extLst>
              <a:ext uri="{FF2B5EF4-FFF2-40B4-BE49-F238E27FC236}">
                <a16:creationId xmlns:a16="http://schemas.microsoft.com/office/drawing/2014/main" id="{4B0464BA-19BA-1AD4-548A-6D62B75EA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46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Pin page">
            <a:extLst>
              <a:ext uri="{FF2B5EF4-FFF2-40B4-BE49-F238E27FC236}">
                <a16:creationId xmlns:a16="http://schemas.microsoft.com/office/drawing/2014/main" id="{19E96656-4B84-E0DF-CCC9-BFA428396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1" r="5681" b="-2"/>
          <a:stretch/>
        </p:blipFill>
        <p:spPr bwMode="auto">
          <a:xfrm>
            <a:off x="4412" y="-159"/>
            <a:ext cx="7315200" cy="68580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20BA327-8300-D82A-055E-622113DF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/>
          <a:p>
            <a:r>
              <a:rPr lang="cs-CZ" dirty="0" err="1"/>
              <a:t>Interpozice</a:t>
            </a:r>
            <a:endParaRPr lang="en-US" dirty="0"/>
          </a:p>
        </p:txBody>
      </p:sp>
      <p:sp>
        <p:nvSpPr>
          <p:cNvPr id="2059" name="Text Placeholder 3">
            <a:extLst>
              <a:ext uri="{FF2B5EF4-FFF2-40B4-BE49-F238E27FC236}">
                <a16:creationId xmlns:a16="http://schemas.microsoft.com/office/drawing/2014/main" id="{E95FAEB0-6D9B-040F-3656-6B33C578E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AutoShape 4" descr="Pin page">
            <a:extLst>
              <a:ext uri="{FF2B5EF4-FFF2-40B4-BE49-F238E27FC236}">
                <a16:creationId xmlns:a16="http://schemas.microsoft.com/office/drawing/2014/main" id="{3CC286A9-5C13-0C31-38DE-206D79741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350264"/>
            <a:ext cx="231136" cy="23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99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141aba3b8f8cb7f331be6546df69db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e4ef66d87525153bd8907774ed28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BDA8A7-0CEB-4225-87B6-CC21A86118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DF5C83-574F-4252-A4F8-E258C190AA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B928D1E-68BA-412E-B34A-7160A7263FC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184</Words>
  <Application>Microsoft Office PowerPoint</Application>
  <PresentationFormat>Širokoúhlá obrazovka</PresentationFormat>
  <Paragraphs>39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Roboto</vt:lpstr>
      <vt:lpstr>Diamond Grid 16x9</vt:lpstr>
      <vt:lpstr>Psychologie vnímání</vt:lpstr>
      <vt:lpstr>Definice</vt:lpstr>
      <vt:lpstr>Vnímání</vt:lpstr>
      <vt:lpstr>Proces vnímání</vt:lpstr>
      <vt:lpstr>Zrak</vt:lpstr>
      <vt:lpstr>Vnímání barev</vt:lpstr>
      <vt:lpstr>Vnímání prostoru</vt:lpstr>
      <vt:lpstr>Prezentace aplikace PowerPoint</vt:lpstr>
      <vt:lpstr>Interpozice</vt:lpstr>
      <vt:lpstr>Prezentace aplikace PowerPoint</vt:lpstr>
      <vt:lpstr>Lineární perspektiva</vt:lpstr>
      <vt:lpstr>Prezentace aplikace PowerPoint</vt:lpstr>
      <vt:lpstr>Atmosferická perspektiva</vt:lpstr>
      <vt:lpstr>Prezentace aplikace PowerPoint</vt:lpstr>
      <vt:lpstr>Relativní velikost</vt:lpstr>
      <vt:lpstr>Prezentace aplikace PowerPoint</vt:lpstr>
      <vt:lpstr>Relativní výška</vt:lpstr>
      <vt:lpstr>Prezentace aplikace PowerPoint</vt:lpstr>
      <vt:lpstr>Pohybová paralaxa</vt:lpstr>
      <vt:lpstr>Binokulární konvergence a disparita</vt:lpstr>
      <vt:lpstr>Sluch</vt:lpstr>
      <vt:lpstr>Cocktail party fenomén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2024-10-03T18:56:46Z</dcterms:created>
  <dcterms:modified xsi:type="dcterms:W3CDTF">2024-10-03T21:32:44Z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