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77" r:id="rId5"/>
    <p:sldId id="278" r:id="rId6"/>
    <p:sldId id="261" r:id="rId7"/>
    <p:sldId id="279" r:id="rId8"/>
    <p:sldId id="281" r:id="rId9"/>
    <p:sldId id="282" r:id="rId10"/>
    <p:sldId id="299" r:id="rId11"/>
    <p:sldId id="335" r:id="rId12"/>
    <p:sldId id="336" r:id="rId13"/>
    <p:sldId id="341" r:id="rId14"/>
    <p:sldId id="264" r:id="rId15"/>
    <p:sldId id="342" r:id="rId16"/>
    <p:sldId id="343" r:id="rId17"/>
    <p:sldId id="344" r:id="rId18"/>
    <p:sldId id="275" r:id="rId19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1" autoAdjust="0"/>
    <p:restoredTop sz="95220" autoAdjust="0"/>
  </p:normalViewPr>
  <p:slideViewPr>
    <p:cSldViewPr snapToGrid="0">
      <p:cViewPr varScale="1">
        <p:scale>
          <a:sx n="69" d="100"/>
          <a:sy n="69" d="100"/>
        </p:scale>
        <p:origin x="60" y="126"/>
      </p:cViewPr>
      <p:guideLst/>
    </p:cSldViewPr>
  </p:slideViewPr>
  <p:outlineViewPr>
    <p:cViewPr>
      <p:scale>
        <a:sx n="33" d="100"/>
        <a:sy n="33" d="100"/>
      </p:scale>
      <p:origin x="0" y="-21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27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C8161-8206-465B-9131-4E6FBB600650}" type="doc">
      <dgm:prSet loTypeId="urn:microsoft.com/office/officeart/2008/layout/LinedLis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F3CC634A-624F-4F0F-A9A1-ADC2D018073E}">
      <dgm:prSet custT="1"/>
      <dgm:spPr/>
      <dgm:t>
        <a:bodyPr/>
        <a:lstStyle/>
        <a:p>
          <a:r>
            <a:rPr lang="cs-CZ" sz="3600" b="0"/>
            <a:t>Subjektivní prožitek </a:t>
          </a:r>
          <a:endParaRPr lang="en-US" sz="3600" b="0" dirty="0"/>
        </a:p>
      </dgm:t>
    </dgm:pt>
    <dgm:pt modelId="{E7794260-772B-41FF-B066-F28CC7A1B565}" type="parTrans" cxnId="{739A2FA9-8AC4-4DFA-BB3E-4DC8508D5526}">
      <dgm:prSet/>
      <dgm:spPr/>
      <dgm:t>
        <a:bodyPr/>
        <a:lstStyle/>
        <a:p>
          <a:endParaRPr lang="en-US"/>
        </a:p>
      </dgm:t>
    </dgm:pt>
    <dgm:pt modelId="{4101B115-53D1-4DC6-9BAB-18B3DF566160}" type="sibTrans" cxnId="{739A2FA9-8AC4-4DFA-BB3E-4DC8508D5526}">
      <dgm:prSet/>
      <dgm:spPr/>
      <dgm:t>
        <a:bodyPr/>
        <a:lstStyle/>
        <a:p>
          <a:endParaRPr lang="en-US"/>
        </a:p>
      </dgm:t>
    </dgm:pt>
    <dgm:pt modelId="{4938F59A-B462-45CA-A9CD-D9F37138D360}">
      <dgm:prSet custT="1"/>
      <dgm:spPr/>
      <dgm:t>
        <a:bodyPr/>
        <a:lstStyle/>
        <a:p>
          <a:r>
            <a:rPr lang="cs-CZ" sz="3600" b="0" dirty="0"/>
            <a:t>Tělesná fyziologická složka</a:t>
          </a:r>
          <a:endParaRPr lang="en-US" sz="3600" b="0" dirty="0"/>
        </a:p>
      </dgm:t>
    </dgm:pt>
    <dgm:pt modelId="{4AE1EC0A-72A0-4F38-BE4D-D374921F3D93}" type="parTrans" cxnId="{3325C7FB-1951-457F-BD44-D47532E4A99B}">
      <dgm:prSet/>
      <dgm:spPr/>
      <dgm:t>
        <a:bodyPr/>
        <a:lstStyle/>
        <a:p>
          <a:endParaRPr lang="en-US"/>
        </a:p>
      </dgm:t>
    </dgm:pt>
    <dgm:pt modelId="{0FD5AAC9-1619-4274-9355-0960724E1F02}" type="sibTrans" cxnId="{3325C7FB-1951-457F-BD44-D47532E4A99B}">
      <dgm:prSet/>
      <dgm:spPr/>
      <dgm:t>
        <a:bodyPr/>
        <a:lstStyle/>
        <a:p>
          <a:endParaRPr lang="en-US"/>
        </a:p>
      </dgm:t>
    </dgm:pt>
    <dgm:pt modelId="{40DFF775-3569-4C9F-BFE0-C07CFCA2D1BA}">
      <dgm:prSet custT="1"/>
      <dgm:spPr/>
      <dgm:t>
        <a:bodyPr/>
        <a:lstStyle/>
        <a:p>
          <a:r>
            <a:rPr lang="cs-CZ" sz="3600" b="0" dirty="0"/>
            <a:t>Výrazové (expresivní) chování</a:t>
          </a:r>
          <a:endParaRPr lang="en-US" sz="3600" b="0" dirty="0"/>
        </a:p>
      </dgm:t>
    </dgm:pt>
    <dgm:pt modelId="{F4DA8837-AE0F-49FC-9195-782FB552D179}" type="parTrans" cxnId="{291254D2-547E-44ED-87A0-0FA9CCCB054C}">
      <dgm:prSet/>
      <dgm:spPr/>
      <dgm:t>
        <a:bodyPr/>
        <a:lstStyle/>
        <a:p>
          <a:endParaRPr lang="en-US"/>
        </a:p>
      </dgm:t>
    </dgm:pt>
    <dgm:pt modelId="{DF20A4D1-4258-44C8-A938-F4011DDB23D1}" type="sibTrans" cxnId="{291254D2-547E-44ED-87A0-0FA9CCCB054C}">
      <dgm:prSet/>
      <dgm:spPr/>
      <dgm:t>
        <a:bodyPr/>
        <a:lstStyle/>
        <a:p>
          <a:endParaRPr lang="en-US"/>
        </a:p>
      </dgm:t>
    </dgm:pt>
    <dgm:pt modelId="{A241F150-B648-4C05-B579-E56D5055231B}" type="pres">
      <dgm:prSet presAssocID="{664C8161-8206-465B-9131-4E6FBB600650}" presName="vert0" presStyleCnt="0">
        <dgm:presLayoutVars>
          <dgm:dir/>
          <dgm:animOne val="branch"/>
          <dgm:animLvl val="lvl"/>
        </dgm:presLayoutVars>
      </dgm:prSet>
      <dgm:spPr/>
    </dgm:pt>
    <dgm:pt modelId="{AC847C16-9EF3-42C9-9726-2363A59E1C51}" type="pres">
      <dgm:prSet presAssocID="{F3CC634A-624F-4F0F-A9A1-ADC2D018073E}" presName="thickLine" presStyleLbl="alignNode1" presStyleIdx="0" presStyleCnt="3"/>
      <dgm:spPr/>
    </dgm:pt>
    <dgm:pt modelId="{FFE9437B-853C-44C1-B269-FB50B5DC92E2}" type="pres">
      <dgm:prSet presAssocID="{F3CC634A-624F-4F0F-A9A1-ADC2D018073E}" presName="horz1" presStyleCnt="0"/>
      <dgm:spPr/>
    </dgm:pt>
    <dgm:pt modelId="{FBD7ABE7-E653-4D4F-B697-C4EFC8C905A0}" type="pres">
      <dgm:prSet presAssocID="{F3CC634A-624F-4F0F-A9A1-ADC2D018073E}" presName="tx1" presStyleLbl="revTx" presStyleIdx="0" presStyleCnt="3"/>
      <dgm:spPr/>
    </dgm:pt>
    <dgm:pt modelId="{957285CE-6FD2-45A7-A6B9-3D5A7B0945A2}" type="pres">
      <dgm:prSet presAssocID="{F3CC634A-624F-4F0F-A9A1-ADC2D018073E}" presName="vert1" presStyleCnt="0"/>
      <dgm:spPr/>
    </dgm:pt>
    <dgm:pt modelId="{DD6E457D-1464-4700-8D64-09E38F3ADC11}" type="pres">
      <dgm:prSet presAssocID="{4938F59A-B462-45CA-A9CD-D9F37138D360}" presName="thickLine" presStyleLbl="alignNode1" presStyleIdx="1" presStyleCnt="3"/>
      <dgm:spPr/>
    </dgm:pt>
    <dgm:pt modelId="{00D58CE7-32E1-4BAF-B77C-03F64001283E}" type="pres">
      <dgm:prSet presAssocID="{4938F59A-B462-45CA-A9CD-D9F37138D360}" presName="horz1" presStyleCnt="0"/>
      <dgm:spPr/>
    </dgm:pt>
    <dgm:pt modelId="{76291E90-32EC-4765-AC64-37B8642A977F}" type="pres">
      <dgm:prSet presAssocID="{4938F59A-B462-45CA-A9CD-D9F37138D360}" presName="tx1" presStyleLbl="revTx" presStyleIdx="1" presStyleCnt="3"/>
      <dgm:spPr/>
    </dgm:pt>
    <dgm:pt modelId="{58FF591B-6AD4-47C0-B032-D3454D06468A}" type="pres">
      <dgm:prSet presAssocID="{4938F59A-B462-45CA-A9CD-D9F37138D360}" presName="vert1" presStyleCnt="0"/>
      <dgm:spPr/>
    </dgm:pt>
    <dgm:pt modelId="{FF636AB4-2252-484D-8DF2-A8CAEFE2A756}" type="pres">
      <dgm:prSet presAssocID="{40DFF775-3569-4C9F-BFE0-C07CFCA2D1BA}" presName="thickLine" presStyleLbl="alignNode1" presStyleIdx="2" presStyleCnt="3"/>
      <dgm:spPr/>
    </dgm:pt>
    <dgm:pt modelId="{8A9D2D14-0529-493E-97C3-16E58AC17B7C}" type="pres">
      <dgm:prSet presAssocID="{40DFF775-3569-4C9F-BFE0-C07CFCA2D1BA}" presName="horz1" presStyleCnt="0"/>
      <dgm:spPr/>
    </dgm:pt>
    <dgm:pt modelId="{0AD9C854-C99F-451D-ABC9-F5AE476B33B4}" type="pres">
      <dgm:prSet presAssocID="{40DFF775-3569-4C9F-BFE0-C07CFCA2D1BA}" presName="tx1" presStyleLbl="revTx" presStyleIdx="2" presStyleCnt="3"/>
      <dgm:spPr/>
    </dgm:pt>
    <dgm:pt modelId="{5F69B3AC-95F7-4445-A03D-4A495EBF5359}" type="pres">
      <dgm:prSet presAssocID="{40DFF775-3569-4C9F-BFE0-C07CFCA2D1BA}" presName="vert1" presStyleCnt="0"/>
      <dgm:spPr/>
    </dgm:pt>
  </dgm:ptLst>
  <dgm:cxnLst>
    <dgm:cxn modelId="{1D829B3A-2D24-4068-96AC-8B24D85798B9}" type="presOf" srcId="{F3CC634A-624F-4F0F-A9A1-ADC2D018073E}" destId="{FBD7ABE7-E653-4D4F-B697-C4EFC8C905A0}" srcOrd="0" destOrd="0" presId="urn:microsoft.com/office/officeart/2008/layout/LinedList"/>
    <dgm:cxn modelId="{38082D66-A860-42D8-957F-7C447C07B180}" type="presOf" srcId="{4938F59A-B462-45CA-A9CD-D9F37138D360}" destId="{76291E90-32EC-4765-AC64-37B8642A977F}" srcOrd="0" destOrd="0" presId="urn:microsoft.com/office/officeart/2008/layout/LinedList"/>
    <dgm:cxn modelId="{0D290D55-4669-4425-B125-109C0FBE35E6}" type="presOf" srcId="{664C8161-8206-465B-9131-4E6FBB600650}" destId="{A241F150-B648-4C05-B579-E56D5055231B}" srcOrd="0" destOrd="0" presId="urn:microsoft.com/office/officeart/2008/layout/LinedList"/>
    <dgm:cxn modelId="{E6F05387-5121-414F-864B-62ECECF226FA}" type="presOf" srcId="{40DFF775-3569-4C9F-BFE0-C07CFCA2D1BA}" destId="{0AD9C854-C99F-451D-ABC9-F5AE476B33B4}" srcOrd="0" destOrd="0" presId="urn:microsoft.com/office/officeart/2008/layout/LinedList"/>
    <dgm:cxn modelId="{739A2FA9-8AC4-4DFA-BB3E-4DC8508D5526}" srcId="{664C8161-8206-465B-9131-4E6FBB600650}" destId="{F3CC634A-624F-4F0F-A9A1-ADC2D018073E}" srcOrd="0" destOrd="0" parTransId="{E7794260-772B-41FF-B066-F28CC7A1B565}" sibTransId="{4101B115-53D1-4DC6-9BAB-18B3DF566160}"/>
    <dgm:cxn modelId="{291254D2-547E-44ED-87A0-0FA9CCCB054C}" srcId="{664C8161-8206-465B-9131-4E6FBB600650}" destId="{40DFF775-3569-4C9F-BFE0-C07CFCA2D1BA}" srcOrd="2" destOrd="0" parTransId="{F4DA8837-AE0F-49FC-9195-782FB552D179}" sibTransId="{DF20A4D1-4258-44C8-A938-F4011DDB23D1}"/>
    <dgm:cxn modelId="{3325C7FB-1951-457F-BD44-D47532E4A99B}" srcId="{664C8161-8206-465B-9131-4E6FBB600650}" destId="{4938F59A-B462-45CA-A9CD-D9F37138D360}" srcOrd="1" destOrd="0" parTransId="{4AE1EC0A-72A0-4F38-BE4D-D374921F3D93}" sibTransId="{0FD5AAC9-1619-4274-9355-0960724E1F02}"/>
    <dgm:cxn modelId="{93257E11-D318-43D8-B6D8-7542E56DF544}" type="presParOf" srcId="{A241F150-B648-4C05-B579-E56D5055231B}" destId="{AC847C16-9EF3-42C9-9726-2363A59E1C51}" srcOrd="0" destOrd="0" presId="urn:microsoft.com/office/officeart/2008/layout/LinedList"/>
    <dgm:cxn modelId="{308AA737-95FA-491E-838C-9EC29F86DE9E}" type="presParOf" srcId="{A241F150-B648-4C05-B579-E56D5055231B}" destId="{FFE9437B-853C-44C1-B269-FB50B5DC92E2}" srcOrd="1" destOrd="0" presId="urn:microsoft.com/office/officeart/2008/layout/LinedList"/>
    <dgm:cxn modelId="{391E95E4-D712-4DF6-9DBD-8BE1AC51AE54}" type="presParOf" srcId="{FFE9437B-853C-44C1-B269-FB50B5DC92E2}" destId="{FBD7ABE7-E653-4D4F-B697-C4EFC8C905A0}" srcOrd="0" destOrd="0" presId="urn:microsoft.com/office/officeart/2008/layout/LinedList"/>
    <dgm:cxn modelId="{47580A85-CFC4-4A87-9353-2FEC8210DD70}" type="presParOf" srcId="{FFE9437B-853C-44C1-B269-FB50B5DC92E2}" destId="{957285CE-6FD2-45A7-A6B9-3D5A7B0945A2}" srcOrd="1" destOrd="0" presId="urn:microsoft.com/office/officeart/2008/layout/LinedList"/>
    <dgm:cxn modelId="{7D7EDAF7-ABBD-4FF6-991D-C954A379DD3F}" type="presParOf" srcId="{A241F150-B648-4C05-B579-E56D5055231B}" destId="{DD6E457D-1464-4700-8D64-09E38F3ADC11}" srcOrd="2" destOrd="0" presId="urn:microsoft.com/office/officeart/2008/layout/LinedList"/>
    <dgm:cxn modelId="{F321DB9D-89AD-4BC6-AD5F-BA7541CBF01A}" type="presParOf" srcId="{A241F150-B648-4C05-B579-E56D5055231B}" destId="{00D58CE7-32E1-4BAF-B77C-03F64001283E}" srcOrd="3" destOrd="0" presId="urn:microsoft.com/office/officeart/2008/layout/LinedList"/>
    <dgm:cxn modelId="{DF6145A1-16EA-4E10-8C27-516EE94F91E0}" type="presParOf" srcId="{00D58CE7-32E1-4BAF-B77C-03F64001283E}" destId="{76291E90-32EC-4765-AC64-37B8642A977F}" srcOrd="0" destOrd="0" presId="urn:microsoft.com/office/officeart/2008/layout/LinedList"/>
    <dgm:cxn modelId="{6CC17A02-3283-4ED5-9F12-03136E44880A}" type="presParOf" srcId="{00D58CE7-32E1-4BAF-B77C-03F64001283E}" destId="{58FF591B-6AD4-47C0-B032-D3454D06468A}" srcOrd="1" destOrd="0" presId="urn:microsoft.com/office/officeart/2008/layout/LinedList"/>
    <dgm:cxn modelId="{33C21EF8-D2B4-4B90-A5A3-BB5E3AF0F423}" type="presParOf" srcId="{A241F150-B648-4C05-B579-E56D5055231B}" destId="{FF636AB4-2252-484D-8DF2-A8CAEFE2A756}" srcOrd="4" destOrd="0" presId="urn:microsoft.com/office/officeart/2008/layout/LinedList"/>
    <dgm:cxn modelId="{82C0BA2A-0C52-4165-9123-58120EC66909}" type="presParOf" srcId="{A241F150-B648-4C05-B579-E56D5055231B}" destId="{8A9D2D14-0529-493E-97C3-16E58AC17B7C}" srcOrd="5" destOrd="0" presId="urn:microsoft.com/office/officeart/2008/layout/LinedList"/>
    <dgm:cxn modelId="{D0FF19F4-5E12-4F31-A70E-25E951432EB2}" type="presParOf" srcId="{8A9D2D14-0529-493E-97C3-16E58AC17B7C}" destId="{0AD9C854-C99F-451D-ABC9-F5AE476B33B4}" srcOrd="0" destOrd="0" presId="urn:microsoft.com/office/officeart/2008/layout/LinedList"/>
    <dgm:cxn modelId="{F13F0D92-4761-4493-8ACF-722A47460CE8}" type="presParOf" srcId="{8A9D2D14-0529-493E-97C3-16E58AC17B7C}" destId="{5F69B3AC-95F7-4445-A03D-4A495EBF53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47C16-9EF3-42C9-9726-2363A59E1C51}">
      <dsp:nvSpPr>
        <dsp:cNvPr id="0" name=""/>
        <dsp:cNvSpPr/>
      </dsp:nvSpPr>
      <dsp:spPr>
        <a:xfrm>
          <a:off x="0" y="2554"/>
          <a:ext cx="631649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7ABE7-E653-4D4F-B697-C4EFC8C905A0}">
      <dsp:nvSpPr>
        <dsp:cNvPr id="0" name=""/>
        <dsp:cNvSpPr/>
      </dsp:nvSpPr>
      <dsp:spPr>
        <a:xfrm>
          <a:off x="0" y="2554"/>
          <a:ext cx="6316493" cy="174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/>
            <a:t>Subjektivní prožitek </a:t>
          </a:r>
          <a:endParaRPr lang="en-US" sz="3600" b="0" kern="1200" dirty="0"/>
        </a:p>
      </dsp:txBody>
      <dsp:txXfrm>
        <a:off x="0" y="2554"/>
        <a:ext cx="6316493" cy="1741841"/>
      </dsp:txXfrm>
    </dsp:sp>
    <dsp:sp modelId="{DD6E457D-1464-4700-8D64-09E38F3ADC11}">
      <dsp:nvSpPr>
        <dsp:cNvPr id="0" name=""/>
        <dsp:cNvSpPr/>
      </dsp:nvSpPr>
      <dsp:spPr>
        <a:xfrm>
          <a:off x="0" y="1744396"/>
          <a:ext cx="631649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291E90-32EC-4765-AC64-37B8642A977F}">
      <dsp:nvSpPr>
        <dsp:cNvPr id="0" name=""/>
        <dsp:cNvSpPr/>
      </dsp:nvSpPr>
      <dsp:spPr>
        <a:xfrm>
          <a:off x="0" y="1744396"/>
          <a:ext cx="6316493" cy="174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 dirty="0"/>
            <a:t>Tělesná fyziologická složka</a:t>
          </a:r>
          <a:endParaRPr lang="en-US" sz="3600" b="0" kern="1200" dirty="0"/>
        </a:p>
      </dsp:txBody>
      <dsp:txXfrm>
        <a:off x="0" y="1744396"/>
        <a:ext cx="6316493" cy="1741841"/>
      </dsp:txXfrm>
    </dsp:sp>
    <dsp:sp modelId="{FF636AB4-2252-484D-8DF2-A8CAEFE2A756}">
      <dsp:nvSpPr>
        <dsp:cNvPr id="0" name=""/>
        <dsp:cNvSpPr/>
      </dsp:nvSpPr>
      <dsp:spPr>
        <a:xfrm>
          <a:off x="0" y="3486237"/>
          <a:ext cx="631649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9C854-C99F-451D-ABC9-F5AE476B33B4}">
      <dsp:nvSpPr>
        <dsp:cNvPr id="0" name=""/>
        <dsp:cNvSpPr/>
      </dsp:nvSpPr>
      <dsp:spPr>
        <a:xfrm>
          <a:off x="0" y="3486237"/>
          <a:ext cx="6316493" cy="1741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0" kern="1200" dirty="0"/>
            <a:t>Výrazové (expresivní) chování</a:t>
          </a:r>
          <a:endParaRPr lang="en-US" sz="3600" b="0" kern="1200" dirty="0"/>
        </a:p>
      </dsp:txBody>
      <dsp:txXfrm>
        <a:off x="0" y="3486237"/>
        <a:ext cx="6316493" cy="1741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BB34DEC-6F4D-41C2-BD81-86E96E63972D}" type="datetime1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D56CFAD-C154-4C9C-AD01-665A505506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791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A0476-9E82-496A-B942-42E99DB9000E}" type="datetime1">
              <a:rPr lang="en-GB" smtClean="0"/>
              <a:pPr/>
              <a:t>03/10/2024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5B62BC0-7DC4-4569-951D-2BB9475345C6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44641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254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987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32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93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5B62BC0-7DC4-4569-951D-2BB9475345C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0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A325D4D-835D-41B6-9B16-A090AA0883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87D16-A856-42F4-9D8C-A0C1D482E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42052"/>
            <a:ext cx="12192000" cy="1425257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rtlCol="0" anchor="ctr"/>
          <a:lstStyle>
            <a:lvl1pPr algn="ctr">
              <a:defRPr sz="6000" cap="all" spc="1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 noProof="0"/>
              <a:t>Add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D39BB44-64AC-49A7-8555-2CC62AD7C2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867309"/>
            <a:ext cx="12192000" cy="1036320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rtlCol="0" anchor="ctr"/>
          <a:lstStyle>
            <a:lvl1pPr marL="0" indent="0" algn="ctr">
              <a:buNone/>
              <a:defRPr sz="2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1AF15-A085-49C8-ABEC-EF90E7D7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92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198964-B829-4E4F-AAE7-4D7A404AB7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3057" y="698523"/>
            <a:ext cx="5715000" cy="46908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7C80E83-E343-4BA5-ABB5-ACA84EEE62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1078" y="1853427"/>
            <a:ext cx="1252367" cy="86349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A56986C-C9AC-44CD-9D32-24AA209F76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1B45AB9-9A5F-4872-A322-AD3890A5BE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E5E3032E-6B86-4F42-95E1-7C7B130871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9646" y="1853426"/>
            <a:ext cx="1252367" cy="86349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C56EA384-B876-4E37-81CC-FF14C8064E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A136A37-A8C3-48F4-978F-3042B2451F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0D156C2-557C-45F2-B9BA-7CE533312A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258214" y="1853427"/>
            <a:ext cx="1252028" cy="863492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rtlCol="0"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38E358D4-D1F9-4872-A079-98E1F6BD662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2883704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8D809314-142B-40CA-8424-37611F5E9C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3253816"/>
            <a:ext cx="2939143" cy="469089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3B652552-1A5B-4884-9BDF-1A2663959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234542"/>
            <a:ext cx="12191999" cy="262345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5C7A8808-3BA5-498D-8E57-CAB9DF01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742EE3D7-DACC-458E-82B0-EC87F8BA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8ED908E6-B839-44D9-AFFC-E5E5E592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822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568" y="2450440"/>
            <a:ext cx="4143432" cy="548711"/>
          </a:xfrm>
          <a:prstGeom prst="rect">
            <a:avLst/>
          </a:prstGeom>
        </p:spPr>
        <p:txBody>
          <a:bodyPr rtlCol="0" anchor="b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7756" y="0"/>
            <a:ext cx="7354243" cy="286247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AE2342C8-E968-4F49-930C-F5C43F88F0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365446"/>
            <a:ext cx="4953000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3744950"/>
            <a:ext cx="4953000" cy="2046251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CCC938D-0BC7-4BBB-BBF2-B830D9D0C1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365446"/>
            <a:ext cx="4953000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796405D2-E28F-41EC-844E-034C5D707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3744950"/>
            <a:ext cx="4953000" cy="2046251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aphic 48">
            <a:extLst>
              <a:ext uri="{FF2B5EF4-FFF2-40B4-BE49-F238E27FC236}">
                <a16:creationId xmlns:a16="http://schemas.microsoft.com/office/drawing/2014/main" id="{CC3C8467-268E-4ABA-B4F5-0808AFBB2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9FF8FD-CDD1-4BEE-8DB9-0CD4BDE98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5793" y="766762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F1257F-A86F-48F4-BFFA-9BFB4355E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334351" y="757238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FD01FCA-DF30-466C-9EAE-B0A13CF25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831167" y="4486275"/>
            <a:ext cx="622236" cy="62223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F9F0CF-5966-47C2-9A41-0CD85E85D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64642" y="4047275"/>
            <a:ext cx="622236" cy="6222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EFF630-FDAA-46A7-8CEE-21CAB6BC2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29331" y="2163148"/>
            <a:ext cx="622236" cy="622236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83BA8C-6DBE-4569-B07B-9FB55F80D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59108" y="3573553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08DE16-ABA8-4BC8-93C4-F8A521C8A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95826" y="4201049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3C062E-DD5E-49BC-A10D-F70C1931F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62756" y="1603981"/>
            <a:ext cx="2057805" cy="76712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99781-E0A0-4C4E-A069-37290BED8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27" y="571145"/>
            <a:ext cx="5355570" cy="438144"/>
          </a:xfrm>
          <a:prstGeom prst="rect">
            <a:avLst/>
          </a:prstGeom>
        </p:spPr>
        <p:txBody>
          <a:bodyPr rtlCol="0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5D896357-F0C4-4728-BE54-A809E6E310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63262" y="311795"/>
            <a:ext cx="1706966" cy="426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B13D4EF-593A-4D3C-9712-515EE5A358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6762" y="1774346"/>
            <a:ext cx="1929792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49D2BE7-8177-406D-94BB-001D561B5A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3673" y="2261070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FD164278-C8C4-4514-8B3E-9505CB6747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49242" y="3061800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45FF02C4-FA25-4AE4-B4EF-D106CDD0FE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95826" y="3061800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2EA0BE42-73C1-43D0-9520-94265CBEE4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13450" y="3671475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4E23821A-CE37-4CA8-82BC-5731CBD7BC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984" y="4145197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83ED92E9-F268-4C1E-9440-F605C9EBD5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85509" y="4584197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B29F508B-CAFE-4871-8267-E5406A4D6C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50168" y="4298971"/>
            <a:ext cx="913553" cy="426393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C40D7D1C-3379-42CE-B3D7-A585CDECBD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63261" y="5683895"/>
            <a:ext cx="1706966" cy="426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29BD8-DBDF-484C-89DD-80EDD7B8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621E8-9FBF-4DC8-AA1D-234C0A47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D5819-A04D-4AB0-A144-E7BBA340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6084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D21-9143-4E6D-87CD-82F00F7DC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314" y="627486"/>
            <a:ext cx="5268686" cy="568896"/>
          </a:xfrm>
          <a:prstGeom prst="rect">
            <a:avLst/>
          </a:prstGeom>
        </p:spPr>
        <p:txBody>
          <a:bodyPr rtlCol="0" anchor="ctr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35C24E7-D67D-40AA-B6B1-AE47659E18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0438" y="1011439"/>
            <a:ext cx="4989233" cy="568896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buNone/>
              <a:defRPr sz="2000" cap="none" spc="10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title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A756E9B8-BA57-4251-A0E6-DDADC29D95B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666" y="2044485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C0B962B5-0EC7-48EC-A687-C206A69C5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7695" y="2044485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1314A100-8075-4D1D-995C-34F5838D58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0666" y="3428263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9C946523-4B92-4003-B43C-B01D972454F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27695" y="3428263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F9BEEAAD-CC7F-427D-BCFF-1BBA5023ABE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666" y="4812041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rtlCol="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B6693A35-4411-4FE2-82FD-5D30D8D62AF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27695" y="4812041"/>
            <a:ext cx="3081975" cy="112123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658EBA7-4275-488A-B86F-67B70609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9824DA-522A-4135-800A-60F504928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3D3F372-68E2-486A-A105-748C2BB24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83831" y="0"/>
            <a:ext cx="5508168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8D667147-015B-4B04-886E-3451355DC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71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09C70A-0F34-4BEB-BABD-659A58DC4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99301"/>
            <a:ext cx="4114800" cy="60796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781F399C-8EA8-402F-B2A4-828B062584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62186" y="1011441"/>
            <a:ext cx="3467628" cy="56889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07DF62A2-2B04-4192-9858-1F4C30EFDA5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564313"/>
            <a:ext cx="4750631" cy="448769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0CB016-EEF8-4992-8F92-8FE3375CEB0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9877" y="2564313"/>
            <a:ext cx="3532840" cy="448769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title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911225" y="3187700"/>
            <a:ext cx="4749800" cy="277177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37" name="Content Placeholder 29">
            <a:extLst>
              <a:ext uri="{FF2B5EF4-FFF2-40B4-BE49-F238E27FC236}">
                <a16:creationId xmlns:a16="http://schemas.microsoft.com/office/drawing/2014/main" id="{1958214F-5F3C-4FBF-9DBD-97579EF4CF4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7028164" y="3107442"/>
            <a:ext cx="4252612" cy="28829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811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Y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A378E50-94EF-4230-91B3-4CDA4804D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49477" y="4411918"/>
            <a:ext cx="7895340" cy="344415"/>
            <a:chOff x="2749477" y="4411918"/>
            <a:chExt cx="7895340" cy="344415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3FDF687F-1594-4839-AA46-5DACB2E04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947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AD917A9-665D-46F4-8911-E2881838B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668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7D52265-C77D-45A6-96A5-2656848A3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355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075B284-B3F9-49E3-A5BC-FBFD2C706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50737" y="2675138"/>
            <a:ext cx="6313957" cy="344415"/>
            <a:chOff x="2750737" y="2675138"/>
            <a:chExt cx="6313957" cy="344415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D75FFD8-965E-47C7-B05F-A941B516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75073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BDDFF1A-AABD-4DA5-9811-02C41491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11688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7862A0FB-DDED-42C5-B28D-D466080F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063434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CD073CE-AA33-40C2-9636-3F5C236050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2241" y="693422"/>
            <a:ext cx="3607518" cy="633402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FC053B39-4BE6-44B3-8D93-ED230B1611A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id="{95F74BD3-C751-4644-9E0D-36D890A69E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3D5CF2BE-8C0B-408F-AEEB-45E3B58830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200550"/>
            <a:ext cx="1440088" cy="469597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4A07D9B0-4F06-4D69-B211-37FC634E508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39533"/>
            <a:ext cx="1021001" cy="50172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year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E36FDE7A-7F96-4A7E-AB4F-DBCEFD81C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C3C9C771-CEBA-46FF-9941-0F82E4028C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945F6154-355B-4195-8155-1E8C079CD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B8E228D5-C0F1-4215-8880-B28856B6F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5568E40A-0330-4C80-9F64-FB6C4B7CC1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EC8A3FD2-F6F6-40A0-89E1-7769CBB8D4B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A882D901-8E7C-431B-B6E9-14C8BD5B22C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051E2EF-F729-4B79-8CD4-C0D60EE9AD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A8A6BF26-67C7-4AFD-82B4-5F8831E627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9D579002-8C14-4A35-90BB-43E508420D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AA2D386B-15E3-4543-8D79-5B890CB60E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D1BBCCCB-0A70-4CE2-AC23-DC53C20096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83DD38EA-382F-4255-927F-5F23153D51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62" name="Text Placeholder 14">
            <a:extLst>
              <a:ext uri="{FF2B5EF4-FFF2-40B4-BE49-F238E27FC236}">
                <a16:creationId xmlns:a16="http://schemas.microsoft.com/office/drawing/2014/main" id="{DDBB317C-ECEA-48F8-B070-51A7C7B4CDB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id="{5C19CD78-318A-4E21-9027-254A8711F4C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A437805B-FB40-4996-AD55-1BF1A2D64F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37609"/>
            <a:ext cx="1021001" cy="501726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year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40A55730-770B-4851-B7C1-A3AE260339E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32F5F67C-8450-4CC2-984C-18CEA2A424F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205940B1-D0A7-4FA0-8075-1DD875262A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FF257E24-EF53-4359-8CF5-CC42A8F66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5A2166B8-0F7E-45E9-970E-79F921472A3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FF45DCBF-40C1-4B85-9196-4C0237FA8C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E0182695-A664-4408-ACB6-D9273831D5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2928531F-4FEC-4B06-9428-27244D33B9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E678C8DB-AF28-4A99-B976-36F54BA279C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FB1CBFC6-0E9C-4ECA-A915-798C00479D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B4EC71CB-AE6D-46A0-87B4-6E2BD6A1CF6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16A1EE39-3790-4721-9E09-19024F590A9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F8B141-9EE2-47E7-AF2A-94CECF907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7081" y="4694680"/>
            <a:ext cx="8510121" cy="0"/>
            <a:chOff x="1504814" y="2488864"/>
            <a:chExt cx="8510121" cy="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D73D561-653C-420E-BC66-5DA51DD36C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3729D46-C590-474A-BF51-5B9D4359EB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8D21A3-16A8-4ECB-832A-29159F1D20E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B217E3B-A68A-4BBD-889D-C078F6616C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C64796-B68D-4AE1-A16E-54663926A7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69D787A-5A6E-4ADB-BAAA-FC5EF3EF1B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371F89-9862-4F45-9CA4-A53BF2C3F72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19AC00F-FB14-4E51-ABB2-C72FB6C0A0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083D041-D6E2-4DFF-A37E-21E03F46AF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4589E1D-9976-4550-917F-D88195CDC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065CC16-DED3-4048-8705-CA8755442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EDC1B45-4090-4B45-80FB-8DF542E67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4599626"/>
            <a:ext cx="8858463" cy="174171"/>
            <a:chOff x="1835966" y="4162015"/>
            <a:chExt cx="8858463" cy="174171"/>
          </a:xfrm>
        </p:grpSpPr>
        <p:sp>
          <p:nvSpPr>
            <p:cNvPr id="90" name="Oval 234">
              <a:extLst>
                <a:ext uri="{FF2B5EF4-FFF2-40B4-BE49-F238E27FC236}">
                  <a16:creationId xmlns:a16="http://schemas.microsoft.com/office/drawing/2014/main" id="{1EFAF30E-1CB4-4DCC-B1A8-30450AECD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1" name="Oval 236">
              <a:extLst>
                <a:ext uri="{FF2B5EF4-FFF2-40B4-BE49-F238E27FC236}">
                  <a16:creationId xmlns:a16="http://schemas.microsoft.com/office/drawing/2014/main" id="{A53911EE-BFCB-48ED-9821-C8FD04498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2" name="Oval 238">
              <a:extLst>
                <a:ext uri="{FF2B5EF4-FFF2-40B4-BE49-F238E27FC236}">
                  <a16:creationId xmlns:a16="http://schemas.microsoft.com/office/drawing/2014/main" id="{AE84E691-02AF-4C42-B3B7-EE46E825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3" name="Oval 240">
              <a:extLst>
                <a:ext uri="{FF2B5EF4-FFF2-40B4-BE49-F238E27FC236}">
                  <a16:creationId xmlns:a16="http://schemas.microsoft.com/office/drawing/2014/main" id="{EB9041A9-2967-41AF-BE0A-A7476B97B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4" name="Oval 242">
              <a:extLst>
                <a:ext uri="{FF2B5EF4-FFF2-40B4-BE49-F238E27FC236}">
                  <a16:creationId xmlns:a16="http://schemas.microsoft.com/office/drawing/2014/main" id="{2B7F05AE-8C2E-43EB-BBA0-897D173AF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5" name="Oval 244">
              <a:extLst>
                <a:ext uri="{FF2B5EF4-FFF2-40B4-BE49-F238E27FC236}">
                  <a16:creationId xmlns:a16="http://schemas.microsoft.com/office/drawing/2014/main" id="{4248E8A5-3D01-49ED-BEC6-0D27C4C5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6" name="Oval 246">
              <a:extLst>
                <a:ext uri="{FF2B5EF4-FFF2-40B4-BE49-F238E27FC236}">
                  <a16:creationId xmlns:a16="http://schemas.microsoft.com/office/drawing/2014/main" id="{A50B1FA2-FFAB-4A04-8C04-CF6BC1BCD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7" name="Oval 248">
              <a:extLst>
                <a:ext uri="{FF2B5EF4-FFF2-40B4-BE49-F238E27FC236}">
                  <a16:creationId xmlns:a16="http://schemas.microsoft.com/office/drawing/2014/main" id="{B70F9284-E3A9-4E8C-9C28-93D985513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8" name="Oval 250">
              <a:extLst>
                <a:ext uri="{FF2B5EF4-FFF2-40B4-BE49-F238E27FC236}">
                  <a16:creationId xmlns:a16="http://schemas.microsoft.com/office/drawing/2014/main" id="{494AA308-491E-44AE-A81D-E62D362FC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99" name="Oval 252">
              <a:extLst>
                <a:ext uri="{FF2B5EF4-FFF2-40B4-BE49-F238E27FC236}">
                  <a16:creationId xmlns:a16="http://schemas.microsoft.com/office/drawing/2014/main" id="{03B58A61-0691-4D1F-9A25-7CCB12DA9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00" name="Oval 254">
              <a:extLst>
                <a:ext uri="{FF2B5EF4-FFF2-40B4-BE49-F238E27FC236}">
                  <a16:creationId xmlns:a16="http://schemas.microsoft.com/office/drawing/2014/main" id="{57F5DE50-7369-4681-A8F6-5E935A517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01" name="Oval 256">
              <a:extLst>
                <a:ext uri="{FF2B5EF4-FFF2-40B4-BE49-F238E27FC236}">
                  <a16:creationId xmlns:a16="http://schemas.microsoft.com/office/drawing/2014/main" id="{4C666F7C-EBDE-456E-B607-1E0FA6924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FFF66A7-062A-4A45-8A10-A8F847AF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9387" y="2999128"/>
            <a:ext cx="8510121" cy="0"/>
            <a:chOff x="1504814" y="2488864"/>
            <a:chExt cx="8510121" cy="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A2090933-BFE5-4598-998F-C285703942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7E50B9E-AD14-448E-B2DF-ED1D0F4908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1F782020-9AE0-4B20-ACD4-057C60173A6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DE1A502D-7651-4CBE-81DE-FF4F102DAA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D4C29AAF-4E83-44DA-A084-3FF3C70F61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C5616E9-1DAC-4713-A257-8682DD24AC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CDC726D-AB0E-4ED3-82DB-9DD54ADB10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2F1E4A6-E07E-4550-AB72-53438E0C4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6B638F82-2127-4858-AA45-F08A1CADAB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28005E8-9894-4966-8BDE-95577A6039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FFBFEB2-9943-4D83-86DB-1A86AC15E8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7045F09-8CF5-4E51-A65C-54F8BF015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2903401"/>
            <a:ext cx="8858463" cy="174171"/>
            <a:chOff x="1835966" y="4162015"/>
            <a:chExt cx="8858463" cy="174171"/>
          </a:xfrm>
        </p:grpSpPr>
        <p:sp>
          <p:nvSpPr>
            <p:cNvPr id="135" name="Oval 234">
              <a:extLst>
                <a:ext uri="{FF2B5EF4-FFF2-40B4-BE49-F238E27FC236}">
                  <a16:creationId xmlns:a16="http://schemas.microsoft.com/office/drawing/2014/main" id="{09B4CFFD-0C29-4685-915E-4DC40D4D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36" name="Oval 236">
              <a:extLst>
                <a:ext uri="{FF2B5EF4-FFF2-40B4-BE49-F238E27FC236}">
                  <a16:creationId xmlns:a16="http://schemas.microsoft.com/office/drawing/2014/main" id="{736381B7-7D05-4040-9A1B-191841576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37" name="Oval 238">
              <a:extLst>
                <a:ext uri="{FF2B5EF4-FFF2-40B4-BE49-F238E27FC236}">
                  <a16:creationId xmlns:a16="http://schemas.microsoft.com/office/drawing/2014/main" id="{4F77152F-41F4-45EC-B530-B38C5111C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38" name="Oval 240">
              <a:extLst>
                <a:ext uri="{FF2B5EF4-FFF2-40B4-BE49-F238E27FC236}">
                  <a16:creationId xmlns:a16="http://schemas.microsoft.com/office/drawing/2014/main" id="{8FB428D5-0A0E-4CF3-A223-9F4F7B386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39" name="Oval 242">
              <a:extLst>
                <a:ext uri="{FF2B5EF4-FFF2-40B4-BE49-F238E27FC236}">
                  <a16:creationId xmlns:a16="http://schemas.microsoft.com/office/drawing/2014/main" id="{A4275727-B33C-4EB0-9E6E-7CE33560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0" name="Oval 244">
              <a:extLst>
                <a:ext uri="{FF2B5EF4-FFF2-40B4-BE49-F238E27FC236}">
                  <a16:creationId xmlns:a16="http://schemas.microsoft.com/office/drawing/2014/main" id="{7998F366-05B2-42D3-9B4E-CD7F91FB9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1" name="Oval 246">
              <a:extLst>
                <a:ext uri="{FF2B5EF4-FFF2-40B4-BE49-F238E27FC236}">
                  <a16:creationId xmlns:a16="http://schemas.microsoft.com/office/drawing/2014/main" id="{8593BF6C-17E2-4AB7-85D7-0B93D2376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2" name="Oval 248">
              <a:extLst>
                <a:ext uri="{FF2B5EF4-FFF2-40B4-BE49-F238E27FC236}">
                  <a16:creationId xmlns:a16="http://schemas.microsoft.com/office/drawing/2014/main" id="{74F85EBE-E43B-4B81-85F1-89969EC56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3" name="Oval 250">
              <a:extLst>
                <a:ext uri="{FF2B5EF4-FFF2-40B4-BE49-F238E27FC236}">
                  <a16:creationId xmlns:a16="http://schemas.microsoft.com/office/drawing/2014/main" id="{16C21525-8829-45F3-8C9F-05274678E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4" name="Oval 252">
              <a:extLst>
                <a:ext uri="{FF2B5EF4-FFF2-40B4-BE49-F238E27FC236}">
                  <a16:creationId xmlns:a16="http://schemas.microsoft.com/office/drawing/2014/main" id="{8FFF03BC-2EFF-4AF5-B788-A1FEA5378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5" name="Oval 254">
              <a:extLst>
                <a:ext uri="{FF2B5EF4-FFF2-40B4-BE49-F238E27FC236}">
                  <a16:creationId xmlns:a16="http://schemas.microsoft.com/office/drawing/2014/main" id="{D811BD14-6461-4DD9-9A2C-BFC2C9553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sp>
          <p:nvSpPr>
            <p:cNvPr id="146" name="Oval 256">
              <a:extLst>
                <a:ext uri="{FF2B5EF4-FFF2-40B4-BE49-F238E27FC236}">
                  <a16:creationId xmlns:a16="http://schemas.microsoft.com/office/drawing/2014/main" id="{929BB859-9DB9-433D-8C7B-91E7FED48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</p:grpSp>
      <p:pic>
        <p:nvPicPr>
          <p:cNvPr id="159" name="Graphic 158">
            <a:extLst>
              <a:ext uri="{FF2B5EF4-FFF2-40B4-BE49-F238E27FC236}">
                <a16:creationId xmlns:a16="http://schemas.microsoft.com/office/drawing/2014/main" id="{A24C8354-AD07-4B50-9334-314D6B2B1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sp>
        <p:nvSpPr>
          <p:cNvPr id="160" name="Date Placeholder 2">
            <a:extLst>
              <a:ext uri="{FF2B5EF4-FFF2-40B4-BE49-F238E27FC236}">
                <a16:creationId xmlns:a16="http://schemas.microsoft.com/office/drawing/2014/main" id="{D3F09D93-A56A-41E4-A3BA-42472B0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161" name="Footer Placeholder 3">
            <a:extLst>
              <a:ext uri="{FF2B5EF4-FFF2-40B4-BE49-F238E27FC236}">
                <a16:creationId xmlns:a16="http://schemas.microsoft.com/office/drawing/2014/main" id="{5951592E-5737-43C9-B6B0-D1340766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62" name="Slide Number Placeholder 4">
            <a:extLst>
              <a:ext uri="{FF2B5EF4-FFF2-40B4-BE49-F238E27FC236}">
                <a16:creationId xmlns:a16="http://schemas.microsoft.com/office/drawing/2014/main" id="{3B542197-0399-4FBD-A10C-B97A68AA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0625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728" y="317739"/>
            <a:ext cx="4114800" cy="623923"/>
          </a:xfrm>
          <a:prstGeom prst="rect">
            <a:avLst/>
          </a:prstGeom>
        </p:spPr>
        <p:txBody>
          <a:bodyPr rtlCol="0" anchor="ctr"/>
          <a:lstStyle>
            <a:lvl1pPr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14400" y="905856"/>
            <a:ext cx="5759450" cy="5047269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 cap="all" baseline="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Pitch deck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6BF61C1-4A8C-44D4-901D-E065B7B42A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98229" y="0"/>
            <a:ext cx="459377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8806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726902C-381D-4629-AF04-0689A76C5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0C3F3-53A4-4049-96CE-C6C4EB9DA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44286"/>
            <a:ext cx="4114800" cy="747929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F669E6E-28BD-4FC9-BFB3-B42707D25A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7731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B0CE1D3C-6E95-41C8-9202-B6BACEA97C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3729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A90F4B16-F669-4D35-8B6D-5DE38097DD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728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0D56BE-BB71-4ADC-B308-883B7BB63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372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24532133-7BD7-49DF-96C1-B4A992CE4DF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67826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F4F5B9-821C-4A57-B5E2-055949CEC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7382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63893EB3-C98E-4A69-A71C-7C92212837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73826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D0352AF-E877-45F2-9868-A8A1E017A9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73825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750DAF93-603B-44B6-99DC-79A63DC3A1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37921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72AD67-26BA-4843-BAFE-B661A05BB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391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0EAD7F-FBD0-4EA0-A7E7-5E65604B4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1401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DA3EAA29-D608-4031-9C0E-0610D1886C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3921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1DC4676B-9880-4C33-A8A2-88FB0944CF3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3920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AF6D479F-D265-4CD5-88BE-FC37AFC5FF4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08016" y="2427897"/>
            <a:ext cx="2099702" cy="2115227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ED618ADF-296A-4300-A8AE-A1837B390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015" y="4731112"/>
            <a:ext cx="2487705" cy="53139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CA503612-3331-4786-8298-4A1E0C1C75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14014" y="5199750"/>
            <a:ext cx="2487705" cy="531393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1D0F5-2B0B-4318-B5DC-AECB0985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A8939-F5BE-47FA-AE2F-AF66C45B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A3F37-FB91-4420-832B-EA39AE37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23259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8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70B2057-9B78-4391-A15F-27A41A72F1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059CD-37AB-48A3-9976-0B38FF7A5A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7106" y="589720"/>
            <a:ext cx="4006114" cy="657784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36E0B0A-0B1B-438D-8971-570ACA956B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4029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FB8438-2DA4-4B23-ACCD-3DEADF3E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3E63EE1F-208F-40D0-9307-47F66C8581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8073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0F7C878-62A1-4A30-AA27-C5F502C8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8073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48" name="Picture Placeholder 9">
            <a:extLst>
              <a:ext uri="{FF2B5EF4-FFF2-40B4-BE49-F238E27FC236}">
                <a16:creationId xmlns:a16="http://schemas.microsoft.com/office/drawing/2014/main" id="{5D495D18-EB49-4AD5-A7EE-1E6D2496B69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211979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248BBAE-0CA8-464A-A4E0-AB7D697DA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03551339-A94F-4674-8165-3BFA78946D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6023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D1839C5B-C216-4FB8-A285-4D99AF56E8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6023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id="{ACA22B55-1DD2-4FE6-95FC-D8BC2BBECF0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59928" y="186203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73BE6D-AE02-42D4-838E-F7916980D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35C2A2FE-AA36-4715-97F6-B743D26DE3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23972" y="321268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id="{B98652DE-F8C8-4EA5-8CDA-9985B636DEA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23972" y="349627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56" name="Picture Placeholder 9">
            <a:extLst>
              <a:ext uri="{FF2B5EF4-FFF2-40B4-BE49-F238E27FC236}">
                <a16:creationId xmlns:a16="http://schemas.microsoft.com/office/drawing/2014/main" id="{40C3D084-82F3-4C1C-95E8-56362097EDF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507876" y="1858432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0EC4B6A-1FAA-43D1-9436-A3BFF08A8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171553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ABB7ACFA-C6F3-4D7A-A6D8-73035EF164D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971920" y="3209081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F9CBC3B9-EDF1-45E0-BFBF-53888131C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71920" y="3492671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A7D13807-1ECF-4830-AB8D-D33E4F22330E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564029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0E1F756-2737-4291-8D41-307BFE73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C5BD35EC-547F-4A42-85C6-E2C94C2A03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8073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63" name="Text Placeholder 10">
            <a:extLst>
              <a:ext uri="{FF2B5EF4-FFF2-40B4-BE49-F238E27FC236}">
                <a16:creationId xmlns:a16="http://schemas.microsoft.com/office/drawing/2014/main" id="{D89797D3-65B3-414D-9657-B5DA3934914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28073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64" name="Picture Placeholder 9">
            <a:extLst>
              <a:ext uri="{FF2B5EF4-FFF2-40B4-BE49-F238E27FC236}">
                <a16:creationId xmlns:a16="http://schemas.microsoft.com/office/drawing/2014/main" id="{280147ED-89CE-475D-A96F-AA7A912E00B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11979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10D74ED-CECE-4A22-B877-966D5382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66" name="Text Placeholder 10">
            <a:extLst>
              <a:ext uri="{FF2B5EF4-FFF2-40B4-BE49-F238E27FC236}">
                <a16:creationId xmlns:a16="http://schemas.microsoft.com/office/drawing/2014/main" id="{0C937A25-DAA7-4478-ADF6-728F4D61897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76023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67" name="Text Placeholder 10">
            <a:extLst>
              <a:ext uri="{FF2B5EF4-FFF2-40B4-BE49-F238E27FC236}">
                <a16:creationId xmlns:a16="http://schemas.microsoft.com/office/drawing/2014/main" id="{8AB48703-9A4A-440C-9049-7FE889764E5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76023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68" name="Picture Placeholder 9">
            <a:extLst>
              <a:ext uri="{FF2B5EF4-FFF2-40B4-BE49-F238E27FC236}">
                <a16:creationId xmlns:a16="http://schemas.microsoft.com/office/drawing/2014/main" id="{5D9D5119-D677-47FD-AEEB-49FE4DDEF6B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859928" y="4129478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AF0F623-CF57-4D6B-87F3-FD410516E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3BE3B8C3-ECB9-46D2-B11F-A5569909748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23972" y="5480127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71" name="Text Placeholder 10">
            <a:extLst>
              <a:ext uri="{FF2B5EF4-FFF2-40B4-BE49-F238E27FC236}">
                <a16:creationId xmlns:a16="http://schemas.microsoft.com/office/drawing/2014/main" id="{FB1EE68D-97FA-4EA4-B792-5AC6C49F90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23972" y="5763717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72" name="Picture Placeholder 9">
            <a:extLst>
              <a:ext uri="{FF2B5EF4-FFF2-40B4-BE49-F238E27FC236}">
                <a16:creationId xmlns:a16="http://schemas.microsoft.com/office/drawing/2014/main" id="{7E98343B-32E9-4538-991A-B5EACD651D4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507876" y="4125872"/>
            <a:ext cx="1243292" cy="114466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23CC91A-02A3-4B96-BCEE-76C1D25CC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398297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DBE2EAAB-674D-41E1-92E6-A7459FEFDAE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971920" y="5476521"/>
            <a:ext cx="2315205" cy="348421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 name</a:t>
            </a:r>
          </a:p>
        </p:txBody>
      </p:sp>
      <p:sp>
        <p:nvSpPr>
          <p:cNvPr id="75" name="Text Placeholder 10">
            <a:extLst>
              <a:ext uri="{FF2B5EF4-FFF2-40B4-BE49-F238E27FC236}">
                <a16:creationId xmlns:a16="http://schemas.microsoft.com/office/drawing/2014/main" id="{C60D862C-3474-4A4A-8557-AD2C7917BFE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971920" y="5760111"/>
            <a:ext cx="2315205" cy="28706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08728-25CF-4DB1-9A83-FAFA5ABE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454F9-A55F-44A0-9695-FC40C66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8C64F-7F14-454A-B830-80CCE5B1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2816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C64230-8BD4-4150-967D-421B6FE4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A8AE08-0788-4D8A-8C9D-7E5AAA112A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615940"/>
            <a:ext cx="4137262" cy="938778"/>
          </a:xfrm>
          <a:prstGeom prst="rect">
            <a:avLst/>
          </a:prstGeom>
        </p:spPr>
        <p:txBody>
          <a:bodyPr rtlCol="0" anchor="ctr"/>
          <a:lstStyle>
            <a:lvl1pPr algn="ctr">
              <a:defRPr lang="en-U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8A119E1C-2243-42E2-8A58-CC171131D1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1170" y="3079567"/>
            <a:ext cx="1200150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337797F5-74CE-492B-806B-221CAF3535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0890" y="3079567"/>
            <a:ext cx="1223858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</a:t>
            </a: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2431D1A0-10D1-4D2E-AC6F-F8C9E6A226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88252" y="3079567"/>
            <a:ext cx="1187610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4028BD6A-568F-4A16-AE86-5D88861C3B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79382" y="3079567"/>
            <a:ext cx="1211785" cy="115163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add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2E935678-32B2-4589-933F-F74B3E68F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458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B3C5A73C-51DD-4781-943C-235704BBF6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458" y="5156838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78" name="Text Placeholder 10">
            <a:extLst>
              <a:ext uri="{FF2B5EF4-FFF2-40B4-BE49-F238E27FC236}">
                <a16:creationId xmlns:a16="http://schemas.microsoft.com/office/drawing/2014/main" id="{AD95FB24-5DA0-4000-B023-A00C32D53F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2032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77" name="Text Placeholder 10">
            <a:extLst>
              <a:ext uri="{FF2B5EF4-FFF2-40B4-BE49-F238E27FC236}">
                <a16:creationId xmlns:a16="http://schemas.microsoft.com/office/drawing/2014/main" id="{7455F56A-A263-4D13-A484-2D15CD61D0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32032" y="5156837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80" name="Text Placeholder 10">
            <a:extLst>
              <a:ext uri="{FF2B5EF4-FFF2-40B4-BE49-F238E27FC236}">
                <a16:creationId xmlns:a16="http://schemas.microsoft.com/office/drawing/2014/main" id="{6C6ABB33-3D98-4D76-B96F-65F5749362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91270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79" name="Text Placeholder 10">
            <a:extLst>
              <a:ext uri="{FF2B5EF4-FFF2-40B4-BE49-F238E27FC236}">
                <a16:creationId xmlns:a16="http://schemas.microsoft.com/office/drawing/2014/main" id="{8EA8275A-A17A-42ED-9DDC-5F06000BFBE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1270" y="5157592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82" name="Text Placeholder 10">
            <a:extLst>
              <a:ext uri="{FF2B5EF4-FFF2-40B4-BE49-F238E27FC236}">
                <a16:creationId xmlns:a16="http://schemas.microsoft.com/office/drawing/2014/main" id="{4AEA6122-22B2-49EC-8451-E43D40F323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94487" y="4524194"/>
            <a:ext cx="2381574" cy="632643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81" name="Text Placeholder 10">
            <a:extLst>
              <a:ext uri="{FF2B5EF4-FFF2-40B4-BE49-F238E27FC236}">
                <a16:creationId xmlns:a16="http://schemas.microsoft.com/office/drawing/2014/main" id="{103D7EA4-00E4-43FA-8129-1CBE0C1291A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94487" y="5166170"/>
            <a:ext cx="2381574" cy="905378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68" name="Date Placeholder 2">
            <a:extLst>
              <a:ext uri="{FF2B5EF4-FFF2-40B4-BE49-F238E27FC236}">
                <a16:creationId xmlns:a16="http://schemas.microsoft.com/office/drawing/2014/main" id="{811592B2-2D21-495C-8C11-680EC815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B73D1-17D7-400F-B750-F5EA2675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0E81D-C76E-4DB7-9722-4BE8D7CF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94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6874" y="1329829"/>
            <a:ext cx="2043713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lnSpc>
                <a:spcPct val="100000"/>
              </a:lnSpc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12513" y="808353"/>
            <a:ext cx="6341212" cy="1682433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234519"/>
            <a:ext cx="12192000" cy="362348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1211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7C99-0702-4DEF-A72F-2451B3DC6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6544" y="-1"/>
            <a:ext cx="3944790" cy="1845127"/>
          </a:xfrm>
          <a:prstGeom prst="rect">
            <a:avLst/>
          </a:prstGeom>
        </p:spPr>
        <p:txBody>
          <a:bodyPr rtlCol="0" anchor="ctr"/>
          <a:lstStyle>
            <a:lvl1pPr algn="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4497024-D7D5-447C-8133-660B1F47A1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45128"/>
            <a:ext cx="12192000" cy="5012871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88F42-9013-4CBC-BF65-3FE14705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F54EB4-06CA-459B-8F8C-86061BA6F1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7913" y="0"/>
            <a:ext cx="6564087" cy="3614737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640080" tIns="731520" rIns="548640"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2B1A3-ADD1-4AAF-A733-AF9AEAB4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E2F48-AB83-42F0-93C2-9F943F0B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0206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11344" y="0"/>
            <a:ext cx="6680656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F4E84F-A3BE-442F-B9F1-68AB2244A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320" y="-7084"/>
            <a:ext cx="5511344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6566" y="3035081"/>
            <a:ext cx="2341256" cy="64069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pPr rtl="0"/>
            <a:r>
              <a:rPr lang="en-GB" noProof="0"/>
              <a:t>Add title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4805" y="3959761"/>
            <a:ext cx="2879477" cy="1790164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71333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656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E4DC4-4F39-31C4-4405-0C2C1C08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CBD5B5-7BFA-A58C-6FC1-C80E9051B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49285A-8076-E343-ED1D-54354EB95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04DD-2B8D-4BFC-8A75-8189B17B069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5D5912-16A7-4600-D3B0-F6B33CB7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0691AE-7F02-120B-F445-CF9330FA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D79D0-7F5C-41D3-AB16-AA1C62EC4C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44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E3FCFFF-5934-4C8D-A4B0-6B19C662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41" y="1332239"/>
            <a:ext cx="1871580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7404DC9-3FBE-41B9-946D-9A0D878C28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31042" y="652826"/>
            <a:ext cx="3433138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88BB7876-0125-4084-804C-A842C85586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1042" y="1032330"/>
            <a:ext cx="3433138" cy="137067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8645735C-4621-4667-AB52-0391CFBB6B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3339" y="652826"/>
            <a:ext cx="3433138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88BB2B1-07E3-42A2-B3BE-7FC7D7AE15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3339" y="1032330"/>
            <a:ext cx="3433138" cy="137067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02C103C8-E422-4DEB-9077-DC11E00805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1042" y="2620561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A80948A-8FCC-4BE4-A5F7-20802B1763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1042" y="3002562"/>
            <a:ext cx="3433138" cy="961350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4744F88B-3CB7-4A2B-B718-EEB4E061A7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03339" y="2620561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343EDF6-C2D8-47E1-856B-6329A7CE07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339" y="3002562"/>
            <a:ext cx="3433138" cy="961350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AC6352A5-5003-4E32-B8FF-A84B4A4AC3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31042" y="4147932"/>
            <a:ext cx="3433138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CC2603EF-30BF-4C6C-BA93-E99C724809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31042" y="4529933"/>
            <a:ext cx="3433138" cy="145098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7649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848536"/>
            <a:ext cx="1929607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8BD2DF2-5753-43B2-82AD-30DBE8004D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359" y="2046233"/>
            <a:ext cx="312658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A5FD5DB-8694-4BD8-819A-7AD23AAAEF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4359" y="2425736"/>
            <a:ext cx="3126583" cy="1306527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1F5129C3-CFB0-408F-BE5C-AC32F5C68F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26986" y="2046233"/>
            <a:ext cx="3281556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344438D-488B-4739-95B6-56F81A25FA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26986" y="2425736"/>
            <a:ext cx="3281556" cy="1306527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6F801D1-185D-4C5B-9855-3AD0372C33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4359" y="4180976"/>
            <a:ext cx="3126583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46B3EF2-B93D-4E2D-8ECF-31A1DF927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4359" y="4562976"/>
            <a:ext cx="3126583" cy="1258935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35A8C3BD-2930-45A1-B3E0-EC8FA92B65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26986" y="4180976"/>
            <a:ext cx="3281556" cy="428891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7A5E528-A349-45DA-A841-E092311D8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26986" y="4562976"/>
            <a:ext cx="3281556" cy="1258935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312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B5AB06-9792-445C-9B3C-103D5EBCE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97992"/>
            <a:ext cx="10515600" cy="994835"/>
          </a:xfrm>
          <a:prstGeom prst="rect">
            <a:avLst/>
          </a:prstGeom>
        </p:spPr>
        <p:txBody>
          <a:bodyPr rtlCol="0"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3BAD53-6B4A-490D-BE06-B5A0B068755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632608" y="2982740"/>
            <a:ext cx="603504" cy="60350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cs-CZ" noProof="0"/>
              <a:t>Kliknutím na ikonu přidáte obrázek.</a:t>
            </a:r>
            <a:endParaRPr lang="en-GB" noProof="0"/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30E1FC4A-DE44-4B85-856E-E2480DF55A8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88240" y="2981421"/>
            <a:ext cx="603504" cy="59436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cs-CZ" noProof="0"/>
              <a:t>Kliknutím na ikonu přidáte obrázek.</a:t>
            </a:r>
            <a:endParaRPr lang="en-GB" noProof="0"/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id="{02E70B7A-F000-4D8D-9BDF-E10FF6B3837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82902" y="2983163"/>
            <a:ext cx="603504" cy="60350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cs-CZ" noProof="0"/>
              <a:t>Kliknutím na ikonu přidáte obrázek.</a:t>
            </a:r>
            <a:endParaRPr lang="en-GB" noProof="0"/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1CED61F8-3F2F-4611-8E56-88AAF763257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927648" y="3001928"/>
            <a:ext cx="594360" cy="59436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/>
            </a:lvl1pPr>
          </a:lstStyle>
          <a:p>
            <a:pPr rtl="0"/>
            <a:r>
              <a:rPr lang="cs-CZ" noProof="0"/>
              <a:t>Kliknutím na ikonu přidáte obrázek.</a:t>
            </a:r>
            <a:endParaRPr lang="en-GB" noProof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B7058D0A-FADA-4AE8-99E1-90B4E5D358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080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3B7B90F8-2155-4E8A-BCE9-7780EE14ED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080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9C0C6E63-A45B-409B-824C-FAA0CC56EC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858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B910C319-3589-469F-9A8A-173CB714BA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0858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D9802FCD-21E3-4F6F-B57C-02AEB618FE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340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4AFEE648-F3AD-453E-895B-F43C7415C7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340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id="{AA760860-8E89-42DD-87FD-F9951F2837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1180" y="360843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5FD2DFE0-D25E-4B72-A2B4-C40CF72D52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80" y="4036041"/>
            <a:ext cx="2351446" cy="1704547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47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E090415B-A73D-4D17-B5FA-F442D6C0E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9CB337-B3D4-443D-99C2-B7AE9EB5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79" y="-136525"/>
            <a:ext cx="4979773" cy="685800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3246120" rtlCol="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Add title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AB6E92-BF31-4AA5-B407-78E1D7795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803124F-8B71-4805-8DBD-A3AB3ED43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A9D64C-A9E2-4148-B514-933547C5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4218B468-C542-4326-86FA-43DF3A4F3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3575" y="3972253"/>
            <a:ext cx="5859420" cy="1769419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lnSpc>
                <a:spcPct val="200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704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375848"/>
            <a:ext cx="12192000" cy="449118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lIns="3657600" tIns="182880" rIns="3657600" rtlCol="0"/>
          <a:lstStyle>
            <a:lvl1pPr algn="ctr">
              <a:defRPr sz="6000" cap="all" spc="100" baseline="0">
                <a:solidFill>
                  <a:schemeClr val="accent5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1483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772276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1354" y="790901"/>
            <a:ext cx="3049568" cy="640698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rtlCol="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Add title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82CE97E-7FF6-4E8B-AF42-9777A2451F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22086" y="826720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F57B5FEE-44D7-4F94-A843-EC7BD802D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22086" y="1206225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4250112D-DE79-407A-BBAB-B2BB2CB881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2086" y="2666702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1C55DCE1-6E6B-4CDD-A9D8-B2A0034856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22086" y="3046207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9CAE3862-A5E9-4B70-8F14-8F5BFEE3AA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22086" y="4536575"/>
            <a:ext cx="3421103" cy="426393"/>
          </a:xfrm>
          <a:prstGeom prst="rect">
            <a:avLst/>
          </a:prstGeom>
        </p:spPr>
        <p:txBody>
          <a:bodyPr rtlCol="0"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Click to add subtitle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22086" y="4916080"/>
            <a:ext cx="34211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042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78E2C-0F13-417A-AD7A-E478D5C3B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382" y="422661"/>
            <a:ext cx="5200532" cy="720399"/>
          </a:xfrm>
          <a:prstGeom prst="rect">
            <a:avLst/>
          </a:prstGeom>
        </p:spPr>
        <p:txBody>
          <a:bodyPr rtlCol="0" anchor="ctr"/>
          <a:lstStyle>
            <a:lvl1pPr algn="l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0892B14-4811-4781-A0D4-2D26A55DFF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0003" y="1617548"/>
            <a:ext cx="876929" cy="720399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50B6E72-89BA-408A-B2C8-8424747605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0003" y="3180036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1FCE449C-D340-41D2-BDD5-5A31068FC8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0003" y="4760985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E2BD66-8465-46D7-9283-569B4EE45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2977" y="1456753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3CFC961-1ED9-4817-9DB9-A1F1D0FD2A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2977" y="3031685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E0D9B8E-402D-44A1-920E-4838543BD9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02977" y="4612634"/>
            <a:ext cx="3365003" cy="1017102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add text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4607288-5296-4BAF-B405-7F1902FA0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48018"/>
            <a:ext cx="2435528" cy="61485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27432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1341B70-2018-4DBE-BB9A-D1F7A895F9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84174" y="0"/>
            <a:ext cx="5807825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/>
              <a:t>Click to add photo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83CCEE28-12C2-4138-9214-420B5A5B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9762" y="6248018"/>
            <a:ext cx="7267426" cy="620868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0"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47ECA7D-7D2B-475F-874D-5123613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7188" y="6248018"/>
            <a:ext cx="2495699" cy="620866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45720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253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EA87306C-81BA-4795-A5CA-9392456A8C1E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6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24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svg"/><Relationship Id="rId7" Type="http://schemas.openxmlformats.org/officeDocument/2006/relationships/image" Target="../media/image2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21.png"/><Relationship Id="rId11" Type="http://schemas.openxmlformats.org/officeDocument/2006/relationships/image" Target="../media/image28.svg"/><Relationship Id="rId5" Type="http://schemas.openxmlformats.org/officeDocument/2006/relationships/image" Target="../media/image16.sv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F45A9EB-00FC-4DE7-8041-09649EF9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42052"/>
            <a:ext cx="12192000" cy="1425257"/>
          </a:xfrm>
        </p:spPr>
        <p:txBody>
          <a:bodyPr rtlCol="0"/>
          <a:lstStyle/>
          <a:p>
            <a:pPr rtl="0"/>
            <a:r>
              <a:rPr lang="cs-CZ" dirty="0" err="1"/>
              <a:t>EMoce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E1E739-E339-4FB6-A10E-22AB1A0D78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3867309"/>
            <a:ext cx="12192000" cy="1036320"/>
          </a:xfrm>
        </p:spPr>
        <p:txBody>
          <a:bodyPr rtlCol="0"/>
          <a:lstStyle/>
          <a:p>
            <a:pPr rtl="0"/>
            <a:r>
              <a:rPr lang="en-GB" dirty="0"/>
              <a:t>​​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9D1BA2-3111-4E03-81E3-0D0F9BA3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44205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B20A4-BDBA-4ACB-BCCE-1FF6B09FE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4903788"/>
            <a:ext cx="12192000" cy="195421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5DD68C-FEB8-4CF6-883B-1CA9912E4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275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5">
            <a:extLst>
              <a:ext uri="{FF2B5EF4-FFF2-40B4-BE49-F238E27FC236}">
                <a16:creationId xmlns:a16="http://schemas.microsoft.com/office/drawing/2014/main" id="{AD5590D6-C6F1-0AA5-9BD0-74546D6D970A}"/>
              </a:ext>
            </a:extLst>
          </p:cNvPr>
          <p:cNvCxnSpPr>
            <a:cxnSpLocks/>
          </p:cNvCxnSpPr>
          <p:nvPr/>
        </p:nvCxnSpPr>
        <p:spPr>
          <a:xfrm flipV="1">
            <a:off x="371439" y="3967340"/>
            <a:ext cx="11515398" cy="22952"/>
          </a:xfrm>
          <a:prstGeom prst="straightConnector1">
            <a:avLst/>
          </a:prstGeom>
          <a:ln w="1270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5">
            <a:extLst>
              <a:ext uri="{FF2B5EF4-FFF2-40B4-BE49-F238E27FC236}">
                <a16:creationId xmlns:a16="http://schemas.microsoft.com/office/drawing/2014/main" id="{4C66294E-E320-FB06-8565-913CB9EF1CB0}"/>
              </a:ext>
            </a:extLst>
          </p:cNvPr>
          <p:cNvCxnSpPr>
            <a:cxnSpLocks/>
          </p:cNvCxnSpPr>
          <p:nvPr/>
        </p:nvCxnSpPr>
        <p:spPr>
          <a:xfrm flipV="1">
            <a:off x="444541" y="3233507"/>
            <a:ext cx="10482864" cy="47261"/>
          </a:xfrm>
          <a:prstGeom prst="straightConnector1">
            <a:avLst/>
          </a:prstGeom>
          <a:ln w="25400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5">
            <a:extLst>
              <a:ext uri="{FF2B5EF4-FFF2-40B4-BE49-F238E27FC236}">
                <a16:creationId xmlns:a16="http://schemas.microsoft.com/office/drawing/2014/main" id="{D3483FBC-B385-17BF-9EBC-D2E2BB405531}"/>
              </a:ext>
            </a:extLst>
          </p:cNvPr>
          <p:cNvCxnSpPr>
            <a:cxnSpLocks/>
          </p:cNvCxnSpPr>
          <p:nvPr/>
        </p:nvCxnSpPr>
        <p:spPr>
          <a:xfrm>
            <a:off x="444541" y="4642354"/>
            <a:ext cx="8626066" cy="0"/>
          </a:xfrm>
          <a:prstGeom prst="straightConnector1">
            <a:avLst/>
          </a:prstGeom>
          <a:ln w="2540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5">
            <a:extLst>
              <a:ext uri="{FF2B5EF4-FFF2-40B4-BE49-F238E27FC236}">
                <a16:creationId xmlns:a16="http://schemas.microsoft.com/office/drawing/2014/main" id="{08DFBA42-729E-DCE1-2688-31600DBEAEC4}"/>
              </a:ext>
            </a:extLst>
          </p:cNvPr>
          <p:cNvCxnSpPr>
            <a:cxnSpLocks/>
          </p:cNvCxnSpPr>
          <p:nvPr/>
        </p:nvCxnSpPr>
        <p:spPr>
          <a:xfrm>
            <a:off x="465834" y="3624493"/>
            <a:ext cx="5441190" cy="0"/>
          </a:xfrm>
          <a:prstGeom prst="straightConnector1">
            <a:avLst/>
          </a:prstGeom>
          <a:ln w="254000" cap="rnd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5">
            <a:extLst>
              <a:ext uri="{FF2B5EF4-FFF2-40B4-BE49-F238E27FC236}">
                <a16:creationId xmlns:a16="http://schemas.microsoft.com/office/drawing/2014/main" id="{5D123E83-DC8E-2E66-69AA-B741DD30C802}"/>
              </a:ext>
            </a:extLst>
          </p:cNvPr>
          <p:cNvCxnSpPr>
            <a:cxnSpLocks/>
          </p:cNvCxnSpPr>
          <p:nvPr/>
        </p:nvCxnSpPr>
        <p:spPr>
          <a:xfrm>
            <a:off x="444541" y="4287178"/>
            <a:ext cx="1457411" cy="0"/>
          </a:xfrm>
          <a:prstGeom prst="straightConnector1">
            <a:avLst/>
          </a:prstGeom>
          <a:ln w="254000" cap="rnd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ublinový popisek: zahnutá čára 16">
            <a:extLst>
              <a:ext uri="{FF2B5EF4-FFF2-40B4-BE49-F238E27FC236}">
                <a16:creationId xmlns:a16="http://schemas.microsoft.com/office/drawing/2014/main" id="{E6335791-7FF1-FF4D-2243-7473B32ABF8D}"/>
              </a:ext>
            </a:extLst>
          </p:cNvPr>
          <p:cNvSpPr/>
          <p:nvPr/>
        </p:nvSpPr>
        <p:spPr>
          <a:xfrm>
            <a:off x="9161497" y="1351600"/>
            <a:ext cx="2811027" cy="1009013"/>
          </a:xfrm>
          <a:custGeom>
            <a:avLst/>
            <a:gdLst>
              <a:gd name="connsiteX0" fmla="*/ 0 w 2811027"/>
              <a:gd name="connsiteY0" fmla="*/ 0 h 1009013"/>
              <a:gd name="connsiteX1" fmla="*/ 505985 w 2811027"/>
              <a:gd name="connsiteY1" fmla="*/ 0 h 1009013"/>
              <a:gd name="connsiteX2" fmla="*/ 1068190 w 2811027"/>
              <a:gd name="connsiteY2" fmla="*/ 0 h 1009013"/>
              <a:gd name="connsiteX3" fmla="*/ 1546065 w 2811027"/>
              <a:gd name="connsiteY3" fmla="*/ 0 h 1009013"/>
              <a:gd name="connsiteX4" fmla="*/ 2164491 w 2811027"/>
              <a:gd name="connsiteY4" fmla="*/ 0 h 1009013"/>
              <a:gd name="connsiteX5" fmla="*/ 2811027 w 2811027"/>
              <a:gd name="connsiteY5" fmla="*/ 0 h 1009013"/>
              <a:gd name="connsiteX6" fmla="*/ 2811027 w 2811027"/>
              <a:gd name="connsiteY6" fmla="*/ 494416 h 1009013"/>
              <a:gd name="connsiteX7" fmla="*/ 2811027 w 2811027"/>
              <a:gd name="connsiteY7" fmla="*/ 1009013 h 1009013"/>
              <a:gd name="connsiteX8" fmla="*/ 2220711 w 2811027"/>
              <a:gd name="connsiteY8" fmla="*/ 1009013 h 1009013"/>
              <a:gd name="connsiteX9" fmla="*/ 1742837 w 2811027"/>
              <a:gd name="connsiteY9" fmla="*/ 1009013 h 1009013"/>
              <a:gd name="connsiteX10" fmla="*/ 1264962 w 2811027"/>
              <a:gd name="connsiteY10" fmla="*/ 1009013 h 1009013"/>
              <a:gd name="connsiteX11" fmla="*/ 787088 w 2811027"/>
              <a:gd name="connsiteY11" fmla="*/ 1009013 h 1009013"/>
              <a:gd name="connsiteX12" fmla="*/ 0 w 2811027"/>
              <a:gd name="connsiteY12" fmla="*/ 1009013 h 1009013"/>
              <a:gd name="connsiteX13" fmla="*/ 0 w 2811027"/>
              <a:gd name="connsiteY13" fmla="*/ 494416 h 1009013"/>
              <a:gd name="connsiteX14" fmla="*/ 0 w 2811027"/>
              <a:gd name="connsiteY14" fmla="*/ 0 h 1009013"/>
              <a:gd name="connsiteX0" fmla="*/ 19059 w 2811027"/>
              <a:gd name="connsiteY0" fmla="*/ 604106 h 1009013"/>
              <a:gd name="connsiteX1" fmla="*/ -475949 w 2811027"/>
              <a:gd name="connsiteY1" fmla="*/ 805728 h 1009013"/>
              <a:gd name="connsiteX2" fmla="*/ -1034149 w 2811027"/>
              <a:gd name="connsiteY2" fmla="*/ 1033088 h 1009013"/>
              <a:gd name="connsiteX3" fmla="*/ -1329624 w 2811027"/>
              <a:gd name="connsiteY3" fmla="*/ 1478033 h 1009013"/>
              <a:gd name="connsiteX4" fmla="*/ -1602370 w 2811027"/>
              <a:gd name="connsiteY4" fmla="*/ 1888751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027" h="1009013" fill="none" extrusionOk="0">
                <a:moveTo>
                  <a:pt x="0" y="0"/>
                </a:moveTo>
                <a:cubicBezTo>
                  <a:pt x="221087" y="-13428"/>
                  <a:pt x="366095" y="7642"/>
                  <a:pt x="505985" y="0"/>
                </a:cubicBezTo>
                <a:cubicBezTo>
                  <a:pt x="645876" y="-7642"/>
                  <a:pt x="834399" y="17264"/>
                  <a:pt x="1068190" y="0"/>
                </a:cubicBezTo>
                <a:cubicBezTo>
                  <a:pt x="1301981" y="-17264"/>
                  <a:pt x="1328322" y="3915"/>
                  <a:pt x="1546065" y="0"/>
                </a:cubicBezTo>
                <a:cubicBezTo>
                  <a:pt x="1763809" y="-3915"/>
                  <a:pt x="1891653" y="-29573"/>
                  <a:pt x="2164491" y="0"/>
                </a:cubicBezTo>
                <a:cubicBezTo>
                  <a:pt x="2437329" y="29573"/>
                  <a:pt x="2594515" y="-12634"/>
                  <a:pt x="2811027" y="0"/>
                </a:cubicBezTo>
                <a:cubicBezTo>
                  <a:pt x="2821136" y="174921"/>
                  <a:pt x="2806053" y="275318"/>
                  <a:pt x="2811027" y="494416"/>
                </a:cubicBezTo>
                <a:cubicBezTo>
                  <a:pt x="2816001" y="713514"/>
                  <a:pt x="2796411" y="893811"/>
                  <a:pt x="2811027" y="1009013"/>
                </a:cubicBezTo>
                <a:cubicBezTo>
                  <a:pt x="2622011" y="1003270"/>
                  <a:pt x="2340106" y="1035620"/>
                  <a:pt x="2220711" y="1009013"/>
                </a:cubicBezTo>
                <a:cubicBezTo>
                  <a:pt x="2101316" y="982406"/>
                  <a:pt x="1943375" y="1026267"/>
                  <a:pt x="1742837" y="1009013"/>
                </a:cubicBezTo>
                <a:cubicBezTo>
                  <a:pt x="1542299" y="991759"/>
                  <a:pt x="1401582" y="1013244"/>
                  <a:pt x="1264962" y="1009013"/>
                </a:cubicBezTo>
                <a:cubicBezTo>
                  <a:pt x="1128343" y="1004782"/>
                  <a:pt x="986884" y="1013925"/>
                  <a:pt x="787088" y="1009013"/>
                </a:cubicBezTo>
                <a:cubicBezTo>
                  <a:pt x="587292" y="1004101"/>
                  <a:pt x="349229" y="1033676"/>
                  <a:pt x="0" y="1009013"/>
                </a:cubicBezTo>
                <a:cubicBezTo>
                  <a:pt x="-157" y="856000"/>
                  <a:pt x="9427" y="706549"/>
                  <a:pt x="0" y="494416"/>
                </a:cubicBezTo>
                <a:cubicBezTo>
                  <a:pt x="-9427" y="282283"/>
                  <a:pt x="14324" y="135023"/>
                  <a:pt x="0" y="0"/>
                </a:cubicBezTo>
                <a:close/>
              </a:path>
              <a:path w="2811027" h="1009013" fill="none" extrusionOk="0">
                <a:moveTo>
                  <a:pt x="19059" y="604106"/>
                </a:moveTo>
                <a:cubicBezTo>
                  <a:pt x="-191733" y="668347"/>
                  <a:pt x="-306257" y="713959"/>
                  <a:pt x="-475949" y="805728"/>
                </a:cubicBezTo>
                <a:cubicBezTo>
                  <a:pt x="-645641" y="897497"/>
                  <a:pt x="-816476" y="956668"/>
                  <a:pt x="-1034149" y="1033088"/>
                </a:cubicBezTo>
                <a:cubicBezTo>
                  <a:pt x="-1171502" y="1205218"/>
                  <a:pt x="-1218456" y="1296975"/>
                  <a:pt x="-1329624" y="1478033"/>
                </a:cubicBezTo>
                <a:cubicBezTo>
                  <a:pt x="-1440792" y="1659091"/>
                  <a:pt x="-1506368" y="1780092"/>
                  <a:pt x="-1602370" y="1888751"/>
                </a:cubicBezTo>
              </a:path>
              <a:path w="2811027" h="1009013" stroke="0" extrusionOk="0">
                <a:moveTo>
                  <a:pt x="0" y="0"/>
                </a:moveTo>
                <a:cubicBezTo>
                  <a:pt x="283182" y="-1384"/>
                  <a:pt x="483000" y="982"/>
                  <a:pt x="618426" y="0"/>
                </a:cubicBezTo>
                <a:cubicBezTo>
                  <a:pt x="753852" y="-982"/>
                  <a:pt x="1012002" y="-26193"/>
                  <a:pt x="1152521" y="0"/>
                </a:cubicBezTo>
                <a:cubicBezTo>
                  <a:pt x="1293041" y="26193"/>
                  <a:pt x="1597267" y="-26415"/>
                  <a:pt x="1742837" y="0"/>
                </a:cubicBezTo>
                <a:cubicBezTo>
                  <a:pt x="1888407" y="26415"/>
                  <a:pt x="2029157" y="-10886"/>
                  <a:pt x="2248822" y="0"/>
                </a:cubicBezTo>
                <a:cubicBezTo>
                  <a:pt x="2468487" y="10886"/>
                  <a:pt x="2607644" y="20436"/>
                  <a:pt x="2811027" y="0"/>
                </a:cubicBezTo>
                <a:cubicBezTo>
                  <a:pt x="2815347" y="188739"/>
                  <a:pt x="2815930" y="267766"/>
                  <a:pt x="2811027" y="484326"/>
                </a:cubicBezTo>
                <a:cubicBezTo>
                  <a:pt x="2806124" y="700886"/>
                  <a:pt x="2800088" y="749913"/>
                  <a:pt x="2811027" y="1009013"/>
                </a:cubicBezTo>
                <a:cubicBezTo>
                  <a:pt x="2694487" y="985180"/>
                  <a:pt x="2429489" y="991091"/>
                  <a:pt x="2333152" y="1009013"/>
                </a:cubicBezTo>
                <a:cubicBezTo>
                  <a:pt x="2236815" y="1026935"/>
                  <a:pt x="1932686" y="1004148"/>
                  <a:pt x="1770947" y="1009013"/>
                </a:cubicBezTo>
                <a:cubicBezTo>
                  <a:pt x="1609208" y="1013878"/>
                  <a:pt x="1426464" y="1020991"/>
                  <a:pt x="1293072" y="1009013"/>
                </a:cubicBezTo>
                <a:cubicBezTo>
                  <a:pt x="1159680" y="997035"/>
                  <a:pt x="856806" y="1028646"/>
                  <a:pt x="702757" y="1009013"/>
                </a:cubicBezTo>
                <a:cubicBezTo>
                  <a:pt x="548709" y="989380"/>
                  <a:pt x="322247" y="1005170"/>
                  <a:pt x="0" y="1009013"/>
                </a:cubicBezTo>
                <a:cubicBezTo>
                  <a:pt x="-13684" y="868189"/>
                  <a:pt x="-18898" y="676773"/>
                  <a:pt x="0" y="494416"/>
                </a:cubicBezTo>
                <a:cubicBezTo>
                  <a:pt x="18898" y="312059"/>
                  <a:pt x="-12870" y="181128"/>
                  <a:pt x="0" y="0"/>
                </a:cubicBezTo>
                <a:close/>
              </a:path>
              <a:path w="2811027" h="1009013" fill="none" stroke="0" extrusionOk="0">
                <a:moveTo>
                  <a:pt x="19059" y="604106"/>
                </a:moveTo>
                <a:cubicBezTo>
                  <a:pt x="-213369" y="718142"/>
                  <a:pt x="-231702" y="728724"/>
                  <a:pt x="-475949" y="805728"/>
                </a:cubicBezTo>
                <a:cubicBezTo>
                  <a:pt x="-720196" y="882731"/>
                  <a:pt x="-774807" y="921876"/>
                  <a:pt x="-1034149" y="1033088"/>
                </a:cubicBezTo>
                <a:cubicBezTo>
                  <a:pt x="-1155549" y="1195333"/>
                  <a:pt x="-1235373" y="1370385"/>
                  <a:pt x="-1323942" y="1469476"/>
                </a:cubicBezTo>
                <a:cubicBezTo>
                  <a:pt x="-1412510" y="1568567"/>
                  <a:pt x="-1500848" y="1745307"/>
                  <a:pt x="-1602370" y="1888751"/>
                </a:cubicBezTo>
              </a:path>
            </a:pathLst>
          </a:custGeom>
          <a:solidFill>
            <a:schemeClr val="bg2"/>
          </a:solidFill>
          <a:ln w="38100" cmpd="sng">
            <a:solidFill>
              <a:schemeClr val="accent3"/>
            </a:solidFill>
            <a:round/>
            <a:extLst>
              <a:ext uri="{C807C97D-BFC1-408E-A445-0C87EB9F89A2}">
                <ask:lineSketchStyleProps xmlns:ask="http://schemas.microsoft.com/office/drawing/2018/sketchyshapes" sd="3452847907">
                  <a:prstGeom prst="borderCallout2">
                    <a:avLst>
                      <a:gd name="adj1" fmla="val 59871"/>
                      <a:gd name="adj2" fmla="val 678"/>
                      <a:gd name="adj3" fmla="val 102386"/>
                      <a:gd name="adj4" fmla="val -36789"/>
                      <a:gd name="adj5" fmla="val 187188"/>
                      <a:gd name="adj6" fmla="val -57003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Bublinový popisek: zahnutá čára 14">
            <a:extLst>
              <a:ext uri="{FF2B5EF4-FFF2-40B4-BE49-F238E27FC236}">
                <a16:creationId xmlns:a16="http://schemas.microsoft.com/office/drawing/2014/main" id="{B0C1555E-3EF9-5D01-3E5B-A8B19DA497FB}"/>
              </a:ext>
            </a:extLst>
          </p:cNvPr>
          <p:cNvSpPr/>
          <p:nvPr/>
        </p:nvSpPr>
        <p:spPr>
          <a:xfrm>
            <a:off x="6479105" y="5424367"/>
            <a:ext cx="1600200" cy="1009013"/>
          </a:xfrm>
          <a:custGeom>
            <a:avLst/>
            <a:gdLst>
              <a:gd name="connsiteX0" fmla="*/ 0 w 1600200"/>
              <a:gd name="connsiteY0" fmla="*/ 0 h 1009013"/>
              <a:gd name="connsiteX1" fmla="*/ 565404 w 1600200"/>
              <a:gd name="connsiteY1" fmla="*/ 0 h 1009013"/>
              <a:gd name="connsiteX2" fmla="*/ 1114806 w 1600200"/>
              <a:gd name="connsiteY2" fmla="*/ 0 h 1009013"/>
              <a:gd name="connsiteX3" fmla="*/ 1600200 w 1600200"/>
              <a:gd name="connsiteY3" fmla="*/ 0 h 1009013"/>
              <a:gd name="connsiteX4" fmla="*/ 1600200 w 1600200"/>
              <a:gd name="connsiteY4" fmla="*/ 484326 h 1009013"/>
              <a:gd name="connsiteX5" fmla="*/ 1600200 w 1600200"/>
              <a:gd name="connsiteY5" fmla="*/ 1009013 h 1009013"/>
              <a:gd name="connsiteX6" fmla="*/ 1050798 w 1600200"/>
              <a:gd name="connsiteY6" fmla="*/ 1009013 h 1009013"/>
              <a:gd name="connsiteX7" fmla="*/ 533400 w 1600200"/>
              <a:gd name="connsiteY7" fmla="*/ 1009013 h 1009013"/>
              <a:gd name="connsiteX8" fmla="*/ 0 w 1600200"/>
              <a:gd name="connsiteY8" fmla="*/ 1009013 h 1009013"/>
              <a:gd name="connsiteX9" fmla="*/ 0 w 1600200"/>
              <a:gd name="connsiteY9" fmla="*/ 534777 h 1009013"/>
              <a:gd name="connsiteX10" fmla="*/ 0 w 1600200"/>
              <a:gd name="connsiteY10" fmla="*/ 0 h 1009013"/>
              <a:gd name="connsiteX0" fmla="*/ -9137 w 1600200"/>
              <a:gd name="connsiteY0" fmla="*/ 521044 h 1009013"/>
              <a:gd name="connsiteX1" fmla="*/ -556262 w 1600200"/>
              <a:gd name="connsiteY1" fmla="*/ 373577 h 1009013"/>
              <a:gd name="connsiteX2" fmla="*/ -841578 w 1600200"/>
              <a:gd name="connsiteY2" fmla="*/ -138967 h 1009013"/>
              <a:gd name="connsiteX3" fmla="*/ -1126893 w 1600200"/>
              <a:gd name="connsiteY3" fmla="*/ -651510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1009013" fill="none" extrusionOk="0">
                <a:moveTo>
                  <a:pt x="0" y="0"/>
                </a:moveTo>
                <a:cubicBezTo>
                  <a:pt x="124027" y="6765"/>
                  <a:pt x="386059" y="17759"/>
                  <a:pt x="565404" y="0"/>
                </a:cubicBezTo>
                <a:cubicBezTo>
                  <a:pt x="744749" y="-17759"/>
                  <a:pt x="964790" y="20798"/>
                  <a:pt x="1114806" y="0"/>
                </a:cubicBezTo>
                <a:cubicBezTo>
                  <a:pt x="1264822" y="-20798"/>
                  <a:pt x="1490862" y="-10291"/>
                  <a:pt x="1600200" y="0"/>
                </a:cubicBezTo>
                <a:cubicBezTo>
                  <a:pt x="1619269" y="135573"/>
                  <a:pt x="1590192" y="328836"/>
                  <a:pt x="1600200" y="484326"/>
                </a:cubicBezTo>
                <a:cubicBezTo>
                  <a:pt x="1610208" y="639816"/>
                  <a:pt x="1593118" y="865487"/>
                  <a:pt x="1600200" y="1009013"/>
                </a:cubicBezTo>
                <a:cubicBezTo>
                  <a:pt x="1387176" y="1008642"/>
                  <a:pt x="1324100" y="1033568"/>
                  <a:pt x="1050798" y="1009013"/>
                </a:cubicBezTo>
                <a:cubicBezTo>
                  <a:pt x="777496" y="984458"/>
                  <a:pt x="691825" y="984931"/>
                  <a:pt x="533400" y="1009013"/>
                </a:cubicBezTo>
                <a:cubicBezTo>
                  <a:pt x="374975" y="1033095"/>
                  <a:pt x="116425" y="1019506"/>
                  <a:pt x="0" y="1009013"/>
                </a:cubicBezTo>
                <a:cubicBezTo>
                  <a:pt x="-16478" y="787192"/>
                  <a:pt x="15811" y="658993"/>
                  <a:pt x="0" y="534777"/>
                </a:cubicBezTo>
                <a:cubicBezTo>
                  <a:pt x="-15811" y="410561"/>
                  <a:pt x="17376" y="144224"/>
                  <a:pt x="0" y="0"/>
                </a:cubicBezTo>
                <a:close/>
              </a:path>
              <a:path w="1600200" h="1009013" fill="none" extrusionOk="0">
                <a:moveTo>
                  <a:pt x="-9137" y="521044"/>
                </a:moveTo>
                <a:cubicBezTo>
                  <a:pt x="-201736" y="452190"/>
                  <a:pt x="-405833" y="406753"/>
                  <a:pt x="-556262" y="373577"/>
                </a:cubicBezTo>
                <a:cubicBezTo>
                  <a:pt x="-655558" y="142401"/>
                  <a:pt x="-693811" y="101041"/>
                  <a:pt x="-841578" y="-138967"/>
                </a:cubicBezTo>
                <a:cubicBezTo>
                  <a:pt x="-989345" y="-378975"/>
                  <a:pt x="-1025619" y="-499573"/>
                  <a:pt x="-1126893" y="-651510"/>
                </a:cubicBezTo>
              </a:path>
              <a:path w="1600200" h="1009013" stroke="0" extrusionOk="0">
                <a:moveTo>
                  <a:pt x="0" y="0"/>
                </a:moveTo>
                <a:cubicBezTo>
                  <a:pt x="181268" y="-5541"/>
                  <a:pt x="371762" y="-7350"/>
                  <a:pt x="533400" y="0"/>
                </a:cubicBezTo>
                <a:cubicBezTo>
                  <a:pt x="695038" y="7350"/>
                  <a:pt x="842157" y="21394"/>
                  <a:pt x="1066800" y="0"/>
                </a:cubicBezTo>
                <a:cubicBezTo>
                  <a:pt x="1291443" y="-21394"/>
                  <a:pt x="1469178" y="22902"/>
                  <a:pt x="1600200" y="0"/>
                </a:cubicBezTo>
                <a:cubicBezTo>
                  <a:pt x="1575544" y="190254"/>
                  <a:pt x="1586681" y="296665"/>
                  <a:pt x="1600200" y="524687"/>
                </a:cubicBezTo>
                <a:cubicBezTo>
                  <a:pt x="1613719" y="752709"/>
                  <a:pt x="1607938" y="888102"/>
                  <a:pt x="1600200" y="1009013"/>
                </a:cubicBezTo>
                <a:cubicBezTo>
                  <a:pt x="1366176" y="1024620"/>
                  <a:pt x="1286469" y="1029615"/>
                  <a:pt x="1114806" y="1009013"/>
                </a:cubicBezTo>
                <a:cubicBezTo>
                  <a:pt x="943143" y="988411"/>
                  <a:pt x="842821" y="1005983"/>
                  <a:pt x="581406" y="1009013"/>
                </a:cubicBezTo>
                <a:cubicBezTo>
                  <a:pt x="319991" y="1012043"/>
                  <a:pt x="278322" y="997229"/>
                  <a:pt x="0" y="1009013"/>
                </a:cubicBezTo>
                <a:cubicBezTo>
                  <a:pt x="-9221" y="763336"/>
                  <a:pt x="-21738" y="613369"/>
                  <a:pt x="0" y="494416"/>
                </a:cubicBezTo>
                <a:cubicBezTo>
                  <a:pt x="21738" y="375463"/>
                  <a:pt x="614" y="239605"/>
                  <a:pt x="0" y="0"/>
                </a:cubicBezTo>
                <a:close/>
              </a:path>
              <a:path w="1600200" h="1009013" fill="none" stroke="0" extrusionOk="0">
                <a:moveTo>
                  <a:pt x="-9137" y="521044"/>
                </a:moveTo>
                <a:cubicBezTo>
                  <a:pt x="-204300" y="483281"/>
                  <a:pt x="-368811" y="404908"/>
                  <a:pt x="-556262" y="373577"/>
                </a:cubicBezTo>
                <a:cubicBezTo>
                  <a:pt x="-607477" y="233159"/>
                  <a:pt x="-765378" y="45315"/>
                  <a:pt x="-847284" y="-149217"/>
                </a:cubicBezTo>
                <a:cubicBezTo>
                  <a:pt x="-929190" y="-343750"/>
                  <a:pt x="-1012431" y="-392213"/>
                  <a:pt x="-1126893" y="-651510"/>
                </a:cubicBezTo>
              </a:path>
            </a:pathLst>
          </a:custGeom>
          <a:solidFill>
            <a:srgbClr val="FFCC66"/>
          </a:solidFill>
          <a:ln w="38100" cmpd="sng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673947820">
                  <a:prstGeom prst="borderCallout2">
                    <a:avLst>
                      <a:gd name="adj1" fmla="val 51639"/>
                      <a:gd name="adj2" fmla="val -571"/>
                      <a:gd name="adj3" fmla="val 37024"/>
                      <a:gd name="adj4" fmla="val -34762"/>
                      <a:gd name="adj5" fmla="val -64569"/>
                      <a:gd name="adj6" fmla="val -70422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Bublinový popisek: zahnutá čára 12">
            <a:extLst>
              <a:ext uri="{FF2B5EF4-FFF2-40B4-BE49-F238E27FC236}">
                <a16:creationId xmlns:a16="http://schemas.microsoft.com/office/drawing/2014/main" id="{09A9CED3-56B3-8338-20D8-5F7539CDC9B0}"/>
              </a:ext>
            </a:extLst>
          </p:cNvPr>
          <p:cNvSpPr/>
          <p:nvPr/>
        </p:nvSpPr>
        <p:spPr>
          <a:xfrm>
            <a:off x="2283897" y="5071255"/>
            <a:ext cx="2392878" cy="1009013"/>
          </a:xfrm>
          <a:custGeom>
            <a:avLst/>
            <a:gdLst>
              <a:gd name="connsiteX0" fmla="*/ 0 w 2392878"/>
              <a:gd name="connsiteY0" fmla="*/ 0 h 1009013"/>
              <a:gd name="connsiteX1" fmla="*/ 622148 w 2392878"/>
              <a:gd name="connsiteY1" fmla="*/ 0 h 1009013"/>
              <a:gd name="connsiteX2" fmla="*/ 1220368 w 2392878"/>
              <a:gd name="connsiteY2" fmla="*/ 0 h 1009013"/>
              <a:gd name="connsiteX3" fmla="*/ 1818587 w 2392878"/>
              <a:gd name="connsiteY3" fmla="*/ 0 h 1009013"/>
              <a:gd name="connsiteX4" fmla="*/ 2392878 w 2392878"/>
              <a:gd name="connsiteY4" fmla="*/ 0 h 1009013"/>
              <a:gd name="connsiteX5" fmla="*/ 2392878 w 2392878"/>
              <a:gd name="connsiteY5" fmla="*/ 494416 h 1009013"/>
              <a:gd name="connsiteX6" fmla="*/ 2392878 w 2392878"/>
              <a:gd name="connsiteY6" fmla="*/ 1009013 h 1009013"/>
              <a:gd name="connsiteX7" fmla="*/ 1842516 w 2392878"/>
              <a:gd name="connsiteY7" fmla="*/ 1009013 h 1009013"/>
              <a:gd name="connsiteX8" fmla="*/ 1292154 w 2392878"/>
              <a:gd name="connsiteY8" fmla="*/ 1009013 h 1009013"/>
              <a:gd name="connsiteX9" fmla="*/ 717863 w 2392878"/>
              <a:gd name="connsiteY9" fmla="*/ 1009013 h 1009013"/>
              <a:gd name="connsiteX10" fmla="*/ 0 w 2392878"/>
              <a:gd name="connsiteY10" fmla="*/ 1009013 h 1009013"/>
              <a:gd name="connsiteX11" fmla="*/ 0 w 2392878"/>
              <a:gd name="connsiteY11" fmla="*/ 484326 h 1009013"/>
              <a:gd name="connsiteX12" fmla="*/ 0 w 2392878"/>
              <a:gd name="connsiteY12" fmla="*/ 0 h 1009013"/>
              <a:gd name="connsiteX0" fmla="*/ 0 w 2392878"/>
              <a:gd name="connsiteY0" fmla="*/ 360641 h 1009013"/>
              <a:gd name="connsiteX1" fmla="*/ -430551 w 2392878"/>
              <a:gd name="connsiteY1" fmla="*/ 167537 h 1009013"/>
              <a:gd name="connsiteX2" fmla="*/ -861101 w 2392878"/>
              <a:gd name="connsiteY2" fmla="*/ -25568 h 1009013"/>
              <a:gd name="connsiteX3" fmla="*/ -1055751 w 2392878"/>
              <a:gd name="connsiteY3" fmla="*/ -422236 h 1009013"/>
              <a:gd name="connsiteX4" fmla="*/ -1266622 w 2392878"/>
              <a:gd name="connsiteY4" fmla="*/ -851960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878" h="1009013" fill="none" extrusionOk="0">
                <a:moveTo>
                  <a:pt x="0" y="0"/>
                </a:moveTo>
                <a:cubicBezTo>
                  <a:pt x="207911" y="15154"/>
                  <a:pt x="412266" y="21026"/>
                  <a:pt x="622148" y="0"/>
                </a:cubicBezTo>
                <a:cubicBezTo>
                  <a:pt x="832030" y="-21026"/>
                  <a:pt x="1008003" y="24515"/>
                  <a:pt x="1220368" y="0"/>
                </a:cubicBezTo>
                <a:cubicBezTo>
                  <a:pt x="1432733" y="-24515"/>
                  <a:pt x="1631631" y="3175"/>
                  <a:pt x="1818587" y="0"/>
                </a:cubicBezTo>
                <a:cubicBezTo>
                  <a:pt x="2005543" y="-3175"/>
                  <a:pt x="2260500" y="654"/>
                  <a:pt x="2392878" y="0"/>
                </a:cubicBezTo>
                <a:cubicBezTo>
                  <a:pt x="2385149" y="165316"/>
                  <a:pt x="2398387" y="333109"/>
                  <a:pt x="2392878" y="494416"/>
                </a:cubicBezTo>
                <a:cubicBezTo>
                  <a:pt x="2387369" y="655723"/>
                  <a:pt x="2415867" y="845997"/>
                  <a:pt x="2392878" y="1009013"/>
                </a:cubicBezTo>
                <a:cubicBezTo>
                  <a:pt x="2201603" y="1025889"/>
                  <a:pt x="2068984" y="1033776"/>
                  <a:pt x="1842516" y="1009013"/>
                </a:cubicBezTo>
                <a:cubicBezTo>
                  <a:pt x="1616048" y="984250"/>
                  <a:pt x="1521282" y="1010069"/>
                  <a:pt x="1292154" y="1009013"/>
                </a:cubicBezTo>
                <a:cubicBezTo>
                  <a:pt x="1063026" y="1007957"/>
                  <a:pt x="839725" y="1030748"/>
                  <a:pt x="717863" y="1009013"/>
                </a:cubicBezTo>
                <a:cubicBezTo>
                  <a:pt x="596001" y="987278"/>
                  <a:pt x="249722" y="1021459"/>
                  <a:pt x="0" y="1009013"/>
                </a:cubicBezTo>
                <a:cubicBezTo>
                  <a:pt x="-780" y="754011"/>
                  <a:pt x="-5180" y="627519"/>
                  <a:pt x="0" y="484326"/>
                </a:cubicBezTo>
                <a:cubicBezTo>
                  <a:pt x="5180" y="341133"/>
                  <a:pt x="-16008" y="194892"/>
                  <a:pt x="0" y="0"/>
                </a:cubicBezTo>
                <a:close/>
              </a:path>
              <a:path w="2392878" h="1009013" fill="none" extrusionOk="0">
                <a:moveTo>
                  <a:pt x="0" y="360641"/>
                </a:moveTo>
                <a:cubicBezTo>
                  <a:pt x="-147139" y="278395"/>
                  <a:pt x="-259869" y="221343"/>
                  <a:pt x="-430551" y="167537"/>
                </a:cubicBezTo>
                <a:cubicBezTo>
                  <a:pt x="-601233" y="113730"/>
                  <a:pt x="-727637" y="27855"/>
                  <a:pt x="-861101" y="-25568"/>
                </a:cubicBezTo>
                <a:cubicBezTo>
                  <a:pt x="-948402" y="-213313"/>
                  <a:pt x="-976787" y="-217130"/>
                  <a:pt x="-1055751" y="-422236"/>
                </a:cubicBezTo>
                <a:cubicBezTo>
                  <a:pt x="-1134715" y="-627342"/>
                  <a:pt x="-1220490" y="-732541"/>
                  <a:pt x="-1266622" y="-851960"/>
                </a:cubicBezTo>
              </a:path>
              <a:path w="2392878" h="1009013" stroke="0" extrusionOk="0">
                <a:moveTo>
                  <a:pt x="0" y="0"/>
                </a:moveTo>
                <a:cubicBezTo>
                  <a:pt x="258005" y="-26243"/>
                  <a:pt x="402983" y="22813"/>
                  <a:pt x="622148" y="0"/>
                </a:cubicBezTo>
                <a:cubicBezTo>
                  <a:pt x="841313" y="-22813"/>
                  <a:pt x="1026218" y="2039"/>
                  <a:pt x="1148581" y="0"/>
                </a:cubicBezTo>
                <a:cubicBezTo>
                  <a:pt x="1270944" y="-2039"/>
                  <a:pt x="1495039" y="16226"/>
                  <a:pt x="1675015" y="0"/>
                </a:cubicBezTo>
                <a:cubicBezTo>
                  <a:pt x="1854991" y="-16226"/>
                  <a:pt x="2197432" y="-22818"/>
                  <a:pt x="2392878" y="0"/>
                </a:cubicBezTo>
                <a:cubicBezTo>
                  <a:pt x="2391744" y="195823"/>
                  <a:pt x="2401214" y="311281"/>
                  <a:pt x="2392878" y="474236"/>
                </a:cubicBezTo>
                <a:cubicBezTo>
                  <a:pt x="2384542" y="637191"/>
                  <a:pt x="2399738" y="881309"/>
                  <a:pt x="2392878" y="1009013"/>
                </a:cubicBezTo>
                <a:cubicBezTo>
                  <a:pt x="2193066" y="1023005"/>
                  <a:pt x="2029798" y="1035467"/>
                  <a:pt x="1794659" y="1009013"/>
                </a:cubicBezTo>
                <a:cubicBezTo>
                  <a:pt x="1559520" y="982559"/>
                  <a:pt x="1365696" y="1029615"/>
                  <a:pt x="1196439" y="1009013"/>
                </a:cubicBezTo>
                <a:cubicBezTo>
                  <a:pt x="1027182" y="988411"/>
                  <a:pt x="768136" y="999696"/>
                  <a:pt x="550362" y="1009013"/>
                </a:cubicBezTo>
                <a:cubicBezTo>
                  <a:pt x="332588" y="1018330"/>
                  <a:pt x="203778" y="1024398"/>
                  <a:pt x="0" y="1009013"/>
                </a:cubicBezTo>
                <a:cubicBezTo>
                  <a:pt x="-11487" y="866138"/>
                  <a:pt x="12001" y="721065"/>
                  <a:pt x="0" y="484326"/>
                </a:cubicBezTo>
                <a:cubicBezTo>
                  <a:pt x="-12001" y="247587"/>
                  <a:pt x="20968" y="222168"/>
                  <a:pt x="0" y="0"/>
                </a:cubicBezTo>
                <a:close/>
              </a:path>
              <a:path w="2392878" h="1009013" fill="none" stroke="0" extrusionOk="0">
                <a:moveTo>
                  <a:pt x="0" y="360641"/>
                </a:moveTo>
                <a:cubicBezTo>
                  <a:pt x="-151772" y="286660"/>
                  <a:pt x="-271777" y="259814"/>
                  <a:pt x="-404717" y="179123"/>
                </a:cubicBezTo>
                <a:cubicBezTo>
                  <a:pt x="-537657" y="98432"/>
                  <a:pt x="-654903" y="91920"/>
                  <a:pt x="-861101" y="-25568"/>
                </a:cubicBezTo>
                <a:cubicBezTo>
                  <a:pt x="-944265" y="-180786"/>
                  <a:pt x="-1012723" y="-295287"/>
                  <a:pt x="-1067917" y="-447028"/>
                </a:cubicBezTo>
                <a:cubicBezTo>
                  <a:pt x="-1123110" y="-598769"/>
                  <a:pt x="-1193770" y="-687166"/>
                  <a:pt x="-1266622" y="-851960"/>
                </a:cubicBezTo>
              </a:path>
            </a:pathLst>
          </a:custGeom>
          <a:solidFill>
            <a:srgbClr val="CC66FF"/>
          </a:solidFill>
          <a:ln w="38100" cmpd="sng">
            <a:solidFill>
              <a:srgbClr val="7030A0"/>
            </a:solidFill>
            <a:round/>
            <a:extLst>
              <a:ext uri="{C807C97D-BFC1-408E-A445-0C87EB9F89A2}">
                <ask:lineSketchStyleProps xmlns:ask="http://schemas.microsoft.com/office/drawing/2018/sketchyshapes" sd="105823659">
                  <a:prstGeom prst="borderCallout2">
                    <a:avLst>
                      <a:gd name="adj1" fmla="val 35742"/>
                      <a:gd name="adj2" fmla="val 0"/>
                      <a:gd name="adj3" fmla="val -2534"/>
                      <a:gd name="adj4" fmla="val -35986"/>
                      <a:gd name="adj5" fmla="val -84435"/>
                      <a:gd name="adj6" fmla="val -52933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A9E263-7418-3CD3-3428-12F16E64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39" y="250708"/>
            <a:ext cx="10515600" cy="1325563"/>
          </a:xfrm>
        </p:spPr>
        <p:txBody>
          <a:bodyPr/>
          <a:lstStyle/>
          <a:p>
            <a:r>
              <a:rPr lang="cs-CZ" b="1" dirty="0"/>
              <a:t>Dělení podle času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B7C8516-9ED5-53F3-DF1B-E39860C9B044}"/>
              </a:ext>
            </a:extLst>
          </p:cNvPr>
          <p:cNvSpPr txBox="1"/>
          <p:nvPr/>
        </p:nvSpPr>
        <p:spPr>
          <a:xfrm>
            <a:off x="2363363" y="5335409"/>
            <a:ext cx="2233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Pocit / Emoce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6E0425-F811-2611-7F99-7E403A9C8139}"/>
              </a:ext>
            </a:extLst>
          </p:cNvPr>
          <p:cNvSpPr txBox="1"/>
          <p:nvPr/>
        </p:nvSpPr>
        <p:spPr>
          <a:xfrm>
            <a:off x="6899935" y="5667263"/>
            <a:ext cx="758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City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53D2A7D-E0C0-5B25-7EC0-56008AC9B1A3}"/>
              </a:ext>
            </a:extLst>
          </p:cNvPr>
          <p:cNvSpPr txBox="1"/>
          <p:nvPr/>
        </p:nvSpPr>
        <p:spPr>
          <a:xfrm>
            <a:off x="9304774" y="1594497"/>
            <a:ext cx="2524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 Temperament</a:t>
            </a:r>
          </a:p>
        </p:txBody>
      </p:sp>
      <p:sp>
        <p:nvSpPr>
          <p:cNvPr id="11" name="Bublinový popisek: zahnutá čára 10">
            <a:extLst>
              <a:ext uri="{FF2B5EF4-FFF2-40B4-BE49-F238E27FC236}">
                <a16:creationId xmlns:a16="http://schemas.microsoft.com/office/drawing/2014/main" id="{CD8B54F3-9386-052C-2493-D0C3A3C27EE7}"/>
              </a:ext>
            </a:extLst>
          </p:cNvPr>
          <p:cNvSpPr/>
          <p:nvPr/>
        </p:nvSpPr>
        <p:spPr>
          <a:xfrm>
            <a:off x="156567" y="5371433"/>
            <a:ext cx="1600200" cy="1009013"/>
          </a:xfrm>
          <a:custGeom>
            <a:avLst/>
            <a:gdLst>
              <a:gd name="connsiteX0" fmla="*/ 0 w 1600200"/>
              <a:gd name="connsiteY0" fmla="*/ 0 h 1009013"/>
              <a:gd name="connsiteX1" fmla="*/ 517398 w 1600200"/>
              <a:gd name="connsiteY1" fmla="*/ 0 h 1009013"/>
              <a:gd name="connsiteX2" fmla="*/ 1082802 w 1600200"/>
              <a:gd name="connsiteY2" fmla="*/ 0 h 1009013"/>
              <a:gd name="connsiteX3" fmla="*/ 1600200 w 1600200"/>
              <a:gd name="connsiteY3" fmla="*/ 0 h 1009013"/>
              <a:gd name="connsiteX4" fmla="*/ 1600200 w 1600200"/>
              <a:gd name="connsiteY4" fmla="*/ 524687 h 1009013"/>
              <a:gd name="connsiteX5" fmla="*/ 1600200 w 1600200"/>
              <a:gd name="connsiteY5" fmla="*/ 1009013 h 1009013"/>
              <a:gd name="connsiteX6" fmla="*/ 1034796 w 1600200"/>
              <a:gd name="connsiteY6" fmla="*/ 1009013 h 1009013"/>
              <a:gd name="connsiteX7" fmla="*/ 517398 w 1600200"/>
              <a:gd name="connsiteY7" fmla="*/ 1009013 h 1009013"/>
              <a:gd name="connsiteX8" fmla="*/ 0 w 1600200"/>
              <a:gd name="connsiteY8" fmla="*/ 1009013 h 1009013"/>
              <a:gd name="connsiteX9" fmla="*/ 0 w 1600200"/>
              <a:gd name="connsiteY9" fmla="*/ 484326 h 1009013"/>
              <a:gd name="connsiteX10" fmla="*/ 0 w 1600200"/>
              <a:gd name="connsiteY10" fmla="*/ 0 h 1009013"/>
              <a:gd name="connsiteX0" fmla="*/ 9521 w 1600200"/>
              <a:gd name="connsiteY0" fmla="*/ -1312 h 1009013"/>
              <a:gd name="connsiteX1" fmla="*/ -9537 w 1600200"/>
              <a:gd name="connsiteY1" fmla="*/ -658542 h 1009013"/>
              <a:gd name="connsiteX2" fmla="*/ 315911 w 1600200"/>
              <a:gd name="connsiteY2" fmla="*/ -1090531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1009013" fill="none" extrusionOk="0">
                <a:moveTo>
                  <a:pt x="0" y="0"/>
                </a:moveTo>
                <a:cubicBezTo>
                  <a:pt x="140066" y="19906"/>
                  <a:pt x="306985" y="1581"/>
                  <a:pt x="517398" y="0"/>
                </a:cubicBezTo>
                <a:cubicBezTo>
                  <a:pt x="727811" y="-1581"/>
                  <a:pt x="810953" y="-960"/>
                  <a:pt x="1082802" y="0"/>
                </a:cubicBezTo>
                <a:cubicBezTo>
                  <a:pt x="1354651" y="960"/>
                  <a:pt x="1454801" y="-10102"/>
                  <a:pt x="1600200" y="0"/>
                </a:cubicBezTo>
                <a:cubicBezTo>
                  <a:pt x="1581048" y="242630"/>
                  <a:pt x="1609128" y="415667"/>
                  <a:pt x="1600200" y="524687"/>
                </a:cubicBezTo>
                <a:cubicBezTo>
                  <a:pt x="1591272" y="633707"/>
                  <a:pt x="1612849" y="775139"/>
                  <a:pt x="1600200" y="1009013"/>
                </a:cubicBezTo>
                <a:cubicBezTo>
                  <a:pt x="1340628" y="996363"/>
                  <a:pt x="1217637" y="997237"/>
                  <a:pt x="1034796" y="1009013"/>
                </a:cubicBezTo>
                <a:cubicBezTo>
                  <a:pt x="851955" y="1020789"/>
                  <a:pt x="713050" y="1018230"/>
                  <a:pt x="517398" y="1009013"/>
                </a:cubicBezTo>
                <a:cubicBezTo>
                  <a:pt x="321746" y="999796"/>
                  <a:pt x="245844" y="985314"/>
                  <a:pt x="0" y="1009013"/>
                </a:cubicBezTo>
                <a:cubicBezTo>
                  <a:pt x="17869" y="887648"/>
                  <a:pt x="25765" y="680202"/>
                  <a:pt x="0" y="484326"/>
                </a:cubicBezTo>
                <a:cubicBezTo>
                  <a:pt x="-25765" y="288450"/>
                  <a:pt x="21109" y="209381"/>
                  <a:pt x="0" y="0"/>
                </a:cubicBezTo>
                <a:close/>
              </a:path>
              <a:path w="1600200" h="1009013" fill="none" extrusionOk="0">
                <a:moveTo>
                  <a:pt x="9521" y="-1312"/>
                </a:moveTo>
                <a:cubicBezTo>
                  <a:pt x="3018" y="-243043"/>
                  <a:pt x="23397" y="-386612"/>
                  <a:pt x="-9537" y="-658542"/>
                </a:cubicBezTo>
                <a:cubicBezTo>
                  <a:pt x="83183" y="-796125"/>
                  <a:pt x="245020" y="-985075"/>
                  <a:pt x="315911" y="-1090531"/>
                </a:cubicBezTo>
              </a:path>
              <a:path w="1600200" h="1009013" stroke="0" extrusionOk="0">
                <a:moveTo>
                  <a:pt x="0" y="0"/>
                </a:moveTo>
                <a:cubicBezTo>
                  <a:pt x="254096" y="-19840"/>
                  <a:pt x="316512" y="-11431"/>
                  <a:pt x="565404" y="0"/>
                </a:cubicBezTo>
                <a:cubicBezTo>
                  <a:pt x="814296" y="11431"/>
                  <a:pt x="898347" y="-21832"/>
                  <a:pt x="1050798" y="0"/>
                </a:cubicBezTo>
                <a:cubicBezTo>
                  <a:pt x="1203249" y="21832"/>
                  <a:pt x="1475539" y="18791"/>
                  <a:pt x="1600200" y="0"/>
                </a:cubicBezTo>
                <a:cubicBezTo>
                  <a:pt x="1577753" y="168353"/>
                  <a:pt x="1596554" y="347431"/>
                  <a:pt x="1600200" y="514597"/>
                </a:cubicBezTo>
                <a:cubicBezTo>
                  <a:pt x="1603846" y="681763"/>
                  <a:pt x="1605070" y="779542"/>
                  <a:pt x="1600200" y="1009013"/>
                </a:cubicBezTo>
                <a:cubicBezTo>
                  <a:pt x="1424993" y="1010784"/>
                  <a:pt x="1222180" y="994724"/>
                  <a:pt x="1114806" y="1009013"/>
                </a:cubicBezTo>
                <a:cubicBezTo>
                  <a:pt x="1007432" y="1023302"/>
                  <a:pt x="723414" y="993865"/>
                  <a:pt x="597408" y="1009013"/>
                </a:cubicBezTo>
                <a:cubicBezTo>
                  <a:pt x="471402" y="1024161"/>
                  <a:pt x="181472" y="981157"/>
                  <a:pt x="0" y="1009013"/>
                </a:cubicBezTo>
                <a:cubicBezTo>
                  <a:pt x="25685" y="855324"/>
                  <a:pt x="-22845" y="730998"/>
                  <a:pt x="0" y="484326"/>
                </a:cubicBezTo>
                <a:cubicBezTo>
                  <a:pt x="22845" y="237654"/>
                  <a:pt x="21035" y="120483"/>
                  <a:pt x="0" y="0"/>
                </a:cubicBezTo>
                <a:close/>
              </a:path>
              <a:path w="1600200" h="1009013" fill="none" stroke="0" extrusionOk="0">
                <a:moveTo>
                  <a:pt x="9521" y="-1312"/>
                </a:moveTo>
                <a:cubicBezTo>
                  <a:pt x="-431" y="-270262"/>
                  <a:pt x="3737" y="-433709"/>
                  <a:pt x="-9537" y="-658542"/>
                </a:cubicBezTo>
                <a:cubicBezTo>
                  <a:pt x="61613" y="-794009"/>
                  <a:pt x="199824" y="-927067"/>
                  <a:pt x="315911" y="-1090531"/>
                </a:cubicBezTo>
              </a:path>
            </a:pathLst>
          </a:custGeom>
          <a:solidFill>
            <a:srgbClr val="FF7C80"/>
          </a:solidFill>
          <a:ln w="38100" cmpd="sng">
            <a:solidFill>
              <a:srgbClr val="FF0000"/>
            </a:solidFill>
            <a:round/>
            <a:extLst>
              <a:ext uri="{C807C97D-BFC1-408E-A445-0C87EB9F89A2}">
                <ask:lineSketchStyleProps xmlns:ask="http://schemas.microsoft.com/office/drawing/2018/sketchyshapes" sd="2214188587">
                  <a:prstGeom prst="borderCallout2">
                    <a:avLst>
                      <a:gd name="adj1" fmla="val -130"/>
                      <a:gd name="adj2" fmla="val 595"/>
                      <a:gd name="adj3" fmla="val -65266"/>
                      <a:gd name="adj4" fmla="val -596"/>
                      <a:gd name="adj5" fmla="val -108079"/>
                      <a:gd name="adj6" fmla="val 19742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CDDD50-9C6B-442B-308E-F6BA5BE22615}"/>
              </a:ext>
            </a:extLst>
          </p:cNvPr>
          <p:cNvSpPr txBox="1"/>
          <p:nvPr/>
        </p:nvSpPr>
        <p:spPr>
          <a:xfrm>
            <a:off x="283662" y="5608976"/>
            <a:ext cx="1346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Exprese</a:t>
            </a:r>
          </a:p>
        </p:txBody>
      </p:sp>
      <p:sp>
        <p:nvSpPr>
          <p:cNvPr id="12" name="Bublinový popisek: zahnutá čára 11">
            <a:extLst>
              <a:ext uri="{FF2B5EF4-FFF2-40B4-BE49-F238E27FC236}">
                <a16:creationId xmlns:a16="http://schemas.microsoft.com/office/drawing/2014/main" id="{5C9F0C6B-5561-5838-7446-1B0E828D3A28}"/>
              </a:ext>
            </a:extLst>
          </p:cNvPr>
          <p:cNvSpPr/>
          <p:nvPr/>
        </p:nvSpPr>
        <p:spPr>
          <a:xfrm>
            <a:off x="1318774" y="1600062"/>
            <a:ext cx="1600200" cy="1009013"/>
          </a:xfrm>
          <a:custGeom>
            <a:avLst/>
            <a:gdLst>
              <a:gd name="connsiteX0" fmla="*/ 0 w 1600200"/>
              <a:gd name="connsiteY0" fmla="*/ 0 h 1009013"/>
              <a:gd name="connsiteX1" fmla="*/ 517398 w 1600200"/>
              <a:gd name="connsiteY1" fmla="*/ 0 h 1009013"/>
              <a:gd name="connsiteX2" fmla="*/ 1050798 w 1600200"/>
              <a:gd name="connsiteY2" fmla="*/ 0 h 1009013"/>
              <a:gd name="connsiteX3" fmla="*/ 1600200 w 1600200"/>
              <a:gd name="connsiteY3" fmla="*/ 0 h 1009013"/>
              <a:gd name="connsiteX4" fmla="*/ 1600200 w 1600200"/>
              <a:gd name="connsiteY4" fmla="*/ 504507 h 1009013"/>
              <a:gd name="connsiteX5" fmla="*/ 1600200 w 1600200"/>
              <a:gd name="connsiteY5" fmla="*/ 1009013 h 1009013"/>
              <a:gd name="connsiteX6" fmla="*/ 1066800 w 1600200"/>
              <a:gd name="connsiteY6" fmla="*/ 1009013 h 1009013"/>
              <a:gd name="connsiteX7" fmla="*/ 565404 w 1600200"/>
              <a:gd name="connsiteY7" fmla="*/ 1009013 h 1009013"/>
              <a:gd name="connsiteX8" fmla="*/ 0 w 1600200"/>
              <a:gd name="connsiteY8" fmla="*/ 1009013 h 1009013"/>
              <a:gd name="connsiteX9" fmla="*/ 0 w 1600200"/>
              <a:gd name="connsiteY9" fmla="*/ 514597 h 1009013"/>
              <a:gd name="connsiteX10" fmla="*/ 0 w 1600200"/>
              <a:gd name="connsiteY10" fmla="*/ 0 h 1009013"/>
              <a:gd name="connsiteX0" fmla="*/ 0 w 1600200"/>
              <a:gd name="connsiteY0" fmla="*/ 360641 h 1009013"/>
              <a:gd name="connsiteX1" fmla="*/ -388669 w 1600200"/>
              <a:gd name="connsiteY1" fmla="*/ 655187 h 1009013"/>
              <a:gd name="connsiteX2" fmla="*/ -789359 w 1600200"/>
              <a:gd name="connsiteY2" fmla="*/ 958843 h 1009013"/>
              <a:gd name="connsiteX3" fmla="*/ -1202070 w 1600200"/>
              <a:gd name="connsiteY3" fmla="*/ 1271609 h 1009013"/>
              <a:gd name="connsiteX4" fmla="*/ -1070240 w 1600200"/>
              <a:gd name="connsiteY4" fmla="*/ 1645190 h 1009013"/>
              <a:gd name="connsiteX5" fmla="*/ -933029 w 1600200"/>
              <a:gd name="connsiteY5" fmla="*/ 2034019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0200" h="1009013" fill="none" extrusionOk="0">
                <a:moveTo>
                  <a:pt x="0" y="0"/>
                </a:moveTo>
                <a:cubicBezTo>
                  <a:pt x="217790" y="8965"/>
                  <a:pt x="265289" y="-15550"/>
                  <a:pt x="517398" y="0"/>
                </a:cubicBezTo>
                <a:cubicBezTo>
                  <a:pt x="769507" y="15550"/>
                  <a:pt x="831968" y="-23191"/>
                  <a:pt x="1050798" y="0"/>
                </a:cubicBezTo>
                <a:cubicBezTo>
                  <a:pt x="1269628" y="23191"/>
                  <a:pt x="1432053" y="16117"/>
                  <a:pt x="1600200" y="0"/>
                </a:cubicBezTo>
                <a:cubicBezTo>
                  <a:pt x="1603367" y="200935"/>
                  <a:pt x="1616916" y="279879"/>
                  <a:pt x="1600200" y="504507"/>
                </a:cubicBezTo>
                <a:cubicBezTo>
                  <a:pt x="1583484" y="729135"/>
                  <a:pt x="1619026" y="847603"/>
                  <a:pt x="1600200" y="1009013"/>
                </a:cubicBezTo>
                <a:cubicBezTo>
                  <a:pt x="1420759" y="1029893"/>
                  <a:pt x="1220841" y="1030547"/>
                  <a:pt x="1066800" y="1009013"/>
                </a:cubicBezTo>
                <a:cubicBezTo>
                  <a:pt x="912759" y="987479"/>
                  <a:pt x="774060" y="1003850"/>
                  <a:pt x="565404" y="1009013"/>
                </a:cubicBezTo>
                <a:cubicBezTo>
                  <a:pt x="356748" y="1014176"/>
                  <a:pt x="231097" y="988415"/>
                  <a:pt x="0" y="1009013"/>
                </a:cubicBezTo>
                <a:cubicBezTo>
                  <a:pt x="14369" y="904593"/>
                  <a:pt x="20900" y="754149"/>
                  <a:pt x="0" y="514597"/>
                </a:cubicBezTo>
                <a:cubicBezTo>
                  <a:pt x="-20900" y="275045"/>
                  <a:pt x="24948" y="220588"/>
                  <a:pt x="0" y="0"/>
                </a:cubicBezTo>
                <a:close/>
              </a:path>
              <a:path w="1600200" h="1009013" fill="none" extrusionOk="0">
                <a:moveTo>
                  <a:pt x="0" y="360641"/>
                </a:moveTo>
                <a:cubicBezTo>
                  <a:pt x="-142524" y="483100"/>
                  <a:pt x="-278931" y="567910"/>
                  <a:pt x="-388669" y="655187"/>
                </a:cubicBezTo>
                <a:cubicBezTo>
                  <a:pt x="-498407" y="742464"/>
                  <a:pt x="-683517" y="869225"/>
                  <a:pt x="-789359" y="958843"/>
                </a:cubicBezTo>
                <a:cubicBezTo>
                  <a:pt x="-895201" y="1048461"/>
                  <a:pt x="-1070247" y="1176367"/>
                  <a:pt x="-1202070" y="1271609"/>
                </a:cubicBezTo>
                <a:cubicBezTo>
                  <a:pt x="-1158905" y="1356763"/>
                  <a:pt x="-1106440" y="1491224"/>
                  <a:pt x="-1070240" y="1645190"/>
                </a:cubicBezTo>
                <a:cubicBezTo>
                  <a:pt x="-1034040" y="1799156"/>
                  <a:pt x="-1009294" y="1859660"/>
                  <a:pt x="-933029" y="2034019"/>
                </a:cubicBezTo>
              </a:path>
              <a:path w="1600200" h="1009013" stroke="0" extrusionOk="0">
                <a:moveTo>
                  <a:pt x="0" y="0"/>
                </a:moveTo>
                <a:cubicBezTo>
                  <a:pt x="190549" y="16353"/>
                  <a:pt x="276821" y="23126"/>
                  <a:pt x="517398" y="0"/>
                </a:cubicBezTo>
                <a:cubicBezTo>
                  <a:pt x="757975" y="-23126"/>
                  <a:pt x="768003" y="-13099"/>
                  <a:pt x="1002792" y="0"/>
                </a:cubicBezTo>
                <a:cubicBezTo>
                  <a:pt x="1237581" y="13099"/>
                  <a:pt x="1449060" y="-19632"/>
                  <a:pt x="1600200" y="0"/>
                </a:cubicBezTo>
                <a:cubicBezTo>
                  <a:pt x="1614493" y="136466"/>
                  <a:pt x="1611974" y="329582"/>
                  <a:pt x="1600200" y="494416"/>
                </a:cubicBezTo>
                <a:cubicBezTo>
                  <a:pt x="1588426" y="659250"/>
                  <a:pt x="1600020" y="810331"/>
                  <a:pt x="1600200" y="1009013"/>
                </a:cubicBezTo>
                <a:cubicBezTo>
                  <a:pt x="1482089" y="1016483"/>
                  <a:pt x="1346453" y="985379"/>
                  <a:pt x="1098804" y="1009013"/>
                </a:cubicBezTo>
                <a:cubicBezTo>
                  <a:pt x="851155" y="1032647"/>
                  <a:pt x="723566" y="1018599"/>
                  <a:pt x="597408" y="1009013"/>
                </a:cubicBezTo>
                <a:cubicBezTo>
                  <a:pt x="471250" y="999427"/>
                  <a:pt x="153567" y="994111"/>
                  <a:pt x="0" y="1009013"/>
                </a:cubicBezTo>
                <a:cubicBezTo>
                  <a:pt x="-21372" y="844147"/>
                  <a:pt x="6650" y="694626"/>
                  <a:pt x="0" y="534777"/>
                </a:cubicBezTo>
                <a:cubicBezTo>
                  <a:pt x="-6650" y="374928"/>
                  <a:pt x="-743" y="125277"/>
                  <a:pt x="0" y="0"/>
                </a:cubicBezTo>
                <a:close/>
              </a:path>
              <a:path w="1600200" h="1009013" fill="none" stroke="0" extrusionOk="0">
                <a:moveTo>
                  <a:pt x="0" y="360641"/>
                </a:moveTo>
                <a:cubicBezTo>
                  <a:pt x="-189924" y="509671"/>
                  <a:pt x="-204606" y="543617"/>
                  <a:pt x="-412711" y="673407"/>
                </a:cubicBezTo>
                <a:cubicBezTo>
                  <a:pt x="-620816" y="803197"/>
                  <a:pt x="-610006" y="837262"/>
                  <a:pt x="-777339" y="949734"/>
                </a:cubicBezTo>
                <a:cubicBezTo>
                  <a:pt x="-944672" y="1062206"/>
                  <a:pt x="-1127217" y="1187939"/>
                  <a:pt x="-1202070" y="1271609"/>
                </a:cubicBezTo>
                <a:cubicBezTo>
                  <a:pt x="-1152585" y="1367696"/>
                  <a:pt x="-1125773" y="1459560"/>
                  <a:pt x="-1072930" y="1637566"/>
                </a:cubicBezTo>
                <a:cubicBezTo>
                  <a:pt x="-1020087" y="1815572"/>
                  <a:pt x="-987285" y="1833666"/>
                  <a:pt x="-933029" y="2034019"/>
                </a:cubicBezTo>
              </a:path>
            </a:pathLst>
          </a:custGeom>
          <a:solidFill>
            <a:srgbClr val="CCFFCC"/>
          </a:solidFill>
          <a:ln w="38100" cmpd="sng">
            <a:solidFill>
              <a:schemeClr val="accent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borderCallout2">
                    <a:avLst>
                      <a:gd name="adj1" fmla="val 35742"/>
                      <a:gd name="adj2" fmla="val 0"/>
                      <a:gd name="adj3" fmla="val 126025"/>
                      <a:gd name="adj4" fmla="val -75120"/>
                      <a:gd name="adj5" fmla="val 201585"/>
                      <a:gd name="adj6" fmla="val -5830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3A8563B-C6A5-078F-42BF-5FADAF9A59DF}"/>
              </a:ext>
            </a:extLst>
          </p:cNvPr>
          <p:cNvSpPr txBox="1"/>
          <p:nvPr/>
        </p:nvSpPr>
        <p:spPr>
          <a:xfrm>
            <a:off x="1445452" y="1873157"/>
            <a:ext cx="134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*Afekt*</a:t>
            </a:r>
          </a:p>
        </p:txBody>
      </p:sp>
      <p:sp>
        <p:nvSpPr>
          <p:cNvPr id="14" name="Bublinový popisek: zahnutá čára 13">
            <a:extLst>
              <a:ext uri="{FF2B5EF4-FFF2-40B4-BE49-F238E27FC236}">
                <a16:creationId xmlns:a16="http://schemas.microsoft.com/office/drawing/2014/main" id="{7DC27AE9-5EDF-1F42-7629-776FF89AF83E}"/>
              </a:ext>
            </a:extLst>
          </p:cNvPr>
          <p:cNvSpPr/>
          <p:nvPr/>
        </p:nvSpPr>
        <p:spPr>
          <a:xfrm>
            <a:off x="4988323" y="1288237"/>
            <a:ext cx="1600200" cy="1009013"/>
          </a:xfrm>
          <a:custGeom>
            <a:avLst/>
            <a:gdLst>
              <a:gd name="connsiteX0" fmla="*/ 0 w 1600200"/>
              <a:gd name="connsiteY0" fmla="*/ 0 h 1009013"/>
              <a:gd name="connsiteX1" fmla="*/ 501396 w 1600200"/>
              <a:gd name="connsiteY1" fmla="*/ 0 h 1009013"/>
              <a:gd name="connsiteX2" fmla="*/ 1034796 w 1600200"/>
              <a:gd name="connsiteY2" fmla="*/ 0 h 1009013"/>
              <a:gd name="connsiteX3" fmla="*/ 1600200 w 1600200"/>
              <a:gd name="connsiteY3" fmla="*/ 0 h 1009013"/>
              <a:gd name="connsiteX4" fmla="*/ 1600200 w 1600200"/>
              <a:gd name="connsiteY4" fmla="*/ 524687 h 1009013"/>
              <a:gd name="connsiteX5" fmla="*/ 1600200 w 1600200"/>
              <a:gd name="connsiteY5" fmla="*/ 1009013 h 1009013"/>
              <a:gd name="connsiteX6" fmla="*/ 1098804 w 1600200"/>
              <a:gd name="connsiteY6" fmla="*/ 1009013 h 1009013"/>
              <a:gd name="connsiteX7" fmla="*/ 533400 w 1600200"/>
              <a:gd name="connsiteY7" fmla="*/ 1009013 h 1009013"/>
              <a:gd name="connsiteX8" fmla="*/ 0 w 1600200"/>
              <a:gd name="connsiteY8" fmla="*/ 1009013 h 1009013"/>
              <a:gd name="connsiteX9" fmla="*/ 0 w 1600200"/>
              <a:gd name="connsiteY9" fmla="*/ 484326 h 1009013"/>
              <a:gd name="connsiteX10" fmla="*/ 0 w 1600200"/>
              <a:gd name="connsiteY10" fmla="*/ 0 h 1009013"/>
              <a:gd name="connsiteX0" fmla="*/ 0 w 1600200"/>
              <a:gd name="connsiteY0" fmla="*/ 360641 h 1009013"/>
              <a:gd name="connsiteX1" fmla="*/ -596543 w 1600200"/>
              <a:gd name="connsiteY1" fmla="*/ 710717 h 1009013"/>
              <a:gd name="connsiteX2" fmla="*/ -1147199 w 1600200"/>
              <a:gd name="connsiteY2" fmla="*/ 1033865 h 1009013"/>
              <a:gd name="connsiteX3" fmla="*/ -1401473 w 1600200"/>
              <a:gd name="connsiteY3" fmla="*/ 1463843 h 1009013"/>
              <a:gd name="connsiteX4" fmla="*/ -1619764 w 1600200"/>
              <a:gd name="connsiteY4" fmla="*/ 1832976 h 1009013"/>
              <a:gd name="connsiteX5" fmla="*/ -1866841 w 1600200"/>
              <a:gd name="connsiteY5" fmla="*/ 2250785 h 100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00200" h="1009013" fill="none" extrusionOk="0">
                <a:moveTo>
                  <a:pt x="0" y="0"/>
                </a:moveTo>
                <a:cubicBezTo>
                  <a:pt x="120921" y="24662"/>
                  <a:pt x="370878" y="-23162"/>
                  <a:pt x="501396" y="0"/>
                </a:cubicBezTo>
                <a:cubicBezTo>
                  <a:pt x="631914" y="23162"/>
                  <a:pt x="850660" y="11469"/>
                  <a:pt x="1034796" y="0"/>
                </a:cubicBezTo>
                <a:cubicBezTo>
                  <a:pt x="1218932" y="-11469"/>
                  <a:pt x="1352284" y="10490"/>
                  <a:pt x="1600200" y="0"/>
                </a:cubicBezTo>
                <a:cubicBezTo>
                  <a:pt x="1599218" y="107273"/>
                  <a:pt x="1582267" y="295006"/>
                  <a:pt x="1600200" y="524687"/>
                </a:cubicBezTo>
                <a:cubicBezTo>
                  <a:pt x="1618133" y="754368"/>
                  <a:pt x="1606390" y="832789"/>
                  <a:pt x="1600200" y="1009013"/>
                </a:cubicBezTo>
                <a:cubicBezTo>
                  <a:pt x="1407917" y="1003049"/>
                  <a:pt x="1316977" y="1032350"/>
                  <a:pt x="1098804" y="1009013"/>
                </a:cubicBezTo>
                <a:cubicBezTo>
                  <a:pt x="880631" y="985676"/>
                  <a:pt x="650332" y="1027417"/>
                  <a:pt x="533400" y="1009013"/>
                </a:cubicBezTo>
                <a:cubicBezTo>
                  <a:pt x="416468" y="990609"/>
                  <a:pt x="208324" y="991795"/>
                  <a:pt x="0" y="1009013"/>
                </a:cubicBezTo>
                <a:cubicBezTo>
                  <a:pt x="16309" y="872648"/>
                  <a:pt x="16805" y="682055"/>
                  <a:pt x="0" y="484326"/>
                </a:cubicBezTo>
                <a:cubicBezTo>
                  <a:pt x="-16805" y="286597"/>
                  <a:pt x="-8467" y="118536"/>
                  <a:pt x="0" y="0"/>
                </a:cubicBezTo>
                <a:close/>
              </a:path>
              <a:path w="1600200" h="1009013" fill="none" extrusionOk="0">
                <a:moveTo>
                  <a:pt x="0" y="360641"/>
                </a:moveTo>
                <a:cubicBezTo>
                  <a:pt x="-215146" y="502061"/>
                  <a:pt x="-311435" y="579767"/>
                  <a:pt x="-596543" y="710717"/>
                </a:cubicBezTo>
                <a:cubicBezTo>
                  <a:pt x="-881651" y="841667"/>
                  <a:pt x="-883139" y="898530"/>
                  <a:pt x="-1147199" y="1033865"/>
                </a:cubicBezTo>
                <a:cubicBezTo>
                  <a:pt x="-1236200" y="1205388"/>
                  <a:pt x="-1356121" y="1348800"/>
                  <a:pt x="-1401473" y="1463843"/>
                </a:cubicBezTo>
                <a:cubicBezTo>
                  <a:pt x="-1446825" y="1578886"/>
                  <a:pt x="-1519359" y="1669650"/>
                  <a:pt x="-1619764" y="1832976"/>
                </a:cubicBezTo>
                <a:cubicBezTo>
                  <a:pt x="-1720169" y="1996302"/>
                  <a:pt x="-1786862" y="2122667"/>
                  <a:pt x="-1866841" y="2250785"/>
                </a:cubicBezTo>
              </a:path>
              <a:path w="1600200" h="1009013" stroke="0" extrusionOk="0">
                <a:moveTo>
                  <a:pt x="0" y="0"/>
                </a:moveTo>
                <a:cubicBezTo>
                  <a:pt x="142954" y="2988"/>
                  <a:pt x="355958" y="10086"/>
                  <a:pt x="549402" y="0"/>
                </a:cubicBezTo>
                <a:cubicBezTo>
                  <a:pt x="742846" y="-10086"/>
                  <a:pt x="949825" y="24638"/>
                  <a:pt x="1114806" y="0"/>
                </a:cubicBezTo>
                <a:cubicBezTo>
                  <a:pt x="1279787" y="-24638"/>
                  <a:pt x="1469481" y="-20741"/>
                  <a:pt x="1600200" y="0"/>
                </a:cubicBezTo>
                <a:cubicBezTo>
                  <a:pt x="1620709" y="220370"/>
                  <a:pt x="1583829" y="375095"/>
                  <a:pt x="1600200" y="524687"/>
                </a:cubicBezTo>
                <a:cubicBezTo>
                  <a:pt x="1616571" y="674279"/>
                  <a:pt x="1598712" y="789550"/>
                  <a:pt x="1600200" y="1009013"/>
                </a:cubicBezTo>
                <a:cubicBezTo>
                  <a:pt x="1358215" y="1013672"/>
                  <a:pt x="1238387" y="1008168"/>
                  <a:pt x="1098804" y="1009013"/>
                </a:cubicBezTo>
                <a:cubicBezTo>
                  <a:pt x="959221" y="1009858"/>
                  <a:pt x="775671" y="1031339"/>
                  <a:pt x="613410" y="1009013"/>
                </a:cubicBezTo>
                <a:cubicBezTo>
                  <a:pt x="451149" y="986687"/>
                  <a:pt x="214670" y="992762"/>
                  <a:pt x="0" y="1009013"/>
                </a:cubicBezTo>
                <a:cubicBezTo>
                  <a:pt x="5236" y="887087"/>
                  <a:pt x="1586" y="745827"/>
                  <a:pt x="0" y="524687"/>
                </a:cubicBezTo>
                <a:cubicBezTo>
                  <a:pt x="-1586" y="303547"/>
                  <a:pt x="416" y="257135"/>
                  <a:pt x="0" y="0"/>
                </a:cubicBezTo>
                <a:close/>
              </a:path>
              <a:path w="1600200" h="1009013" fill="none" stroke="0" extrusionOk="0">
                <a:moveTo>
                  <a:pt x="0" y="360641"/>
                </a:moveTo>
                <a:cubicBezTo>
                  <a:pt x="-233011" y="533298"/>
                  <a:pt x="-345182" y="580005"/>
                  <a:pt x="-573600" y="697253"/>
                </a:cubicBezTo>
                <a:cubicBezTo>
                  <a:pt x="-802018" y="814501"/>
                  <a:pt x="-979783" y="903695"/>
                  <a:pt x="-1147199" y="1033865"/>
                </a:cubicBezTo>
                <a:cubicBezTo>
                  <a:pt x="-1205151" y="1168208"/>
                  <a:pt x="-1301694" y="1278526"/>
                  <a:pt x="-1394276" y="1451674"/>
                </a:cubicBezTo>
                <a:cubicBezTo>
                  <a:pt x="-1486858" y="1624822"/>
                  <a:pt x="-1568071" y="1770496"/>
                  <a:pt x="-1641353" y="1869483"/>
                </a:cubicBezTo>
                <a:cubicBezTo>
                  <a:pt x="-1714635" y="1968470"/>
                  <a:pt x="-1781651" y="2072014"/>
                  <a:pt x="-1866841" y="2250785"/>
                </a:cubicBezTo>
              </a:path>
            </a:pathLst>
          </a:custGeom>
          <a:solidFill>
            <a:srgbClr val="CCECFF"/>
          </a:solidFill>
          <a:ln w="38100" cmpd="sng">
            <a:solidFill>
              <a:srgbClr val="00B0F0"/>
            </a:solidFill>
            <a:round/>
            <a:extLst>
              <a:ext uri="{C807C97D-BFC1-408E-A445-0C87EB9F89A2}">
                <ask:lineSketchStyleProps xmlns:ask="http://schemas.microsoft.com/office/drawing/2018/sketchyshapes" sd="2536362885">
                  <a:prstGeom prst="borderCallout2">
                    <a:avLst>
                      <a:gd name="adj1" fmla="val 35742"/>
                      <a:gd name="adj2" fmla="val 0"/>
                      <a:gd name="adj3" fmla="val 102463"/>
                      <a:gd name="adj4" fmla="val -71691"/>
                      <a:gd name="adj5" fmla="val 223068"/>
                      <a:gd name="adj6" fmla="val -116663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0C6BCAB-DAC9-4D05-E21B-DFFE088C97F0}"/>
              </a:ext>
            </a:extLst>
          </p:cNvPr>
          <p:cNvSpPr txBox="1"/>
          <p:nvPr/>
        </p:nvSpPr>
        <p:spPr>
          <a:xfrm>
            <a:off x="5158302" y="1542249"/>
            <a:ext cx="123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Nálada</a:t>
            </a:r>
          </a:p>
        </p:txBody>
      </p:sp>
      <p:cxnSp>
        <p:nvCxnSpPr>
          <p:cNvPr id="22" name="Přímá spojnice 5">
            <a:extLst>
              <a:ext uri="{FF2B5EF4-FFF2-40B4-BE49-F238E27FC236}">
                <a16:creationId xmlns:a16="http://schemas.microsoft.com/office/drawing/2014/main" id="{472BE8FD-86CF-4E00-DBFA-40DC2FDDACA8}"/>
              </a:ext>
            </a:extLst>
          </p:cNvPr>
          <p:cNvCxnSpPr>
            <a:cxnSpLocks/>
          </p:cNvCxnSpPr>
          <p:nvPr/>
        </p:nvCxnSpPr>
        <p:spPr>
          <a:xfrm>
            <a:off x="457126" y="3618818"/>
            <a:ext cx="338402" cy="0"/>
          </a:xfrm>
          <a:prstGeom prst="straightConnector1">
            <a:avLst/>
          </a:prstGeom>
          <a:ln w="254000" cap="rnd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5">
            <a:extLst>
              <a:ext uri="{FF2B5EF4-FFF2-40B4-BE49-F238E27FC236}">
                <a16:creationId xmlns:a16="http://schemas.microsoft.com/office/drawing/2014/main" id="{2D22C72E-4A63-B14A-965C-50C16F376064}"/>
              </a:ext>
            </a:extLst>
          </p:cNvPr>
          <p:cNvCxnSpPr>
            <a:cxnSpLocks/>
          </p:cNvCxnSpPr>
          <p:nvPr/>
        </p:nvCxnSpPr>
        <p:spPr>
          <a:xfrm flipH="1">
            <a:off x="444541" y="4287178"/>
            <a:ext cx="3005" cy="0"/>
          </a:xfrm>
          <a:prstGeom prst="straightConnector1">
            <a:avLst/>
          </a:prstGeom>
          <a:ln w="2540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54ADB4AC-AB32-F52E-ACA9-F30366E36A69}"/>
              </a:ext>
            </a:extLst>
          </p:cNvPr>
          <p:cNvSpPr txBox="1"/>
          <p:nvPr/>
        </p:nvSpPr>
        <p:spPr>
          <a:xfrm>
            <a:off x="11123486" y="4358673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ČAS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812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F580F041-DC12-4416-8D50-10D5CB88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92"/>
            <a:ext cx="10515600" cy="994835"/>
          </a:xfrm>
        </p:spPr>
        <p:txBody>
          <a:bodyPr rtlCol="0"/>
          <a:lstStyle/>
          <a:p>
            <a:pPr rtl="0"/>
            <a:r>
              <a:rPr lang="cs-CZ" dirty="0"/>
              <a:t>Základní emoce</a:t>
            </a:r>
            <a:endParaRPr lang="en-GB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F3A35CB8-192D-46E2-ABAC-ED96BB3582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0800" y="3608439"/>
            <a:ext cx="2351446" cy="491509"/>
          </a:xfrm>
        </p:spPr>
        <p:txBody>
          <a:bodyPr rtlCol="0"/>
          <a:lstStyle/>
          <a:p>
            <a:pPr rtl="0"/>
            <a:r>
              <a:rPr lang="cs-CZ" dirty="0"/>
              <a:t>Smutek</a:t>
            </a:r>
            <a:endParaRPr lang="en-GB" dirty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A1AC70BF-8941-481C-8D24-0B619A898E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86216" y="4106205"/>
            <a:ext cx="2351446" cy="491509"/>
          </a:xfrm>
        </p:spPr>
        <p:txBody>
          <a:bodyPr rtlCol="0"/>
          <a:lstStyle/>
          <a:p>
            <a:pPr rtl="0"/>
            <a:r>
              <a:rPr lang="cs-CZ" dirty="0"/>
              <a:t>hněv</a:t>
            </a:r>
            <a:endParaRPr lang="en-GB" dirty="0"/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F8450002-65CC-44ED-9FA3-79F17962B3B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17254" y="2764309"/>
            <a:ext cx="2351446" cy="491509"/>
          </a:xfrm>
        </p:spPr>
        <p:txBody>
          <a:bodyPr rtlCol="0"/>
          <a:lstStyle/>
          <a:p>
            <a:pPr rtl="0"/>
            <a:r>
              <a:rPr lang="cs-CZ" dirty="0"/>
              <a:t>Radost</a:t>
            </a:r>
            <a:endParaRPr lang="en-GB" dirty="0"/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8323A42F-7332-5FA6-BF45-B7A3CE81CCC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167818" y="5019418"/>
            <a:ext cx="2351446" cy="491509"/>
          </a:xfrm>
        </p:spPr>
        <p:txBody>
          <a:bodyPr/>
          <a:lstStyle/>
          <a:p>
            <a:r>
              <a:rPr lang="cs-CZ" dirty="0"/>
              <a:t>Odpor</a:t>
            </a:r>
            <a:endParaRPr lang="en-GB" dirty="0"/>
          </a:p>
        </p:txBody>
      </p:sp>
      <p:sp>
        <p:nvSpPr>
          <p:cNvPr id="14" name="Text Placeholder 61">
            <a:extLst>
              <a:ext uri="{FF2B5EF4-FFF2-40B4-BE49-F238E27FC236}">
                <a16:creationId xmlns:a16="http://schemas.microsoft.com/office/drawing/2014/main" id="{092E4F3D-D7BD-52DB-837C-B6E26E8741A4}"/>
              </a:ext>
            </a:extLst>
          </p:cNvPr>
          <p:cNvSpPr txBox="1">
            <a:spLocks/>
          </p:cNvSpPr>
          <p:nvPr/>
        </p:nvSpPr>
        <p:spPr>
          <a:xfrm>
            <a:off x="2167818" y="2758052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Strach</a:t>
            </a:r>
            <a:endParaRPr lang="en-GB" dirty="0"/>
          </a:p>
        </p:txBody>
      </p:sp>
      <p:sp>
        <p:nvSpPr>
          <p:cNvPr id="21" name="Zástupný text 12">
            <a:extLst>
              <a:ext uri="{FF2B5EF4-FFF2-40B4-BE49-F238E27FC236}">
                <a16:creationId xmlns:a16="http://schemas.microsoft.com/office/drawing/2014/main" id="{F452836D-C5F1-FF03-2ADF-C26CC6EAE808}"/>
              </a:ext>
            </a:extLst>
          </p:cNvPr>
          <p:cNvSpPr txBox="1">
            <a:spLocks/>
          </p:cNvSpPr>
          <p:nvPr/>
        </p:nvSpPr>
        <p:spPr>
          <a:xfrm>
            <a:off x="8319237" y="4527909"/>
            <a:ext cx="2351446" cy="491509"/>
          </a:xfrm>
          <a:prstGeom prst="rect">
            <a:avLst/>
          </a:prstGeom>
        </p:spPr>
        <p:txBody>
          <a:bodyPr rtlCol="0" anchor="b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překvapení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53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F580F041-DC12-4416-8D50-10D5CB88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4835"/>
          </a:xfrm>
        </p:spPr>
        <p:txBody>
          <a:bodyPr rtlCol="0"/>
          <a:lstStyle/>
          <a:p>
            <a:pPr rtl="0"/>
            <a:r>
              <a:rPr lang="cs-CZ" dirty="0"/>
              <a:t>Základní emoce</a:t>
            </a:r>
            <a:endParaRPr lang="en-GB" dirty="0"/>
          </a:p>
        </p:txBody>
      </p:sp>
      <p:pic>
        <p:nvPicPr>
          <p:cNvPr id="1026" name="Picture 2" descr="Plutchikův model emocí">
            <a:extLst>
              <a:ext uri="{FF2B5EF4-FFF2-40B4-BE49-F238E27FC236}">
                <a16:creationId xmlns:a16="http://schemas.microsoft.com/office/drawing/2014/main" id="{55C3B632-C01C-C4F7-6121-5DE2F3786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723900"/>
            <a:ext cx="8896350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82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B1E7A-2F5A-D7FA-8FB2-C35051AA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emocí</a:t>
            </a:r>
            <a:endParaRPr lang="en-GB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6D114CC9-0717-9694-4589-73071D52C7E3}"/>
              </a:ext>
            </a:extLst>
          </p:cNvPr>
          <p:cNvSpPr txBox="1"/>
          <p:nvPr/>
        </p:nvSpPr>
        <p:spPr>
          <a:xfrm>
            <a:off x="-166255" y="1951672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kladné</a:t>
            </a:r>
            <a:r>
              <a:rPr lang="en-GB" b="1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libé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radost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láska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záporné</a:t>
            </a:r>
            <a:r>
              <a:rPr lang="en-GB" b="1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nelibé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žal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nenávist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  <a:endParaRPr lang="cs-CZ" b="0" i="0" dirty="0">
              <a:solidFill>
                <a:srgbClr val="212529"/>
              </a:solidFill>
              <a:effectLst/>
              <a:latin typeface="system-ui"/>
            </a:endParaRPr>
          </a:p>
          <a:p>
            <a:pPr lvl="1" algn="l"/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stenické</a:t>
            </a:r>
            <a:r>
              <a:rPr lang="en-GB" b="1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mobilizující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zlost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asthenické</a:t>
            </a:r>
            <a:r>
              <a:rPr lang="en-GB" b="1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demobilizující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smutek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B68BF88-BE97-7F9E-1B31-A89D56BD63E0}"/>
              </a:ext>
            </a:extLst>
          </p:cNvPr>
          <p:cNvSpPr txBox="1"/>
          <p:nvPr/>
        </p:nvSpPr>
        <p:spPr>
          <a:xfrm>
            <a:off x="6096000" y="2228671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>
                <a:solidFill>
                  <a:srgbClr val="212529"/>
                </a:solidFill>
                <a:effectLst/>
                <a:latin typeface="system-ui"/>
              </a:rPr>
              <a:t>emoční zabarvení pocitů a vjemů</a:t>
            </a:r>
            <a:r>
              <a:rPr lang="en-GB" b="0" i="0">
                <a:solidFill>
                  <a:srgbClr val="212529"/>
                </a:solidFill>
                <a:effectLst/>
                <a:latin typeface="system-ui"/>
              </a:rPr>
              <a:t> (libé, nelibé)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>
                <a:solidFill>
                  <a:srgbClr val="212529"/>
                </a:solidFill>
                <a:effectLst/>
                <a:latin typeface="system-ui"/>
              </a:rPr>
              <a:t>afekty</a:t>
            </a:r>
            <a:r>
              <a:rPr lang="en-GB" b="0" i="0">
                <a:solidFill>
                  <a:srgbClr val="212529"/>
                </a:solidFill>
                <a:effectLst/>
                <a:latin typeface="system-ui"/>
              </a:rPr>
              <a:t> (krátkodobé, prudké emoční reakce)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>
                <a:solidFill>
                  <a:srgbClr val="212529"/>
                </a:solidFill>
                <a:effectLst/>
                <a:latin typeface="system-ui"/>
              </a:rPr>
              <a:t>nálady</a:t>
            </a:r>
            <a:r>
              <a:rPr lang="en-GB" b="0" i="0">
                <a:solidFill>
                  <a:srgbClr val="212529"/>
                </a:solidFill>
                <a:effectLst/>
                <a:latin typeface="system-ui"/>
              </a:rPr>
              <a:t> (protrahované emoční stavy)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>
                <a:solidFill>
                  <a:srgbClr val="212529"/>
                </a:solidFill>
                <a:effectLst/>
                <a:latin typeface="system-ui"/>
              </a:rPr>
              <a:t>city a vyšší emoce</a:t>
            </a:r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E206F2B-D1FE-D35D-7E43-3ACF57A99950}"/>
              </a:ext>
            </a:extLst>
          </p:cNvPr>
          <p:cNvSpPr txBox="1"/>
          <p:nvPr/>
        </p:nvSpPr>
        <p:spPr>
          <a:xfrm>
            <a:off x="3048000" y="4505682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nižší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podněty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z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vitální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oblasti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uspokojení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základních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potřeb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212529"/>
                </a:solidFill>
                <a:effectLst/>
                <a:latin typeface="system-ui"/>
              </a:rPr>
              <a:t>vyšší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společenské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,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specificky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lidské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212529"/>
                </a:solidFill>
                <a:effectLst/>
                <a:latin typeface="system-ui"/>
              </a:rPr>
              <a:t>city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system-ui"/>
              </a:rPr>
              <a:t>intelektuální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 (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spojené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s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intelektuální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system-ui"/>
              </a:rPr>
              <a:t>činností</a:t>
            </a:r>
            <a:r>
              <a:rPr lang="en-GB" b="0" i="0" dirty="0">
                <a:solidFill>
                  <a:srgbClr val="212529"/>
                </a:solidFill>
                <a:effectLst/>
                <a:latin typeface="system-ui"/>
              </a:rPr>
              <a:t>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212529"/>
                </a:solidFill>
                <a:effectLst/>
                <a:latin typeface="system-ui"/>
              </a:rPr>
              <a:t>city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system-ui"/>
              </a:rPr>
              <a:t>estetické</a:t>
            </a:r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212529"/>
                </a:solidFill>
                <a:effectLst/>
                <a:latin typeface="system-ui"/>
              </a:rPr>
              <a:t>city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system-ui"/>
              </a:rPr>
              <a:t>morální</a:t>
            </a:r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212529"/>
                </a:solidFill>
                <a:effectLst/>
                <a:latin typeface="system-ui"/>
              </a:rPr>
              <a:t>city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system-ui"/>
              </a:rPr>
              <a:t>etické</a:t>
            </a:r>
            <a:endParaRPr lang="en-GB" b="0" i="0" dirty="0">
              <a:solidFill>
                <a:srgbClr val="212529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99532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413FC-FF07-74B0-9E3E-24402B3C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4835"/>
          </a:xfrm>
        </p:spPr>
        <p:txBody>
          <a:bodyPr/>
          <a:lstStyle/>
          <a:p>
            <a:r>
              <a:rPr lang="cs-CZ" dirty="0"/>
              <a:t>Funkce emocí</a:t>
            </a:r>
            <a:endParaRPr lang="en-GB" dirty="0"/>
          </a:p>
        </p:txBody>
      </p:sp>
      <p:pic>
        <p:nvPicPr>
          <p:cNvPr id="18" name="Picture 2" descr="Plutchikův model emocí">
            <a:extLst>
              <a:ext uri="{FF2B5EF4-FFF2-40B4-BE49-F238E27FC236}">
                <a16:creationId xmlns:a16="http://schemas.microsoft.com/office/drawing/2014/main" id="{F0BCFF78-84D7-352C-8C07-E6D60F023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723900"/>
            <a:ext cx="8896350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588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5" descr="A picture of a field of grass sprouting">
            <a:extLst>
              <a:ext uri="{FF2B5EF4-FFF2-40B4-BE49-F238E27FC236}">
                <a16:creationId xmlns:a16="http://schemas.microsoft.com/office/drawing/2014/main" id="{594B2289-B469-43CF-B394-071C6B0A4DD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0274" y="0"/>
            <a:ext cx="6680656" cy="6858000"/>
          </a:xfrm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ACCC441D-ABC9-33C2-D3A2-7AF22054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64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6E591A9F-3D7C-4703-9B15-CA31666C8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98" y="1639644"/>
            <a:ext cx="10332204" cy="4660605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6124F994-2B8C-440B-9DEB-440F0DA0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důležité části mozku</a:t>
            </a:r>
          </a:p>
        </p:txBody>
      </p:sp>
      <p:sp>
        <p:nvSpPr>
          <p:cNvPr id="11" name="Zástupný symbol pro text 2">
            <a:extLst>
              <a:ext uri="{FF2B5EF4-FFF2-40B4-BE49-F238E27FC236}">
                <a16:creationId xmlns:a16="http://schemas.microsoft.com/office/drawing/2014/main" id="{82DED5FF-CC26-484C-96D2-2CF2C709E032}"/>
              </a:ext>
            </a:extLst>
          </p:cNvPr>
          <p:cNvSpPr txBox="1">
            <a:spLocks/>
          </p:cNvSpPr>
          <p:nvPr/>
        </p:nvSpPr>
        <p:spPr>
          <a:xfrm>
            <a:off x="5739697" y="6292473"/>
            <a:ext cx="6317186" cy="47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Zdroj obrázku: https://psychologicketipy.cz/rozhodovani-mozek-omyly/</a:t>
            </a:r>
          </a:p>
        </p:txBody>
      </p:sp>
    </p:spTree>
    <p:extLst>
      <p:ext uri="{BB962C8B-B14F-4D97-AF65-F5344CB8AC3E}">
        <p14:creationId xmlns:p14="http://schemas.microsoft.com/office/powerpoint/2010/main" val="344263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EE5A625-CF8D-4DB8-B64A-918374A7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979988" cy="6858000"/>
          </a:xfrm>
        </p:spPr>
        <p:txBody>
          <a:bodyPr rtlCol="0"/>
          <a:lstStyle/>
          <a:p>
            <a:pPr rtl="0"/>
            <a:r>
              <a:rPr lang="cs-CZ" dirty="0"/>
              <a:t>Mozkový kmen</a:t>
            </a:r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C31DFE7-B40B-46F0-B411-4719122FE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EA87306C-81BA-4795-A5CA-9392456A8C1E}" type="slidenum">
              <a:rPr lang="en-GB" smtClean="0"/>
              <a:pPr rtl="0"/>
              <a:t>3</a:t>
            </a:fld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662E445-5222-442C-9812-2FA51B852A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43575" y="401783"/>
            <a:ext cx="5859420" cy="5339890"/>
          </a:xfrm>
        </p:spPr>
        <p:txBody>
          <a:bodyPr rtlCol="0"/>
          <a:lstStyle/>
          <a:p>
            <a:r>
              <a:rPr lang="cs-CZ" dirty="0">
                <a:latin typeface="Abadi" panose="020B0604020104020204" pitchFamily="34" charset="0"/>
              </a:rPr>
              <a:t>Zajišťuje přežití organismu, řídí fyziologické funkce a rychle a účinně reaguje na ohrožení</a:t>
            </a:r>
          </a:p>
          <a:p>
            <a:r>
              <a:rPr lang="cs-CZ" dirty="0">
                <a:latin typeface="Abadi" panose="020B0604020104020204" pitchFamily="34" charset="0"/>
              </a:rPr>
              <a:t>ÚTĚK</a:t>
            </a:r>
          </a:p>
          <a:p>
            <a:pPr lvl="1"/>
            <a:r>
              <a:rPr lang="cs-CZ" dirty="0">
                <a:latin typeface="Abadi" panose="020B0604020104020204" pitchFamily="34" charset="0"/>
              </a:rPr>
              <a:t>Snaha uniknout z náročné situace</a:t>
            </a:r>
          </a:p>
          <a:p>
            <a:pPr lvl="1"/>
            <a:r>
              <a:rPr lang="cs-CZ" dirty="0">
                <a:latin typeface="Abadi" panose="020B0604020104020204" pitchFamily="34" charset="0"/>
              </a:rPr>
              <a:t>Rozvoj závislosti</a:t>
            </a:r>
          </a:p>
          <a:p>
            <a:r>
              <a:rPr lang="cs-CZ" dirty="0">
                <a:latin typeface="Abadi" panose="020B0604020104020204" pitchFamily="34" charset="0"/>
              </a:rPr>
              <a:t>ÚTOK</a:t>
            </a:r>
          </a:p>
          <a:p>
            <a:pPr lvl="1"/>
            <a:r>
              <a:rPr lang="cs-CZ" dirty="0">
                <a:latin typeface="Abadi" panose="020B0604020104020204" pitchFamily="34" charset="0"/>
              </a:rPr>
              <a:t>Agresivní chování, sebepoškozování, problémové chování, manipulace, zastrašování</a:t>
            </a:r>
          </a:p>
          <a:p>
            <a:r>
              <a:rPr lang="cs-CZ" dirty="0">
                <a:latin typeface="Abadi" panose="020B0604020104020204" pitchFamily="34" charset="0"/>
              </a:rPr>
              <a:t>USTRNUTÍ</a:t>
            </a:r>
          </a:p>
          <a:p>
            <a:pPr lvl="1"/>
            <a:r>
              <a:rPr lang="cs-CZ" dirty="0">
                <a:latin typeface="Abadi" panose="020B0604020104020204" pitchFamily="34" charset="0"/>
              </a:rPr>
              <a:t>Pasivita, odpojení, paralýza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D11EA8B-DB5B-4136-99D3-4D19B6692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9486" y="4715995"/>
            <a:ext cx="3282916" cy="64069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4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EE5A625-CF8D-4DB8-B64A-918374A7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979988" cy="6858000"/>
          </a:xfrm>
        </p:spPr>
        <p:txBody>
          <a:bodyPr rtlCol="0"/>
          <a:lstStyle/>
          <a:p>
            <a:pPr rtl="0"/>
            <a:r>
              <a:rPr lang="cs-CZ" dirty="0"/>
              <a:t>MOZKOVÁ KŮRA</a:t>
            </a:r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C31DFE7-B40B-46F0-B411-4719122FE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EA87306C-81BA-4795-A5CA-9392456A8C1E}" type="slidenum">
              <a:rPr lang="en-GB" smtClean="0"/>
              <a:pPr rtl="0"/>
              <a:t>4</a:t>
            </a:fld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662E445-5222-442C-9812-2FA51B852A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43575" y="401783"/>
            <a:ext cx="5859420" cy="2285999"/>
          </a:xfrm>
        </p:spPr>
        <p:txBody>
          <a:bodyPr rtlCol="0"/>
          <a:lstStyle/>
          <a:p>
            <a:r>
              <a:rPr lang="cs-CZ" dirty="0"/>
              <a:t>Podílí se na paměti</a:t>
            </a:r>
          </a:p>
          <a:p>
            <a:r>
              <a:rPr lang="cs-CZ" dirty="0"/>
              <a:t>Centrum emocí</a:t>
            </a:r>
          </a:p>
          <a:p>
            <a:r>
              <a:rPr lang="cs-CZ" dirty="0"/>
              <a:t>Třídí informace z vnějšku podle dvou kritérií – bezpečí a smysl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D11EA8B-DB5B-4136-99D3-4D19B6692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2866" y="708209"/>
            <a:ext cx="3282916" cy="64069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2" name="Rectangle 126">
            <a:extLst>
              <a:ext uri="{FF2B5EF4-FFF2-40B4-BE49-F238E27FC236}">
                <a16:creationId xmlns:a16="http://schemas.microsoft.com/office/drawing/2014/main" id="{0FF30363-F3C0-89D4-B0E6-65922A508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2866" y="4729850"/>
            <a:ext cx="3282916" cy="64069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BB34F7-E681-2DA7-C4CE-3DA2D1157939}"/>
              </a:ext>
            </a:extLst>
          </p:cNvPr>
          <p:cNvSpPr txBox="1"/>
          <p:nvPr/>
        </p:nvSpPr>
        <p:spPr>
          <a:xfrm>
            <a:off x="1160244" y="708209"/>
            <a:ext cx="3273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  <a:latin typeface="+mj-lt"/>
              </a:rPr>
              <a:t>LIMBICKÝ SYSTÉM</a:t>
            </a:r>
            <a:endParaRPr lang="en-GB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 Placeholder 22">
            <a:extLst>
              <a:ext uri="{FF2B5EF4-FFF2-40B4-BE49-F238E27FC236}">
                <a16:creationId xmlns:a16="http://schemas.microsoft.com/office/drawing/2014/main" id="{FBF485E0-CFC7-1B09-183E-7D5F4F38C10E}"/>
              </a:ext>
            </a:extLst>
          </p:cNvPr>
          <p:cNvSpPr txBox="1">
            <a:spLocks/>
          </p:cNvSpPr>
          <p:nvPr/>
        </p:nvSpPr>
        <p:spPr>
          <a:xfrm>
            <a:off x="5743575" y="4070351"/>
            <a:ext cx="5859420" cy="2285999"/>
          </a:xfrm>
          <a:prstGeom prst="rect">
            <a:avLst/>
          </a:prstGeom>
        </p:spPr>
        <p:txBody>
          <a:bodyPr rtlCol="0" anchor="ctr"/>
          <a:lstStyle>
            <a:lvl1pPr marL="0" indent="0" algn="l" defTabSz="914400" rtl="0" eaLnBrk="1" latinLnBrk="0" hangingPunct="1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cap="none" spc="1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Sídlo vyššího myšlení</a:t>
            </a:r>
          </a:p>
          <a:p>
            <a:r>
              <a:rPr lang="cs-CZ" dirty="0"/>
              <a:t>Sídlo učení</a:t>
            </a:r>
          </a:p>
          <a:p>
            <a:r>
              <a:rPr lang="cs-CZ" dirty="0"/>
              <a:t>Sídlo naší osobnosti</a:t>
            </a:r>
          </a:p>
        </p:txBody>
      </p:sp>
    </p:spTree>
    <p:extLst>
      <p:ext uri="{BB962C8B-B14F-4D97-AF65-F5344CB8AC3E}">
        <p14:creationId xmlns:p14="http://schemas.microsoft.com/office/powerpoint/2010/main" val="41594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94E26-1264-6FF5-07E6-CD5416525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72" y="2037134"/>
            <a:ext cx="3669161" cy="2760098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2"/>
                </a:solidFill>
              </a:rPr>
              <a:t>Složky emocí</a:t>
            </a:r>
          </a:p>
        </p:txBody>
      </p:sp>
      <p:graphicFrame>
        <p:nvGraphicFramePr>
          <p:cNvPr id="22" name="Zástupný obsah 2">
            <a:extLst>
              <a:ext uri="{FF2B5EF4-FFF2-40B4-BE49-F238E27FC236}">
                <a16:creationId xmlns:a16="http://schemas.microsoft.com/office/drawing/2014/main" id="{849EBDB8-93D4-4530-1595-6EBD70C5679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46907" y="1076088"/>
          <a:ext cx="6316493" cy="523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9" name="Grafický objekt 48" descr="Obrys ustaraného obličeje obrys">
            <a:extLst>
              <a:ext uri="{FF2B5EF4-FFF2-40B4-BE49-F238E27FC236}">
                <a16:creationId xmlns:a16="http://schemas.microsoft.com/office/drawing/2014/main" id="{2EAE9430-3FA2-7A20-1472-D51F3339B3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25278" y="5276850"/>
            <a:ext cx="914400" cy="914400"/>
          </a:xfrm>
          <a:prstGeom prst="rect">
            <a:avLst/>
          </a:prstGeom>
        </p:spPr>
      </p:pic>
      <p:pic>
        <p:nvPicPr>
          <p:cNvPr id="55" name="Grafický objekt 54" descr="Srdce s pulsem obrys">
            <a:extLst>
              <a:ext uri="{FF2B5EF4-FFF2-40B4-BE49-F238E27FC236}">
                <a16:creationId xmlns:a16="http://schemas.microsoft.com/office/drawing/2014/main" id="{BA452FDF-3C87-9EEA-3286-B56AA15277A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78564" y="3508181"/>
            <a:ext cx="914400" cy="914400"/>
          </a:xfrm>
          <a:prstGeom prst="rect">
            <a:avLst/>
          </a:prstGeom>
        </p:spPr>
      </p:pic>
      <p:pic>
        <p:nvPicPr>
          <p:cNvPr id="57" name="Grafický objekt 56" descr="Pravá hemisféra obrys">
            <a:extLst>
              <a:ext uri="{FF2B5EF4-FFF2-40B4-BE49-F238E27FC236}">
                <a16:creationId xmlns:a16="http://schemas.microsoft.com/office/drawing/2014/main" id="{F00F51EA-FE23-7AAC-8A9E-6D1100493D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846764" y="17988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7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5F905-B89E-6502-771A-953F0F2A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579" y="629266"/>
            <a:ext cx="6422849" cy="1676603"/>
          </a:xfrm>
        </p:spPr>
        <p:txBody>
          <a:bodyPr>
            <a:normAutofit/>
          </a:bodyPr>
          <a:lstStyle/>
          <a:p>
            <a:r>
              <a:rPr lang="cs-CZ" dirty="0"/>
              <a:t>Fyziologické teorie emocí</a:t>
            </a:r>
          </a:p>
        </p:txBody>
      </p:sp>
      <p:pic>
        <p:nvPicPr>
          <p:cNvPr id="4" name="Grafický objekt 3" descr="Tlukoucí srdce se souvislou výplní">
            <a:extLst>
              <a:ext uri="{FF2B5EF4-FFF2-40B4-BE49-F238E27FC236}">
                <a16:creationId xmlns:a16="http://schemas.microsoft.com/office/drawing/2014/main" id="{DC5F0C6F-4215-57AD-332F-6EDD64987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364" y="1872360"/>
            <a:ext cx="3113280" cy="3113280"/>
          </a:xfrm>
          <a:prstGeom prst="rect">
            <a:avLst/>
          </a:prstGeom>
          <a:effectLst/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654D9-F0AA-BD98-2BC7-E0FC5215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>
            <a:normAutofit/>
          </a:bodyPr>
          <a:lstStyle/>
          <a:p>
            <a:r>
              <a:rPr lang="cs-CZ" sz="2000" dirty="0"/>
              <a:t>James-Lang</a:t>
            </a:r>
          </a:p>
          <a:p>
            <a:r>
              <a:rPr lang="cs-CZ" sz="2000" dirty="0" err="1"/>
              <a:t>Cannon</a:t>
            </a:r>
            <a:r>
              <a:rPr lang="cs-CZ" sz="2000" dirty="0"/>
              <a:t>-Bard</a:t>
            </a:r>
          </a:p>
          <a:p>
            <a:r>
              <a:rPr lang="cs-CZ" sz="2000" dirty="0" err="1"/>
              <a:t>Dvoufaktorová</a:t>
            </a:r>
            <a:r>
              <a:rPr lang="cs-CZ" sz="2000" dirty="0"/>
              <a:t> teorie – </a:t>
            </a:r>
            <a:r>
              <a:rPr lang="cs-CZ" sz="2000" dirty="0" err="1"/>
              <a:t>Schater</a:t>
            </a:r>
            <a:r>
              <a:rPr lang="cs-CZ" sz="2000" dirty="0"/>
              <a:t>-Singer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914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25F4C-84F0-ADB7-EFF8-FC7A447F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James-</a:t>
            </a:r>
            <a:r>
              <a:rPr lang="cs-CZ" dirty="0" err="1"/>
              <a:t>Langeova</a:t>
            </a:r>
            <a:r>
              <a:rPr lang="cs-CZ" dirty="0"/>
              <a:t> periferní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0B6A1-8A51-DECC-BAA3-EE4B3C7C5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383" y="1762174"/>
            <a:ext cx="11353800" cy="251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„…nepláčeme, protože jsme smutní, </a:t>
            </a:r>
          </a:p>
          <a:p>
            <a:pPr marL="0" indent="0">
              <a:buNone/>
            </a:pPr>
            <a:r>
              <a:rPr lang="cs-CZ" sz="3200" dirty="0"/>
              <a:t>                                   ale jsme smutní, protože pláčeme…“</a:t>
            </a:r>
          </a:p>
        </p:txBody>
      </p:sp>
      <p:pic>
        <p:nvPicPr>
          <p:cNvPr id="19" name="Grafický objekt 18" descr="Ledviny se souvislou výplní">
            <a:extLst>
              <a:ext uri="{FF2B5EF4-FFF2-40B4-BE49-F238E27FC236}">
                <a16:creationId xmlns:a16="http://schemas.microsoft.com/office/drawing/2014/main" id="{3AB545A7-7EE4-F307-B673-DA1FF5BA9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34183" y="3429000"/>
            <a:ext cx="914400" cy="914400"/>
          </a:xfrm>
          <a:prstGeom prst="rect">
            <a:avLst/>
          </a:prstGeom>
        </p:spPr>
      </p:pic>
      <p:pic>
        <p:nvPicPr>
          <p:cNvPr id="21" name="Grafický objekt 20" descr="Pavouk se souvislou výplní">
            <a:extLst>
              <a:ext uri="{FF2B5EF4-FFF2-40B4-BE49-F238E27FC236}">
                <a16:creationId xmlns:a16="http://schemas.microsoft.com/office/drawing/2014/main" id="{14BF2C85-CEF4-D748-B8F9-90DB14D1C8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2374" y="3291913"/>
            <a:ext cx="914400" cy="914400"/>
          </a:xfrm>
          <a:prstGeom prst="rect">
            <a:avLst/>
          </a:prstGeom>
        </p:spPr>
      </p:pic>
      <p:grpSp>
        <p:nvGrpSpPr>
          <p:cNvPr id="28" name="Skupina 27">
            <a:extLst>
              <a:ext uri="{FF2B5EF4-FFF2-40B4-BE49-F238E27FC236}">
                <a16:creationId xmlns:a16="http://schemas.microsoft.com/office/drawing/2014/main" id="{99A8AC8D-B2E3-14EA-7359-D3C51F5D7C06}"/>
              </a:ext>
            </a:extLst>
          </p:cNvPr>
          <p:cNvGrpSpPr/>
          <p:nvPr/>
        </p:nvGrpSpPr>
        <p:grpSpPr>
          <a:xfrm>
            <a:off x="930127" y="4344194"/>
            <a:ext cx="2156398" cy="720000"/>
            <a:chOff x="485043" y="2427788"/>
            <a:chExt cx="2156398" cy="720000"/>
          </a:xfrm>
        </p:grpSpPr>
        <p:sp>
          <p:nvSpPr>
            <p:cNvPr id="29" name="Obdélník 28">
              <a:extLst>
                <a:ext uri="{FF2B5EF4-FFF2-40B4-BE49-F238E27FC236}">
                  <a16:creationId xmlns:a16="http://schemas.microsoft.com/office/drawing/2014/main" id="{E44F485A-1D1C-8857-A498-2E577C18801E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F28F719D-9193-2E8E-B6E6-4E423EC03557}"/>
                </a:ext>
              </a:extLst>
            </p:cNvPr>
            <p:cNvSpPr txBox="1"/>
            <p:nvPr/>
          </p:nvSpPr>
          <p:spPr>
            <a:xfrm>
              <a:off x="485043" y="242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tx1"/>
                  </a:solidFill>
                </a:rPr>
                <a:t>Podnět</a:t>
              </a:r>
              <a:endParaRPr lang="en-US" sz="3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40D8E4C7-9767-9949-7B5C-DE1E31EC73B9}"/>
              </a:ext>
            </a:extLst>
          </p:cNvPr>
          <p:cNvGrpSpPr/>
          <p:nvPr/>
        </p:nvGrpSpPr>
        <p:grpSpPr>
          <a:xfrm>
            <a:off x="3566994" y="4344194"/>
            <a:ext cx="2072362" cy="720000"/>
            <a:chOff x="3004105" y="2427788"/>
            <a:chExt cx="2072362" cy="720000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FB32E943-8DCF-6B9C-E02E-3C65421B7E7E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FB075F5-B519-4882-FC31-EAAE97CFCCA5}"/>
                </a:ext>
              </a:extLst>
            </p:cNvPr>
            <p:cNvSpPr txBox="1"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accent4"/>
                  </a:solidFill>
                </a:rPr>
                <a:t>Fyziologická odpověď</a:t>
              </a:r>
              <a:endParaRPr lang="en-US" sz="3200" b="1" kern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CB6B704E-AD47-021F-B27E-1E348467C5CB}"/>
              </a:ext>
            </a:extLst>
          </p:cNvPr>
          <p:cNvGrpSpPr/>
          <p:nvPr/>
        </p:nvGrpSpPr>
        <p:grpSpPr>
          <a:xfrm>
            <a:off x="6002189" y="4344194"/>
            <a:ext cx="2478635" cy="720000"/>
            <a:chOff x="5395691" y="2427788"/>
            <a:chExt cx="2478635" cy="720000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1DE00E8F-06B1-6CA0-35FA-CFFABE6BD87A}"/>
                </a:ext>
              </a:extLst>
            </p:cNvPr>
            <p:cNvSpPr/>
            <p:nvPr/>
          </p:nvSpPr>
          <p:spPr>
            <a:xfrm>
              <a:off x="5439131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749D494C-5F47-59DE-42A6-9BBA1FD77688}"/>
                </a:ext>
              </a:extLst>
            </p:cNvPr>
            <p:cNvSpPr txBox="1"/>
            <p:nvPr/>
          </p:nvSpPr>
          <p:spPr>
            <a:xfrm>
              <a:off x="5395691" y="2427788"/>
              <a:ext cx="2478635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dirty="0">
                  <a:solidFill>
                    <a:schemeClr val="accent5">
                      <a:lumMod val="75000"/>
                    </a:schemeClr>
                  </a:solidFill>
                </a:rPr>
                <a:t>T</a:t>
              </a:r>
              <a:r>
                <a:rPr lang="cs-CZ" sz="3200" b="1" kern="1200" dirty="0">
                  <a:solidFill>
                    <a:schemeClr val="accent5">
                      <a:lumMod val="75000"/>
                    </a:schemeClr>
                  </a:solidFill>
                </a:rPr>
                <a:t>ypický projev chování </a:t>
              </a:r>
              <a:endParaRPr lang="en-US" sz="32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07A876A-0D00-3540-A051-A7A2FABF31DF}"/>
              </a:ext>
            </a:extLst>
          </p:cNvPr>
          <p:cNvCxnSpPr>
            <a:cxnSpLocks/>
          </p:cNvCxnSpPr>
          <p:nvPr/>
        </p:nvCxnSpPr>
        <p:spPr>
          <a:xfrm>
            <a:off x="2809854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23765399-A21F-9C0C-E780-911A6A1F9EC0}"/>
              </a:ext>
            </a:extLst>
          </p:cNvPr>
          <p:cNvCxnSpPr>
            <a:cxnSpLocks/>
          </p:cNvCxnSpPr>
          <p:nvPr/>
        </p:nvCxnSpPr>
        <p:spPr>
          <a:xfrm>
            <a:off x="8117991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DD42479C-FF92-F0D9-79A7-9E4CC6E0D8CA}"/>
              </a:ext>
            </a:extLst>
          </p:cNvPr>
          <p:cNvCxnSpPr>
            <a:cxnSpLocks/>
          </p:cNvCxnSpPr>
          <p:nvPr/>
        </p:nvCxnSpPr>
        <p:spPr>
          <a:xfrm>
            <a:off x="5293103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05360A42-1E88-84F2-6789-EB4517F03EA9}"/>
              </a:ext>
            </a:extLst>
          </p:cNvPr>
          <p:cNvSpPr txBox="1"/>
          <p:nvPr/>
        </p:nvSpPr>
        <p:spPr>
          <a:xfrm>
            <a:off x="8668213" y="4470264"/>
            <a:ext cx="2845233" cy="9144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3200" b="1" dirty="0">
                <a:solidFill>
                  <a:srgbClr val="CC66FF"/>
                </a:solidFill>
              </a:rPr>
              <a:t>Subjektivní prožitek</a:t>
            </a:r>
            <a:endParaRPr lang="en-US" sz="3200" b="1" kern="1200" dirty="0">
              <a:solidFill>
                <a:srgbClr val="CC66FF"/>
              </a:solidFill>
            </a:endParaRPr>
          </a:p>
        </p:txBody>
      </p:sp>
      <p:grpSp>
        <p:nvGrpSpPr>
          <p:cNvPr id="57" name="Skupina 56">
            <a:extLst>
              <a:ext uri="{FF2B5EF4-FFF2-40B4-BE49-F238E27FC236}">
                <a16:creationId xmlns:a16="http://schemas.microsoft.com/office/drawing/2014/main" id="{FF17FCE4-40DB-EFE7-4977-0ABF84BBBEE9}"/>
              </a:ext>
            </a:extLst>
          </p:cNvPr>
          <p:cNvGrpSpPr/>
          <p:nvPr/>
        </p:nvGrpSpPr>
        <p:grpSpPr>
          <a:xfrm>
            <a:off x="6763618" y="3429000"/>
            <a:ext cx="914400" cy="914400"/>
            <a:chOff x="6763618" y="3429000"/>
            <a:chExt cx="914400" cy="914400"/>
          </a:xfrm>
        </p:grpSpPr>
        <p:pic>
          <p:nvPicPr>
            <p:cNvPr id="46" name="Grafický objekt 45" descr="Překvapený smajlík s výplní se souvislou výplní">
              <a:extLst>
                <a:ext uri="{FF2B5EF4-FFF2-40B4-BE49-F238E27FC236}">
                  <a16:creationId xmlns:a16="http://schemas.microsoft.com/office/drawing/2014/main" id="{41BB8A43-E422-04E1-4443-12B47FB54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763618" y="3429000"/>
              <a:ext cx="914400" cy="914400"/>
            </a:xfrm>
            <a:prstGeom prst="rect">
              <a:avLst/>
            </a:prstGeom>
          </p:spPr>
        </p:pic>
        <p:pic>
          <p:nvPicPr>
            <p:cNvPr id="47" name="Grafický objekt 46" descr="Voda se souvislou výplní">
              <a:extLst>
                <a:ext uri="{FF2B5EF4-FFF2-40B4-BE49-F238E27FC236}">
                  <a16:creationId xmlns:a16="http://schemas.microsoft.com/office/drawing/2014/main" id="{E0103D47-9CAD-2CA5-369E-80D8B3613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857291" y="3849511"/>
              <a:ext cx="312017" cy="312017"/>
            </a:xfrm>
            <a:prstGeom prst="rect">
              <a:avLst/>
            </a:prstGeom>
          </p:spPr>
        </p:pic>
        <p:pic>
          <p:nvPicPr>
            <p:cNvPr id="48" name="Grafický objekt 47" descr="Voda se souvislou výplní">
              <a:extLst>
                <a:ext uri="{FF2B5EF4-FFF2-40B4-BE49-F238E27FC236}">
                  <a16:creationId xmlns:a16="http://schemas.microsoft.com/office/drawing/2014/main" id="{1AAAA6A6-0708-C7A6-043E-5467EFC2F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93275" y="3849511"/>
              <a:ext cx="312017" cy="312017"/>
            </a:xfrm>
            <a:prstGeom prst="rect">
              <a:avLst/>
            </a:prstGeom>
          </p:spPr>
        </p:pic>
      </p:grpSp>
      <p:pic>
        <p:nvPicPr>
          <p:cNvPr id="49" name="Zástupný obsah 3" descr="Pravá hemisféra obrys">
            <a:extLst>
              <a:ext uri="{FF2B5EF4-FFF2-40B4-BE49-F238E27FC236}">
                <a16:creationId xmlns:a16="http://schemas.microsoft.com/office/drawing/2014/main" id="{D6F54BFC-1631-79B5-5C5D-B8B5D7703E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05086" y="3429000"/>
            <a:ext cx="1031407" cy="1031407"/>
          </a:xfrm>
          <a:prstGeom prst="rect">
            <a:avLst/>
          </a:prstGeom>
        </p:spPr>
      </p:pic>
      <p:sp>
        <p:nvSpPr>
          <p:cNvPr id="53" name="TextovéPole 52">
            <a:extLst>
              <a:ext uri="{FF2B5EF4-FFF2-40B4-BE49-F238E27FC236}">
                <a16:creationId xmlns:a16="http://schemas.microsoft.com/office/drawing/2014/main" id="{E9D88CB7-E463-A827-7D88-52577BEF396A}"/>
              </a:ext>
            </a:extLst>
          </p:cNvPr>
          <p:cNvSpPr txBox="1"/>
          <p:nvPr/>
        </p:nvSpPr>
        <p:spPr>
          <a:xfrm>
            <a:off x="3766184" y="5942080"/>
            <a:ext cx="90890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/>
              <a:t>!</a:t>
            </a:r>
            <a:r>
              <a:rPr lang="cs-CZ" sz="2400" dirty="0"/>
              <a:t>ALE zvířátka + potřebné množství fyziologických odpovědí</a:t>
            </a:r>
            <a:r>
              <a:rPr lang="cs-CZ" sz="4000" b="1" dirty="0"/>
              <a:t>!</a:t>
            </a:r>
            <a:endParaRPr lang="cs-CZ" sz="2400" dirty="0"/>
          </a:p>
          <a:p>
            <a:endParaRPr lang="cs-CZ" sz="1600" dirty="0"/>
          </a:p>
        </p:txBody>
      </p:sp>
      <p:pic>
        <p:nvPicPr>
          <p:cNvPr id="55" name="Grafický objekt 54" descr="Pravá hemisféra se souvislou výplní">
            <a:extLst>
              <a:ext uri="{FF2B5EF4-FFF2-40B4-BE49-F238E27FC236}">
                <a16:creationId xmlns:a16="http://schemas.microsoft.com/office/drawing/2014/main" id="{ABA29579-1087-A93A-3789-9CEC7287CC5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51315" y="114667"/>
            <a:ext cx="1124262" cy="112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40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25F4C-84F0-ADB7-EFF8-FC7A447F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Cannon</a:t>
            </a:r>
            <a:r>
              <a:rPr lang="cs-CZ" dirty="0"/>
              <a:t>-Bardova talamická teorie</a:t>
            </a:r>
          </a:p>
        </p:txBody>
      </p:sp>
      <p:pic>
        <p:nvPicPr>
          <p:cNvPr id="19" name="Grafický objekt 18" descr="Ledviny se souvislou výplní">
            <a:extLst>
              <a:ext uri="{FF2B5EF4-FFF2-40B4-BE49-F238E27FC236}">
                <a16:creationId xmlns:a16="http://schemas.microsoft.com/office/drawing/2014/main" id="{3AB545A7-7EE4-F307-B673-DA1FF5BA9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74918" y="2854179"/>
            <a:ext cx="914400" cy="914400"/>
          </a:xfrm>
          <a:prstGeom prst="rect">
            <a:avLst/>
          </a:prstGeom>
        </p:spPr>
      </p:pic>
      <p:pic>
        <p:nvPicPr>
          <p:cNvPr id="21" name="Grafický objekt 20" descr="Pavouk se souvislou výplní">
            <a:extLst>
              <a:ext uri="{FF2B5EF4-FFF2-40B4-BE49-F238E27FC236}">
                <a16:creationId xmlns:a16="http://schemas.microsoft.com/office/drawing/2014/main" id="{14BF2C85-CEF4-D748-B8F9-90DB14D1C8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49953" y="3723480"/>
            <a:ext cx="914400" cy="914400"/>
          </a:xfrm>
          <a:prstGeom prst="rect">
            <a:avLst/>
          </a:prstGeom>
        </p:spPr>
      </p:pic>
      <p:grpSp>
        <p:nvGrpSpPr>
          <p:cNvPr id="28" name="Skupina 27">
            <a:extLst>
              <a:ext uri="{FF2B5EF4-FFF2-40B4-BE49-F238E27FC236}">
                <a16:creationId xmlns:a16="http://schemas.microsoft.com/office/drawing/2014/main" id="{99A8AC8D-B2E3-14EA-7359-D3C51F5D7C06}"/>
              </a:ext>
            </a:extLst>
          </p:cNvPr>
          <p:cNvGrpSpPr/>
          <p:nvPr/>
        </p:nvGrpSpPr>
        <p:grpSpPr>
          <a:xfrm>
            <a:off x="687706" y="4775761"/>
            <a:ext cx="2131613" cy="527192"/>
            <a:chOff x="485043" y="2427788"/>
            <a:chExt cx="2156398" cy="720000"/>
          </a:xfrm>
        </p:grpSpPr>
        <p:sp>
          <p:nvSpPr>
            <p:cNvPr id="29" name="Obdélník 28">
              <a:extLst>
                <a:ext uri="{FF2B5EF4-FFF2-40B4-BE49-F238E27FC236}">
                  <a16:creationId xmlns:a16="http://schemas.microsoft.com/office/drawing/2014/main" id="{E44F485A-1D1C-8857-A498-2E577C18801E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F28F719D-9193-2E8E-B6E6-4E423EC03557}"/>
                </a:ext>
              </a:extLst>
            </p:cNvPr>
            <p:cNvSpPr txBox="1"/>
            <p:nvPr/>
          </p:nvSpPr>
          <p:spPr>
            <a:xfrm>
              <a:off x="485043" y="242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tx1"/>
                  </a:solidFill>
                </a:rPr>
                <a:t>Podnět</a:t>
              </a:r>
              <a:endParaRPr lang="en-US" sz="3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40D8E4C7-9767-9949-7B5C-DE1E31EC73B9}"/>
              </a:ext>
            </a:extLst>
          </p:cNvPr>
          <p:cNvGrpSpPr/>
          <p:nvPr/>
        </p:nvGrpSpPr>
        <p:grpSpPr>
          <a:xfrm>
            <a:off x="6385259" y="3247095"/>
            <a:ext cx="3034753" cy="1080000"/>
            <a:chOff x="3004105" y="2427788"/>
            <a:chExt cx="3034753" cy="1080000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FB32E943-8DCF-6B9C-E02E-3C65421B7E7E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FB075F5-B519-4882-FC31-EAAE97CFCCA5}"/>
                </a:ext>
              </a:extLst>
            </p:cNvPr>
            <p:cNvSpPr txBox="1"/>
            <p:nvPr/>
          </p:nvSpPr>
          <p:spPr>
            <a:xfrm>
              <a:off x="3966496" y="278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accent4"/>
                  </a:solidFill>
                </a:rPr>
                <a:t>Fyziologická odpověď</a:t>
              </a:r>
              <a:endParaRPr lang="en-US" sz="3200" b="1" kern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CB6B704E-AD47-021F-B27E-1E348467C5CB}"/>
              </a:ext>
            </a:extLst>
          </p:cNvPr>
          <p:cNvGrpSpPr/>
          <p:nvPr/>
        </p:nvGrpSpPr>
        <p:grpSpPr>
          <a:xfrm>
            <a:off x="8190845" y="2626409"/>
            <a:ext cx="2396881" cy="635641"/>
            <a:chOff x="5439131" y="-1622862"/>
            <a:chExt cx="3180486" cy="4770650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1DE00E8F-06B1-6CA0-35FA-CFFABE6BD87A}"/>
                </a:ext>
              </a:extLst>
            </p:cNvPr>
            <p:cNvSpPr/>
            <p:nvPr/>
          </p:nvSpPr>
          <p:spPr>
            <a:xfrm>
              <a:off x="5439131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749D494C-5F47-59DE-42A6-9BBA1FD77688}"/>
                </a:ext>
              </a:extLst>
            </p:cNvPr>
            <p:cNvSpPr txBox="1"/>
            <p:nvPr/>
          </p:nvSpPr>
          <p:spPr>
            <a:xfrm>
              <a:off x="6007305" y="-1622862"/>
              <a:ext cx="2612312" cy="758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400" b="1" dirty="0">
                  <a:solidFill>
                    <a:schemeClr val="accent5">
                      <a:lumMod val="75000"/>
                    </a:schemeClr>
                  </a:solidFill>
                </a:rPr>
                <a:t>T</a:t>
              </a:r>
              <a:r>
                <a:rPr lang="cs-CZ" sz="2400" b="1" kern="1200" dirty="0">
                  <a:solidFill>
                    <a:schemeClr val="accent5">
                      <a:lumMod val="75000"/>
                    </a:schemeClr>
                  </a:solidFill>
                </a:rPr>
                <a:t>ypický projev chování </a:t>
              </a:r>
              <a:endParaRPr lang="en-US" sz="2400" b="1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07A876A-0D00-3540-A051-A7A2FABF31DF}"/>
              </a:ext>
            </a:extLst>
          </p:cNvPr>
          <p:cNvCxnSpPr>
            <a:cxnSpLocks/>
          </p:cNvCxnSpPr>
          <p:nvPr/>
        </p:nvCxnSpPr>
        <p:spPr>
          <a:xfrm>
            <a:off x="2567433" y="4244668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23765399-A21F-9C0C-E780-911A6A1F9EC0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5112093" y="4565982"/>
            <a:ext cx="2904322" cy="754522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DD42479C-FF92-F0D9-79A7-9E4CC6E0D8CA}"/>
              </a:ext>
            </a:extLst>
          </p:cNvPr>
          <p:cNvCxnSpPr>
            <a:cxnSpLocks/>
          </p:cNvCxnSpPr>
          <p:nvPr/>
        </p:nvCxnSpPr>
        <p:spPr>
          <a:xfrm flipV="1">
            <a:off x="5104764" y="3410610"/>
            <a:ext cx="2837516" cy="73818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05360A42-1E88-84F2-6789-EB4517F03EA9}"/>
              </a:ext>
            </a:extLst>
          </p:cNvPr>
          <p:cNvSpPr txBox="1"/>
          <p:nvPr/>
        </p:nvSpPr>
        <p:spPr>
          <a:xfrm>
            <a:off x="6984268" y="5829304"/>
            <a:ext cx="2845233" cy="9144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3200" b="1" dirty="0">
                <a:solidFill>
                  <a:srgbClr val="CC66FF"/>
                </a:solidFill>
              </a:rPr>
              <a:t>Subjektivní prožitek</a:t>
            </a:r>
            <a:endParaRPr lang="en-US" sz="3200" b="1" kern="1200" dirty="0">
              <a:solidFill>
                <a:srgbClr val="CC66FF"/>
              </a:solidFill>
            </a:endParaRPr>
          </a:p>
        </p:txBody>
      </p: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B1A76C70-371A-B13A-FF29-A37F32077CCA}"/>
              </a:ext>
            </a:extLst>
          </p:cNvPr>
          <p:cNvGrpSpPr/>
          <p:nvPr/>
        </p:nvGrpSpPr>
        <p:grpSpPr>
          <a:xfrm>
            <a:off x="9282104" y="1997123"/>
            <a:ext cx="642549" cy="642549"/>
            <a:chOff x="6763618" y="3429000"/>
            <a:chExt cx="914400" cy="914400"/>
          </a:xfrm>
        </p:grpSpPr>
        <p:pic>
          <p:nvPicPr>
            <p:cNvPr id="46" name="Grafický objekt 45" descr="Překvapený smajlík s výplní se souvislou výplní">
              <a:extLst>
                <a:ext uri="{FF2B5EF4-FFF2-40B4-BE49-F238E27FC236}">
                  <a16:creationId xmlns:a16="http://schemas.microsoft.com/office/drawing/2014/main" id="{41BB8A43-E422-04E1-4443-12B47FB54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763618" y="3429000"/>
              <a:ext cx="914400" cy="914400"/>
            </a:xfrm>
            <a:prstGeom prst="rect">
              <a:avLst/>
            </a:prstGeom>
          </p:spPr>
        </p:pic>
        <p:pic>
          <p:nvPicPr>
            <p:cNvPr id="47" name="Grafický objekt 46" descr="Voda se souvislou výplní">
              <a:extLst>
                <a:ext uri="{FF2B5EF4-FFF2-40B4-BE49-F238E27FC236}">
                  <a16:creationId xmlns:a16="http://schemas.microsoft.com/office/drawing/2014/main" id="{E0103D47-9CAD-2CA5-369E-80D8B3613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857291" y="3849511"/>
              <a:ext cx="312017" cy="312017"/>
            </a:xfrm>
            <a:prstGeom prst="rect">
              <a:avLst/>
            </a:prstGeom>
          </p:spPr>
        </p:pic>
        <p:pic>
          <p:nvPicPr>
            <p:cNvPr id="48" name="Grafický objekt 47" descr="Voda se souvislou výplní">
              <a:extLst>
                <a:ext uri="{FF2B5EF4-FFF2-40B4-BE49-F238E27FC236}">
                  <a16:creationId xmlns:a16="http://schemas.microsoft.com/office/drawing/2014/main" id="{1AAAA6A6-0708-C7A6-043E-5467EFC2F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93275" y="3849511"/>
              <a:ext cx="312017" cy="312017"/>
            </a:xfrm>
            <a:prstGeom prst="rect">
              <a:avLst/>
            </a:prstGeom>
          </p:spPr>
        </p:pic>
      </p:grpSp>
      <p:pic>
        <p:nvPicPr>
          <p:cNvPr id="49" name="Zástupný obsah 3" descr="Pravá hemisféra obrys">
            <a:extLst>
              <a:ext uri="{FF2B5EF4-FFF2-40B4-BE49-F238E27FC236}">
                <a16:creationId xmlns:a16="http://schemas.microsoft.com/office/drawing/2014/main" id="{D6F54BFC-1631-79B5-5C5D-B8B5D7703E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16415" y="4804800"/>
            <a:ext cx="1031407" cy="1031407"/>
          </a:xfrm>
          <a:prstGeom prst="rect">
            <a:avLst/>
          </a:prstGeom>
        </p:spPr>
      </p:pic>
      <p:pic>
        <p:nvPicPr>
          <p:cNvPr id="13" name="Grafický objekt 12" descr="Mozek se souvislou výplní">
            <a:extLst>
              <a:ext uri="{FF2B5EF4-FFF2-40B4-BE49-F238E27FC236}">
                <a16:creationId xmlns:a16="http://schemas.microsoft.com/office/drawing/2014/main" id="{0957D991-83DB-4A16-0452-C4BE16DB42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819737" y="3746575"/>
            <a:ext cx="1106847" cy="1106847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FC07D7CE-3344-D0AE-4204-FF162D7A80D5}"/>
              </a:ext>
            </a:extLst>
          </p:cNvPr>
          <p:cNvSpPr txBox="1"/>
          <p:nvPr/>
        </p:nvSpPr>
        <p:spPr>
          <a:xfrm>
            <a:off x="3346924" y="4882442"/>
            <a:ext cx="2072362" cy="720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3200" b="1" kern="1200" dirty="0">
                <a:solidFill>
                  <a:srgbClr val="FF0000"/>
                </a:solidFill>
              </a:rPr>
              <a:t>Thalamus</a:t>
            </a:r>
            <a:endParaRPr lang="en-US" sz="3200" b="1" kern="1200" dirty="0">
              <a:solidFill>
                <a:srgbClr val="FF0000"/>
              </a:solidFill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C82CE13-1E8B-623E-6562-B0033531DFA7}"/>
              </a:ext>
            </a:extLst>
          </p:cNvPr>
          <p:cNvSpPr txBox="1"/>
          <p:nvPr/>
        </p:nvSpPr>
        <p:spPr>
          <a:xfrm>
            <a:off x="687706" y="1621297"/>
            <a:ext cx="6967603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Nespecifická poplachová reakce (mobilizace energie)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Oddělení výrazu a prožívání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Fyziologické změny bez emocí (horečka)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Silná fyziologie bez emoce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</p:txBody>
      </p:sp>
      <p:pic>
        <p:nvPicPr>
          <p:cNvPr id="27" name="Grafický objekt 26" descr="Pravá hemisféra se souvislou výplní">
            <a:extLst>
              <a:ext uri="{FF2B5EF4-FFF2-40B4-BE49-F238E27FC236}">
                <a16:creationId xmlns:a16="http://schemas.microsoft.com/office/drawing/2014/main" id="{B32DD210-FEE3-4EDC-9EF1-7EB1D5ADCF0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951315" y="114667"/>
            <a:ext cx="1124262" cy="112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20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25F4C-84F0-ADB7-EFF8-FC7A447FE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Dvoufaktorová</a:t>
            </a:r>
            <a:r>
              <a:rPr lang="cs-CZ" dirty="0"/>
              <a:t> teorie – </a:t>
            </a:r>
            <a:r>
              <a:rPr lang="cs-CZ" dirty="0" err="1"/>
              <a:t>Schachter</a:t>
            </a:r>
            <a:r>
              <a:rPr lang="cs-CZ" dirty="0"/>
              <a:t>-Singer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80B6A1-8A51-DECC-BAA3-EE4B3C7C5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366"/>
            <a:ext cx="11541865" cy="251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„Ke vzniku citového prožitku pouze fyziologická excitace nestačí,</a:t>
            </a:r>
          </a:p>
          <a:p>
            <a:pPr marL="0" indent="0">
              <a:buNone/>
            </a:pPr>
            <a:r>
              <a:rPr lang="cs-CZ" i="1" dirty="0"/>
              <a:t>                                                                           nutné je i kognitivní zhodnocení.“              </a:t>
            </a:r>
          </a:p>
        </p:txBody>
      </p:sp>
      <p:pic>
        <p:nvPicPr>
          <p:cNvPr id="19" name="Grafický objekt 18" descr="Ledviny se souvislou výplní">
            <a:extLst>
              <a:ext uri="{FF2B5EF4-FFF2-40B4-BE49-F238E27FC236}">
                <a16:creationId xmlns:a16="http://schemas.microsoft.com/office/drawing/2014/main" id="{3AB545A7-7EE4-F307-B673-DA1FF5BA9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8992" y="3423809"/>
            <a:ext cx="914400" cy="914400"/>
          </a:xfrm>
          <a:prstGeom prst="rect">
            <a:avLst/>
          </a:prstGeom>
        </p:spPr>
      </p:pic>
      <p:pic>
        <p:nvPicPr>
          <p:cNvPr id="21" name="Grafický objekt 20" descr="Pavouk se souvislou výplní">
            <a:extLst>
              <a:ext uri="{FF2B5EF4-FFF2-40B4-BE49-F238E27FC236}">
                <a16:creationId xmlns:a16="http://schemas.microsoft.com/office/drawing/2014/main" id="{14BF2C85-CEF4-D748-B8F9-90DB14D1C8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2374" y="3291913"/>
            <a:ext cx="914400" cy="914400"/>
          </a:xfrm>
          <a:prstGeom prst="rect">
            <a:avLst/>
          </a:prstGeom>
        </p:spPr>
      </p:pic>
      <p:grpSp>
        <p:nvGrpSpPr>
          <p:cNvPr id="28" name="Skupina 27">
            <a:extLst>
              <a:ext uri="{FF2B5EF4-FFF2-40B4-BE49-F238E27FC236}">
                <a16:creationId xmlns:a16="http://schemas.microsoft.com/office/drawing/2014/main" id="{99A8AC8D-B2E3-14EA-7359-D3C51F5D7C06}"/>
              </a:ext>
            </a:extLst>
          </p:cNvPr>
          <p:cNvGrpSpPr/>
          <p:nvPr/>
        </p:nvGrpSpPr>
        <p:grpSpPr>
          <a:xfrm>
            <a:off x="930127" y="4344194"/>
            <a:ext cx="2156398" cy="720000"/>
            <a:chOff x="485043" y="2427788"/>
            <a:chExt cx="2156398" cy="720000"/>
          </a:xfrm>
        </p:grpSpPr>
        <p:sp>
          <p:nvSpPr>
            <p:cNvPr id="29" name="Obdélník 28">
              <a:extLst>
                <a:ext uri="{FF2B5EF4-FFF2-40B4-BE49-F238E27FC236}">
                  <a16:creationId xmlns:a16="http://schemas.microsoft.com/office/drawing/2014/main" id="{E44F485A-1D1C-8857-A498-2E577C18801E}"/>
                </a:ext>
              </a:extLst>
            </p:cNvPr>
            <p:cNvSpPr/>
            <p:nvPr/>
          </p:nvSpPr>
          <p:spPr>
            <a:xfrm>
              <a:off x="569079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F28F719D-9193-2E8E-B6E6-4E423EC03557}"/>
                </a:ext>
              </a:extLst>
            </p:cNvPr>
            <p:cNvSpPr txBox="1"/>
            <p:nvPr/>
          </p:nvSpPr>
          <p:spPr>
            <a:xfrm>
              <a:off x="485043" y="242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tx1"/>
                  </a:solidFill>
                </a:rPr>
                <a:t>Podnět</a:t>
              </a:r>
            </a:p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800" b="1" dirty="0">
                  <a:solidFill>
                    <a:schemeClr val="tx1"/>
                  </a:solidFill>
                </a:rPr>
                <a:t>(Pavouk)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40D8E4C7-9767-9949-7B5C-DE1E31EC73B9}"/>
              </a:ext>
            </a:extLst>
          </p:cNvPr>
          <p:cNvGrpSpPr/>
          <p:nvPr/>
        </p:nvGrpSpPr>
        <p:grpSpPr>
          <a:xfrm>
            <a:off x="3439517" y="4344194"/>
            <a:ext cx="2478635" cy="720000"/>
            <a:chOff x="3004105" y="2427788"/>
            <a:chExt cx="2072362" cy="720000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FB32E943-8DCF-6B9C-E02E-3C65421B7E7E}"/>
                </a:ext>
              </a:extLst>
            </p:cNvPr>
            <p:cNvSpPr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6FB075F5-B519-4882-FC31-EAAE97CFCCA5}"/>
                </a:ext>
              </a:extLst>
            </p:cNvPr>
            <p:cNvSpPr txBox="1"/>
            <p:nvPr/>
          </p:nvSpPr>
          <p:spPr>
            <a:xfrm>
              <a:off x="3004105" y="2427788"/>
              <a:ext cx="2072362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kern="1200" dirty="0">
                  <a:solidFill>
                    <a:schemeClr val="accent4"/>
                  </a:solidFill>
                </a:rPr>
                <a:t>Fyziologická odpověď</a:t>
              </a:r>
            </a:p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800" b="1" dirty="0">
                  <a:solidFill>
                    <a:schemeClr val="accent4"/>
                  </a:solidFill>
                </a:rPr>
                <a:t>(Zrychlený tep)</a:t>
              </a:r>
              <a:endParaRPr lang="en-US" sz="2800" b="1" kern="12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CB6B704E-AD47-021F-B27E-1E348467C5CB}"/>
              </a:ext>
            </a:extLst>
          </p:cNvPr>
          <p:cNvGrpSpPr/>
          <p:nvPr/>
        </p:nvGrpSpPr>
        <p:grpSpPr>
          <a:xfrm>
            <a:off x="6045629" y="4344194"/>
            <a:ext cx="2478635" cy="1597886"/>
            <a:chOff x="5439131" y="2427788"/>
            <a:chExt cx="2478635" cy="720000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1DE00E8F-06B1-6CA0-35FA-CFFABE6BD87A}"/>
                </a:ext>
              </a:extLst>
            </p:cNvPr>
            <p:cNvSpPr/>
            <p:nvPr/>
          </p:nvSpPr>
          <p:spPr>
            <a:xfrm>
              <a:off x="5439131" y="2427788"/>
              <a:ext cx="2072362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749D494C-5F47-59DE-42A6-9BBA1FD77688}"/>
                </a:ext>
              </a:extLst>
            </p:cNvPr>
            <p:cNvSpPr txBox="1"/>
            <p:nvPr/>
          </p:nvSpPr>
          <p:spPr>
            <a:xfrm>
              <a:off x="5439131" y="2427788"/>
              <a:ext cx="2478635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3200" b="1" dirty="0">
                  <a:solidFill>
                    <a:schemeClr val="accent6"/>
                  </a:solidFill>
                </a:rPr>
                <a:t>Kognitivní</a:t>
              </a:r>
              <a:r>
                <a:rPr lang="cs-CZ" sz="3200" b="1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  <a:r>
                <a:rPr lang="cs-CZ" sz="3200" b="1" dirty="0">
                  <a:solidFill>
                    <a:schemeClr val="accent6"/>
                  </a:solidFill>
                </a:rPr>
                <a:t>zhodnocení</a:t>
              </a:r>
            </a:p>
            <a:p>
              <a:pPr marL="0" lvl="0" indent="0" algn="ctr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800" b="1" kern="1200" dirty="0">
                  <a:solidFill>
                    <a:schemeClr val="accent6"/>
                  </a:solidFill>
                </a:rPr>
                <a:t>(Je to hrozba)</a:t>
              </a:r>
              <a:endParaRPr lang="en-US" sz="2800" b="1" kern="1200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B07A876A-0D00-3540-A051-A7A2FABF31DF}"/>
              </a:ext>
            </a:extLst>
          </p:cNvPr>
          <p:cNvCxnSpPr>
            <a:cxnSpLocks/>
          </p:cNvCxnSpPr>
          <p:nvPr/>
        </p:nvCxnSpPr>
        <p:spPr>
          <a:xfrm>
            <a:off x="2809854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23765399-A21F-9C0C-E780-911A6A1F9EC0}"/>
              </a:ext>
            </a:extLst>
          </p:cNvPr>
          <p:cNvCxnSpPr>
            <a:cxnSpLocks/>
          </p:cNvCxnSpPr>
          <p:nvPr/>
        </p:nvCxnSpPr>
        <p:spPr>
          <a:xfrm>
            <a:off x="8117991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DD42479C-FF92-F0D9-79A7-9E4CC6E0D8CA}"/>
              </a:ext>
            </a:extLst>
          </p:cNvPr>
          <p:cNvCxnSpPr>
            <a:cxnSpLocks/>
          </p:cNvCxnSpPr>
          <p:nvPr/>
        </p:nvCxnSpPr>
        <p:spPr>
          <a:xfrm>
            <a:off x="5293103" y="3813101"/>
            <a:ext cx="1036649" cy="0"/>
          </a:xfrm>
          <a:prstGeom prst="straightConnector1">
            <a:avLst/>
          </a:prstGeom>
          <a:ln w="889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05360A42-1E88-84F2-6789-EB4517F03EA9}"/>
              </a:ext>
            </a:extLst>
          </p:cNvPr>
          <p:cNvSpPr txBox="1"/>
          <p:nvPr/>
        </p:nvSpPr>
        <p:spPr>
          <a:xfrm>
            <a:off x="8714678" y="4360883"/>
            <a:ext cx="2845233" cy="9144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3200" b="1" dirty="0">
                <a:solidFill>
                  <a:srgbClr val="CC66FF"/>
                </a:solidFill>
              </a:rPr>
              <a:t>Subjektivní prožitek</a:t>
            </a:r>
          </a:p>
          <a:p>
            <a:pPr marL="0" lvl="0" indent="0" algn="ctr" defTabSz="9779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s-CZ" sz="2800" b="1" kern="1200" dirty="0">
                <a:solidFill>
                  <a:srgbClr val="CC66FF"/>
                </a:solidFill>
              </a:rPr>
              <a:t>(Strach</a:t>
            </a:r>
            <a:r>
              <a:rPr lang="cs-CZ" sz="2800" b="1" dirty="0">
                <a:solidFill>
                  <a:srgbClr val="CC66FF"/>
                </a:solidFill>
              </a:rPr>
              <a:t>)</a:t>
            </a:r>
            <a:endParaRPr lang="en-US" sz="2800" b="1" kern="1200" dirty="0">
              <a:solidFill>
                <a:srgbClr val="CC66FF"/>
              </a:solidFill>
            </a:endParaRPr>
          </a:p>
        </p:txBody>
      </p:sp>
      <p:pic>
        <p:nvPicPr>
          <p:cNvPr id="49" name="Zástupný obsah 3" descr="Pravá hemisféra obrys">
            <a:extLst>
              <a:ext uri="{FF2B5EF4-FFF2-40B4-BE49-F238E27FC236}">
                <a16:creationId xmlns:a16="http://schemas.microsoft.com/office/drawing/2014/main" id="{D6F54BFC-1631-79B5-5C5D-B8B5D7703E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05086" y="3429000"/>
            <a:ext cx="1031407" cy="1031407"/>
          </a:xfrm>
          <a:prstGeom prst="rect">
            <a:avLst/>
          </a:prstGeom>
        </p:spPr>
      </p:pic>
      <p:pic>
        <p:nvPicPr>
          <p:cNvPr id="55" name="Grafický objekt 54" descr="Pravá hemisféra se souvislou výplní">
            <a:extLst>
              <a:ext uri="{FF2B5EF4-FFF2-40B4-BE49-F238E27FC236}">
                <a16:creationId xmlns:a16="http://schemas.microsoft.com/office/drawing/2014/main" id="{ABA29579-1087-A93A-3789-9CEC7287CC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51315" y="114667"/>
            <a:ext cx="1124262" cy="1124262"/>
          </a:xfrm>
          <a:prstGeom prst="rect">
            <a:avLst/>
          </a:prstGeom>
        </p:spPr>
      </p:pic>
      <p:pic>
        <p:nvPicPr>
          <p:cNvPr id="11" name="Grafický objekt 10" descr="Hlava s ozubenými koly se souvislou výplní">
            <a:extLst>
              <a:ext uri="{FF2B5EF4-FFF2-40B4-BE49-F238E27FC236}">
                <a16:creationId xmlns:a16="http://schemas.microsoft.com/office/drawing/2014/main" id="{9A849123-8DF5-5ABB-F16E-EFB38BEEEE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11102" y="3355901"/>
            <a:ext cx="914400" cy="91440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8C8D592-615D-4AA9-512F-6C0466F92AE2}"/>
              </a:ext>
            </a:extLst>
          </p:cNvPr>
          <p:cNvSpPr txBox="1"/>
          <p:nvPr/>
        </p:nvSpPr>
        <p:spPr>
          <a:xfrm>
            <a:off x="657225" y="6308209"/>
            <a:ext cx="464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Kafe</a:t>
            </a:r>
            <a:r>
              <a:rPr lang="cs-CZ" dirty="0"/>
              <a:t> před zkouškou, splést si fyziologii se situací</a:t>
            </a:r>
          </a:p>
        </p:txBody>
      </p:sp>
    </p:spTree>
    <p:extLst>
      <p:ext uri="{BB962C8B-B14F-4D97-AF65-F5344CB8AC3E}">
        <p14:creationId xmlns:p14="http://schemas.microsoft.com/office/powerpoint/2010/main" val="658330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3327445_TF16411175_Win32" id="{3E63FBEE-0B20-49DB-A864-9F83A265D51A}" vid="{7B842A89-1C44-4E10-8740-538BAD7706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439292-23DE-4FBC-B000-AFED89AC64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F1B15C2-B622-4464-872A-FFB13E3A35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5F1115-A9D1-4ADF-878E-8B9CEB141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{A55376ED-D577-4FDF-AAC5-2649A64B009D}tf16411175_win32</Template>
  <TotalTime>109</TotalTime>
  <Words>358</Words>
  <Application>Microsoft Office PowerPoint</Application>
  <PresentationFormat>Širokoúhlá obrazovka</PresentationFormat>
  <Paragraphs>102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Abadi</vt:lpstr>
      <vt:lpstr>Arial</vt:lpstr>
      <vt:lpstr>Calibri</vt:lpstr>
      <vt:lpstr>system-ui</vt:lpstr>
      <vt:lpstr>Tenorite </vt:lpstr>
      <vt:lpstr>Tenorite Bold</vt:lpstr>
      <vt:lpstr>Motiv Office</vt:lpstr>
      <vt:lpstr>EMoce</vt:lpstr>
      <vt:lpstr>Tři důležité části mozku</vt:lpstr>
      <vt:lpstr>Mozkový kmen</vt:lpstr>
      <vt:lpstr>MOZKOVÁ KŮRA</vt:lpstr>
      <vt:lpstr>Složky emocí</vt:lpstr>
      <vt:lpstr>Fyziologické teorie emocí</vt:lpstr>
      <vt:lpstr>James-Langeova periferní teorie</vt:lpstr>
      <vt:lpstr>Cannon-Bardova talamická teorie</vt:lpstr>
      <vt:lpstr>Dvoufaktorová teorie – Schachter-Singer</vt:lpstr>
      <vt:lpstr>Dělení podle času</vt:lpstr>
      <vt:lpstr>Základní emoce</vt:lpstr>
      <vt:lpstr>Základní emoce</vt:lpstr>
      <vt:lpstr>Typy emocí</vt:lpstr>
      <vt:lpstr>Funkce emocí</vt:lpstr>
      <vt:lpstr>Díky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Tonda Sokol</dc:creator>
  <cp:lastModifiedBy>Tonda Sokol</cp:lastModifiedBy>
  <cp:revision>1</cp:revision>
  <dcterms:created xsi:type="dcterms:W3CDTF">2024-10-03T19:43:02Z</dcterms:created>
  <dcterms:modified xsi:type="dcterms:W3CDTF">2024-10-03T21:32:22Z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