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40"/>
  </p:notesMasterIdLst>
  <p:handoutMasterIdLst>
    <p:handoutMasterId r:id="rId41"/>
  </p:handoutMasterIdLst>
  <p:sldIdLst>
    <p:sldId id="256" r:id="rId5"/>
    <p:sldId id="257" r:id="rId6"/>
    <p:sldId id="258" r:id="rId7"/>
    <p:sldId id="299" r:id="rId8"/>
    <p:sldId id="261" r:id="rId9"/>
    <p:sldId id="259" r:id="rId10"/>
    <p:sldId id="260" r:id="rId11"/>
    <p:sldId id="271" r:id="rId12"/>
    <p:sldId id="265" r:id="rId13"/>
    <p:sldId id="266" r:id="rId14"/>
    <p:sldId id="268" r:id="rId15"/>
    <p:sldId id="287" r:id="rId16"/>
    <p:sldId id="269" r:id="rId17"/>
    <p:sldId id="272" r:id="rId18"/>
    <p:sldId id="273" r:id="rId19"/>
    <p:sldId id="295" r:id="rId20"/>
    <p:sldId id="274" r:id="rId21"/>
    <p:sldId id="270" r:id="rId22"/>
    <p:sldId id="278" r:id="rId23"/>
    <p:sldId id="279" r:id="rId24"/>
    <p:sldId id="280" r:id="rId25"/>
    <p:sldId id="282" r:id="rId26"/>
    <p:sldId id="281" r:id="rId27"/>
    <p:sldId id="283" r:id="rId28"/>
    <p:sldId id="288" r:id="rId29"/>
    <p:sldId id="290" r:id="rId30"/>
    <p:sldId id="298" r:id="rId31"/>
    <p:sldId id="289" r:id="rId32"/>
    <p:sldId id="262" r:id="rId33"/>
    <p:sldId id="296" r:id="rId34"/>
    <p:sldId id="297" r:id="rId35"/>
    <p:sldId id="291" r:id="rId36"/>
    <p:sldId id="275" r:id="rId37"/>
    <p:sldId id="276" r:id="rId38"/>
    <p:sldId id="277" r:id="rId3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A352A3-BEDC-481C-B162-A31C645386DA}" v="25" dt="2024-11-01T16:28:53.1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768" autoAdjust="0"/>
  </p:normalViewPr>
  <p:slideViewPr>
    <p:cSldViewPr snapToGrid="0">
      <p:cViewPr varScale="1">
        <p:scale>
          <a:sx n="76" d="100"/>
          <a:sy n="76" d="100"/>
        </p:scale>
        <p:origin x="62" y="10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47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microsoft.com/office/2016/11/relationships/changesInfo" Target="changesInfos/changesInfo1.xml"/><Relationship Id="rId20" Type="http://schemas.openxmlformats.org/officeDocument/2006/relationships/slide" Target="slides/slide16.xml"/><Relationship Id="rId41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kub Palka" userId="b6cbd74cbbe4ec3a" providerId="LiveId" clId="{2F623B5F-14FB-4A91-8578-D01DBFFA9114}"/>
    <pc:docChg chg="modSld">
      <pc:chgData name="Jakub Palka" userId="b6cbd74cbbe4ec3a" providerId="LiveId" clId="{2F623B5F-14FB-4A91-8578-D01DBFFA9114}" dt="2024-04-24T06:48:40.694" v="6" actId="20577"/>
      <pc:docMkLst>
        <pc:docMk/>
      </pc:docMkLst>
      <pc:sldChg chg="modSp mod">
        <pc:chgData name="Jakub Palka" userId="b6cbd74cbbe4ec3a" providerId="LiveId" clId="{2F623B5F-14FB-4A91-8578-D01DBFFA9114}" dt="2024-04-24T06:48:40.694" v="6" actId="20577"/>
        <pc:sldMkLst>
          <pc:docMk/>
          <pc:sldMk cId="3263342447" sldId="256"/>
        </pc:sldMkLst>
        <pc:spChg chg="mod">
          <ac:chgData name="Jakub Palka" userId="b6cbd74cbbe4ec3a" providerId="LiveId" clId="{2F623B5F-14FB-4A91-8578-D01DBFFA9114}" dt="2024-04-24T06:48:40.694" v="6" actId="20577"/>
          <ac:spMkLst>
            <pc:docMk/>
            <pc:sldMk cId="3263342447" sldId="256"/>
            <ac:spMk id="2" creationId="{A4692E60-FDF9-1E4F-A820-B4DF2F656193}"/>
          </ac:spMkLst>
        </pc:spChg>
      </pc:sldChg>
    </pc:docChg>
  </pc:docChgLst>
  <pc:docChgLst>
    <pc:chgData name="Jakub Palka" userId="b6cbd74cbbe4ec3a" providerId="LiveId" clId="{D4A352A3-BEDC-481C-B162-A31C645386DA}"/>
    <pc:docChg chg="custSel addSld delSld modSld sldOrd">
      <pc:chgData name="Jakub Palka" userId="b6cbd74cbbe4ec3a" providerId="LiveId" clId="{D4A352A3-BEDC-481C-B162-A31C645386DA}" dt="2024-11-01T16:28:53.151" v="138"/>
      <pc:docMkLst>
        <pc:docMk/>
      </pc:docMkLst>
      <pc:sldChg chg="modSp mod">
        <pc:chgData name="Jakub Palka" userId="b6cbd74cbbe4ec3a" providerId="LiveId" clId="{D4A352A3-BEDC-481C-B162-A31C645386DA}" dt="2024-11-01T12:56:42.135" v="130" actId="20577"/>
        <pc:sldMkLst>
          <pc:docMk/>
          <pc:sldMk cId="428298098" sldId="257"/>
        </pc:sldMkLst>
        <pc:spChg chg="mod">
          <ac:chgData name="Jakub Palka" userId="b6cbd74cbbe4ec3a" providerId="LiveId" clId="{D4A352A3-BEDC-481C-B162-A31C645386DA}" dt="2024-11-01T12:56:42.135" v="130" actId="20577"/>
          <ac:spMkLst>
            <pc:docMk/>
            <pc:sldMk cId="428298098" sldId="257"/>
            <ac:spMk id="5" creationId="{7010904F-966F-3FBF-26C1-D108D90EAB80}"/>
          </ac:spMkLst>
        </pc:spChg>
      </pc:sldChg>
      <pc:sldChg chg="addSp modSp mod modAnim">
        <pc:chgData name="Jakub Palka" userId="b6cbd74cbbe4ec3a" providerId="LiveId" clId="{D4A352A3-BEDC-481C-B162-A31C645386DA}" dt="2024-11-01T16:28:53.151" v="138"/>
        <pc:sldMkLst>
          <pc:docMk/>
          <pc:sldMk cId="2267576772" sldId="258"/>
        </pc:sldMkLst>
        <pc:spChg chg="mod">
          <ac:chgData name="Jakub Palka" userId="b6cbd74cbbe4ec3a" providerId="LiveId" clId="{D4A352A3-BEDC-481C-B162-A31C645386DA}" dt="2024-11-01T16:28:46.400" v="136" actId="20577"/>
          <ac:spMkLst>
            <pc:docMk/>
            <pc:sldMk cId="2267576772" sldId="258"/>
            <ac:spMk id="5" creationId="{7010904F-966F-3FBF-26C1-D108D90EAB80}"/>
          </ac:spMkLst>
        </pc:spChg>
        <pc:picChg chg="add mod">
          <ac:chgData name="Jakub Palka" userId="b6cbd74cbbe4ec3a" providerId="LiveId" clId="{D4A352A3-BEDC-481C-B162-A31C645386DA}" dt="2024-11-01T16:28:49.022" v="137" actId="1076"/>
          <ac:picMkLst>
            <pc:docMk/>
            <pc:sldMk cId="2267576772" sldId="258"/>
            <ac:picMk id="7" creationId="{5F1941EF-A582-51E3-5A88-FE57800E1DCA}"/>
          </ac:picMkLst>
        </pc:picChg>
      </pc:sldChg>
      <pc:sldChg chg="ord">
        <pc:chgData name="Jakub Palka" userId="b6cbd74cbbe4ec3a" providerId="LiveId" clId="{D4A352A3-BEDC-481C-B162-A31C645386DA}" dt="2024-11-01T09:54:42.956" v="23"/>
        <pc:sldMkLst>
          <pc:docMk/>
          <pc:sldMk cId="1326914268" sldId="261"/>
        </pc:sldMkLst>
      </pc:sldChg>
      <pc:sldChg chg="del">
        <pc:chgData name="Jakub Palka" userId="b6cbd74cbbe4ec3a" providerId="LiveId" clId="{D4A352A3-BEDC-481C-B162-A31C645386DA}" dt="2024-11-01T09:56:57.734" v="25" actId="47"/>
        <pc:sldMkLst>
          <pc:docMk/>
          <pc:sldMk cId="3106897399" sldId="263"/>
        </pc:sldMkLst>
      </pc:sldChg>
      <pc:sldChg chg="modSp mod">
        <pc:chgData name="Jakub Palka" userId="b6cbd74cbbe4ec3a" providerId="LiveId" clId="{D4A352A3-BEDC-481C-B162-A31C645386DA}" dt="2024-11-01T13:07:00.317" v="131" actId="20577"/>
        <pc:sldMkLst>
          <pc:docMk/>
          <pc:sldMk cId="3971117822" sldId="266"/>
        </pc:sldMkLst>
        <pc:spChg chg="mod">
          <ac:chgData name="Jakub Palka" userId="b6cbd74cbbe4ec3a" providerId="LiveId" clId="{D4A352A3-BEDC-481C-B162-A31C645386DA}" dt="2024-11-01T13:07:00.317" v="131" actId="20577"/>
          <ac:spMkLst>
            <pc:docMk/>
            <pc:sldMk cId="3971117822" sldId="266"/>
            <ac:spMk id="5" creationId="{7010904F-966F-3FBF-26C1-D108D90EAB80}"/>
          </ac:spMkLst>
        </pc:spChg>
      </pc:sldChg>
      <pc:sldChg chg="modSp mod">
        <pc:chgData name="Jakub Palka" userId="b6cbd74cbbe4ec3a" providerId="LiveId" clId="{D4A352A3-BEDC-481C-B162-A31C645386DA}" dt="2024-11-01T10:03:00.652" v="77" actId="5793"/>
        <pc:sldMkLst>
          <pc:docMk/>
          <pc:sldMk cId="2283530690" sldId="268"/>
        </pc:sldMkLst>
        <pc:spChg chg="mod">
          <ac:chgData name="Jakub Palka" userId="b6cbd74cbbe4ec3a" providerId="LiveId" clId="{D4A352A3-BEDC-481C-B162-A31C645386DA}" dt="2024-11-01T10:03:00.652" v="77" actId="5793"/>
          <ac:spMkLst>
            <pc:docMk/>
            <pc:sldMk cId="2283530690" sldId="268"/>
            <ac:spMk id="5" creationId="{7010904F-966F-3FBF-26C1-D108D90EAB80}"/>
          </ac:spMkLst>
        </pc:spChg>
      </pc:sldChg>
      <pc:sldChg chg="del">
        <pc:chgData name="Jakub Palka" userId="b6cbd74cbbe4ec3a" providerId="LiveId" clId="{D4A352A3-BEDC-481C-B162-A31C645386DA}" dt="2024-11-01T09:56:36.939" v="24" actId="47"/>
        <pc:sldMkLst>
          <pc:docMk/>
          <pc:sldMk cId="3958899002" sldId="286"/>
        </pc:sldMkLst>
      </pc:sldChg>
      <pc:sldChg chg="delSp modSp add mod">
        <pc:chgData name="Jakub Palka" userId="b6cbd74cbbe4ec3a" providerId="LiveId" clId="{D4A352A3-BEDC-481C-B162-A31C645386DA}" dt="2024-11-01T16:28:43.773" v="135" actId="478"/>
        <pc:sldMkLst>
          <pc:docMk/>
          <pc:sldMk cId="3813902768" sldId="299"/>
        </pc:sldMkLst>
        <pc:picChg chg="del mod">
          <ac:chgData name="Jakub Palka" userId="b6cbd74cbbe4ec3a" providerId="LiveId" clId="{D4A352A3-BEDC-481C-B162-A31C645386DA}" dt="2024-11-01T16:28:43.773" v="135" actId="478"/>
          <ac:picMkLst>
            <pc:docMk/>
            <pc:sldMk cId="3813902768" sldId="299"/>
            <ac:picMk id="7" creationId="{CDFBA718-604C-69EB-056C-072EDD3A5258}"/>
          </ac:picMkLst>
        </pc:picChg>
      </pc:sldChg>
    </pc:docChg>
  </pc:docChgLst>
  <pc:docChgLst>
    <pc:chgData name="Jakub Palka" userId="b6cbd74cbbe4ec3a" providerId="LiveId" clId="{6449291D-9DD8-414A-AAF1-403F8D09EBE5}"/>
    <pc:docChg chg="custSel addSld delSld modSld sldOrd">
      <pc:chgData name="Jakub Palka" userId="b6cbd74cbbe4ec3a" providerId="LiveId" clId="{6449291D-9DD8-414A-AAF1-403F8D09EBE5}" dt="2024-05-17T11:02:20.054" v="256"/>
      <pc:docMkLst>
        <pc:docMk/>
      </pc:docMkLst>
      <pc:sldChg chg="delSp">
        <pc:chgData name="Jakub Palka" userId="b6cbd74cbbe4ec3a" providerId="LiveId" clId="{6449291D-9DD8-414A-AAF1-403F8D09EBE5}" dt="2024-05-10T11:18:28.036" v="6" actId="478"/>
        <pc:sldMkLst>
          <pc:docMk/>
          <pc:sldMk cId="3263342447" sldId="256"/>
        </pc:sldMkLst>
        <pc:spChg chg="del">
          <ac:chgData name="Jakub Palka" userId="b6cbd74cbbe4ec3a" providerId="LiveId" clId="{6449291D-9DD8-414A-AAF1-403F8D09EBE5}" dt="2024-05-10T11:18:28.036" v="6" actId="478"/>
          <ac:spMkLst>
            <pc:docMk/>
            <pc:sldMk cId="3263342447" sldId="256"/>
            <ac:spMk id="2" creationId="{A4692E60-FDF9-1E4F-A820-B4DF2F656193}"/>
          </ac:spMkLst>
        </pc:spChg>
      </pc:sldChg>
      <pc:sldChg chg="modSp modAnim">
        <pc:chgData name="Jakub Palka" userId="b6cbd74cbbe4ec3a" providerId="LiveId" clId="{6449291D-9DD8-414A-AAF1-403F8D09EBE5}" dt="2024-05-09T10:56:33.622" v="2" actId="20577"/>
        <pc:sldMkLst>
          <pc:docMk/>
          <pc:sldMk cId="2267576772" sldId="258"/>
        </pc:sldMkLst>
        <pc:spChg chg="mod">
          <ac:chgData name="Jakub Palka" userId="b6cbd74cbbe4ec3a" providerId="LiveId" clId="{6449291D-9DD8-414A-AAF1-403F8D09EBE5}" dt="2024-05-09T10:56:33.622" v="2" actId="20577"/>
          <ac:spMkLst>
            <pc:docMk/>
            <pc:sldMk cId="2267576772" sldId="258"/>
            <ac:spMk id="5" creationId="{7010904F-966F-3FBF-26C1-D108D90EAB80}"/>
          </ac:spMkLst>
        </pc:spChg>
      </pc:sldChg>
      <pc:sldChg chg="modSp">
        <pc:chgData name="Jakub Palka" userId="b6cbd74cbbe4ec3a" providerId="LiveId" clId="{6449291D-9DD8-414A-AAF1-403F8D09EBE5}" dt="2024-05-09T11:11:00.604" v="3" actId="20577"/>
        <pc:sldMkLst>
          <pc:docMk/>
          <pc:sldMk cId="3809827398" sldId="260"/>
        </pc:sldMkLst>
        <pc:spChg chg="mod">
          <ac:chgData name="Jakub Palka" userId="b6cbd74cbbe4ec3a" providerId="LiveId" clId="{6449291D-9DD8-414A-AAF1-403F8D09EBE5}" dt="2024-05-09T11:11:00.604" v="3" actId="20577"/>
          <ac:spMkLst>
            <pc:docMk/>
            <pc:sldMk cId="3809827398" sldId="260"/>
            <ac:spMk id="5" creationId="{7010904F-966F-3FBF-26C1-D108D90EAB80}"/>
          </ac:spMkLst>
        </pc:spChg>
      </pc:sldChg>
      <pc:sldChg chg="modSp add mod">
        <pc:chgData name="Jakub Palka" userId="b6cbd74cbbe4ec3a" providerId="LiveId" clId="{6449291D-9DD8-414A-AAF1-403F8D09EBE5}" dt="2024-05-10T12:37:22.953" v="243"/>
        <pc:sldMkLst>
          <pc:docMk/>
          <pc:sldMk cId="3481419147" sldId="262"/>
        </pc:sldMkLst>
        <pc:spChg chg="mod">
          <ac:chgData name="Jakub Palka" userId="b6cbd74cbbe4ec3a" providerId="LiveId" clId="{6449291D-9DD8-414A-AAF1-403F8D09EBE5}" dt="2024-05-10T12:37:22.953" v="243"/>
          <ac:spMkLst>
            <pc:docMk/>
            <pc:sldMk cId="3481419147" sldId="262"/>
            <ac:spMk id="2" creationId="{8226330F-44A5-42F5-9F90-2F2AD1438C51}"/>
          </ac:spMkLst>
        </pc:spChg>
      </pc:sldChg>
      <pc:sldChg chg="del">
        <pc:chgData name="Jakub Palka" userId="b6cbd74cbbe4ec3a" providerId="LiveId" clId="{6449291D-9DD8-414A-AAF1-403F8D09EBE5}" dt="2024-05-10T12:36:19.238" v="239" actId="47"/>
        <pc:sldMkLst>
          <pc:docMk/>
          <pc:sldMk cId="879675182" sldId="264"/>
        </pc:sldMkLst>
      </pc:sldChg>
      <pc:sldChg chg="ord">
        <pc:chgData name="Jakub Palka" userId="b6cbd74cbbe4ec3a" providerId="LiveId" clId="{6449291D-9DD8-414A-AAF1-403F8D09EBE5}" dt="2024-05-10T12:12:43.453" v="202"/>
        <pc:sldMkLst>
          <pc:docMk/>
          <pc:sldMk cId="3580934703" sldId="270"/>
        </pc:sldMkLst>
      </pc:sldChg>
      <pc:sldChg chg="modSp mod ord modAnim">
        <pc:chgData name="Jakub Palka" userId="b6cbd74cbbe4ec3a" providerId="LiveId" clId="{6449291D-9DD8-414A-AAF1-403F8D09EBE5}" dt="2024-05-10T12:18:01.582" v="238"/>
        <pc:sldMkLst>
          <pc:docMk/>
          <pc:sldMk cId="253016640" sldId="271"/>
        </pc:sldMkLst>
        <pc:spChg chg="mod">
          <ac:chgData name="Jakub Palka" userId="b6cbd74cbbe4ec3a" providerId="LiveId" clId="{6449291D-9DD8-414A-AAF1-403F8D09EBE5}" dt="2024-05-10T12:17:48.159" v="237" actId="20577"/>
          <ac:spMkLst>
            <pc:docMk/>
            <pc:sldMk cId="253016640" sldId="271"/>
            <ac:spMk id="5" creationId="{7010904F-966F-3FBF-26C1-D108D90EAB80}"/>
          </ac:spMkLst>
        </pc:spChg>
      </pc:sldChg>
      <pc:sldChg chg="addSp modSp mod modAnim">
        <pc:chgData name="Jakub Palka" userId="b6cbd74cbbe4ec3a" providerId="LiveId" clId="{6449291D-9DD8-414A-AAF1-403F8D09EBE5}" dt="2024-05-10T12:01:45.882" v="189"/>
        <pc:sldMkLst>
          <pc:docMk/>
          <pc:sldMk cId="4040609884" sldId="274"/>
        </pc:sldMkLst>
        <pc:spChg chg="mod">
          <ac:chgData name="Jakub Palka" userId="b6cbd74cbbe4ec3a" providerId="LiveId" clId="{6449291D-9DD8-414A-AAF1-403F8D09EBE5}" dt="2024-05-10T12:01:39.581" v="188" actId="20577"/>
          <ac:spMkLst>
            <pc:docMk/>
            <pc:sldMk cId="4040609884" sldId="274"/>
            <ac:spMk id="5" creationId="{7010904F-966F-3FBF-26C1-D108D90EAB80}"/>
          </ac:spMkLst>
        </pc:spChg>
        <pc:spChg chg="add mod">
          <ac:chgData name="Jakub Palka" userId="b6cbd74cbbe4ec3a" providerId="LiveId" clId="{6449291D-9DD8-414A-AAF1-403F8D09EBE5}" dt="2024-05-10T12:01:28.386" v="174" actId="1076"/>
          <ac:spMkLst>
            <pc:docMk/>
            <pc:sldMk cId="4040609884" sldId="274"/>
            <ac:spMk id="6" creationId="{D96E484E-AE84-D4B7-0135-7EFEE8B033AC}"/>
          </ac:spMkLst>
        </pc:spChg>
      </pc:sldChg>
      <pc:sldChg chg="modSp mod">
        <pc:chgData name="Jakub Palka" userId="b6cbd74cbbe4ec3a" providerId="LiveId" clId="{6449291D-9DD8-414A-AAF1-403F8D09EBE5}" dt="2024-05-10T12:08:55.705" v="197" actId="20577"/>
        <pc:sldMkLst>
          <pc:docMk/>
          <pc:sldMk cId="2657164251" sldId="282"/>
        </pc:sldMkLst>
        <pc:spChg chg="mod">
          <ac:chgData name="Jakub Palka" userId="b6cbd74cbbe4ec3a" providerId="LiveId" clId="{6449291D-9DD8-414A-AAF1-403F8D09EBE5}" dt="2024-05-10T12:08:55.705" v="197" actId="20577"/>
          <ac:spMkLst>
            <pc:docMk/>
            <pc:sldMk cId="2657164251" sldId="282"/>
            <ac:spMk id="4" creationId="{36072867-597F-505B-68E5-BBC52CCC08C3}"/>
          </ac:spMkLst>
        </pc:spChg>
      </pc:sldChg>
      <pc:sldChg chg="modSp mod">
        <pc:chgData name="Jakub Palka" userId="b6cbd74cbbe4ec3a" providerId="LiveId" clId="{6449291D-9DD8-414A-AAF1-403F8D09EBE5}" dt="2024-05-10T12:09:29.012" v="199" actId="20577"/>
        <pc:sldMkLst>
          <pc:docMk/>
          <pc:sldMk cId="3966070062" sldId="283"/>
        </pc:sldMkLst>
        <pc:spChg chg="mod">
          <ac:chgData name="Jakub Palka" userId="b6cbd74cbbe4ec3a" providerId="LiveId" clId="{6449291D-9DD8-414A-AAF1-403F8D09EBE5}" dt="2024-05-10T12:01:20.170" v="173" actId="20577"/>
          <ac:spMkLst>
            <pc:docMk/>
            <pc:sldMk cId="3966070062" sldId="283"/>
            <ac:spMk id="4" creationId="{36072867-597F-505B-68E5-BBC52CCC08C3}"/>
          </ac:spMkLst>
        </pc:spChg>
        <pc:spChg chg="mod">
          <ac:chgData name="Jakub Palka" userId="b6cbd74cbbe4ec3a" providerId="LiveId" clId="{6449291D-9DD8-414A-AAF1-403F8D09EBE5}" dt="2024-05-10T12:09:29.012" v="199" actId="20577"/>
          <ac:spMkLst>
            <pc:docMk/>
            <pc:sldMk cId="3966070062" sldId="283"/>
            <ac:spMk id="5" creationId="{7010904F-966F-3FBF-26C1-D108D90EAB80}"/>
          </ac:spMkLst>
        </pc:spChg>
      </pc:sldChg>
      <pc:sldChg chg="modSp mod">
        <pc:chgData name="Jakub Palka" userId="b6cbd74cbbe4ec3a" providerId="LiveId" clId="{6449291D-9DD8-414A-AAF1-403F8D09EBE5}" dt="2024-05-09T11:12:20.809" v="4"/>
        <pc:sldMkLst>
          <pc:docMk/>
          <pc:sldMk cId="3958899002" sldId="286"/>
        </pc:sldMkLst>
        <pc:spChg chg="mod">
          <ac:chgData name="Jakub Palka" userId="b6cbd74cbbe4ec3a" providerId="LiveId" clId="{6449291D-9DD8-414A-AAF1-403F8D09EBE5}" dt="2024-05-09T11:12:20.809" v="4"/>
          <ac:spMkLst>
            <pc:docMk/>
            <pc:sldMk cId="3958899002" sldId="286"/>
            <ac:spMk id="2" creationId="{ED5FD5AA-8C58-01D2-E786-3E220530D72B}"/>
          </ac:spMkLst>
        </pc:spChg>
      </pc:sldChg>
      <pc:sldChg chg="modSp mod">
        <pc:chgData name="Jakub Palka" userId="b6cbd74cbbe4ec3a" providerId="LiveId" clId="{6449291D-9DD8-414A-AAF1-403F8D09EBE5}" dt="2024-05-09T11:15:05.496" v="5"/>
        <pc:sldMkLst>
          <pc:docMk/>
          <pc:sldMk cId="1752558540" sldId="287"/>
        </pc:sldMkLst>
        <pc:spChg chg="mod">
          <ac:chgData name="Jakub Palka" userId="b6cbd74cbbe4ec3a" providerId="LiveId" clId="{6449291D-9DD8-414A-AAF1-403F8D09EBE5}" dt="2024-05-09T11:15:05.496" v="5"/>
          <ac:spMkLst>
            <pc:docMk/>
            <pc:sldMk cId="1752558540" sldId="287"/>
            <ac:spMk id="2" creationId="{414CA901-F6CE-49E0-4789-C93DAA5403B8}"/>
          </ac:spMkLst>
        </pc:spChg>
      </pc:sldChg>
      <pc:sldChg chg="del">
        <pc:chgData name="Jakub Palka" userId="b6cbd74cbbe4ec3a" providerId="LiveId" clId="{6449291D-9DD8-414A-AAF1-403F8D09EBE5}" dt="2024-05-10T11:57:36.912" v="9" actId="47"/>
        <pc:sldMkLst>
          <pc:docMk/>
          <pc:sldMk cId="193167683" sldId="289"/>
        </pc:sldMkLst>
      </pc:sldChg>
      <pc:sldChg chg="modSp add mod">
        <pc:chgData name="Jakub Palka" userId="b6cbd74cbbe4ec3a" providerId="LiveId" clId="{6449291D-9DD8-414A-AAF1-403F8D09EBE5}" dt="2024-05-10T12:37:21.385" v="242"/>
        <pc:sldMkLst>
          <pc:docMk/>
          <pc:sldMk cId="714730344" sldId="289"/>
        </pc:sldMkLst>
        <pc:spChg chg="mod">
          <ac:chgData name="Jakub Palka" userId="b6cbd74cbbe4ec3a" providerId="LiveId" clId="{6449291D-9DD8-414A-AAF1-403F8D09EBE5}" dt="2024-05-10T12:37:21.385" v="242"/>
          <ac:spMkLst>
            <pc:docMk/>
            <pc:sldMk cId="714730344" sldId="289"/>
            <ac:spMk id="2" creationId="{8226330F-44A5-42F5-9F90-2F2AD1438C51}"/>
          </ac:spMkLst>
        </pc:spChg>
      </pc:sldChg>
      <pc:sldChg chg="modSp mod">
        <pc:chgData name="Jakub Palka" userId="b6cbd74cbbe4ec3a" providerId="LiveId" clId="{6449291D-9DD8-414A-AAF1-403F8D09EBE5}" dt="2024-05-10T12:39:21.090" v="251" actId="20577"/>
        <pc:sldMkLst>
          <pc:docMk/>
          <pc:sldMk cId="1289235236" sldId="290"/>
        </pc:sldMkLst>
        <pc:spChg chg="mod">
          <ac:chgData name="Jakub Palka" userId="b6cbd74cbbe4ec3a" providerId="LiveId" clId="{6449291D-9DD8-414A-AAF1-403F8D09EBE5}" dt="2024-05-10T12:37:14.797" v="240"/>
          <ac:spMkLst>
            <pc:docMk/>
            <pc:sldMk cId="1289235236" sldId="290"/>
            <ac:spMk id="2" creationId="{C855277B-A091-BC44-9B33-A705B8ED11DB}"/>
          </ac:spMkLst>
        </pc:spChg>
        <pc:spChg chg="mod">
          <ac:chgData name="Jakub Palka" userId="b6cbd74cbbe4ec3a" providerId="LiveId" clId="{6449291D-9DD8-414A-AAF1-403F8D09EBE5}" dt="2024-05-10T12:39:21.090" v="251" actId="20577"/>
          <ac:spMkLst>
            <pc:docMk/>
            <pc:sldMk cId="1289235236" sldId="290"/>
            <ac:spMk id="5" creationId="{E842AFCC-BE50-E5BC-E5D1-821F85360E07}"/>
          </ac:spMkLst>
        </pc:spChg>
      </pc:sldChg>
      <pc:sldChg chg="modSp add mod">
        <pc:chgData name="Jakub Palka" userId="b6cbd74cbbe4ec3a" providerId="LiveId" clId="{6449291D-9DD8-414A-AAF1-403F8D09EBE5}" dt="2024-05-10T12:37:28.403" v="246"/>
        <pc:sldMkLst>
          <pc:docMk/>
          <pc:sldMk cId="504795904" sldId="291"/>
        </pc:sldMkLst>
        <pc:spChg chg="mod">
          <ac:chgData name="Jakub Palka" userId="b6cbd74cbbe4ec3a" providerId="LiveId" clId="{6449291D-9DD8-414A-AAF1-403F8D09EBE5}" dt="2024-05-10T12:37:28.403" v="246"/>
          <ac:spMkLst>
            <pc:docMk/>
            <pc:sldMk cId="504795904" sldId="291"/>
            <ac:spMk id="2" creationId="{8226330F-44A5-42F5-9F90-2F2AD1438C51}"/>
          </ac:spMkLst>
        </pc:spChg>
      </pc:sldChg>
      <pc:sldChg chg="modSp add mod">
        <pc:chgData name="Jakub Palka" userId="b6cbd74cbbe4ec3a" providerId="LiveId" clId="{6449291D-9DD8-414A-AAF1-403F8D09EBE5}" dt="2024-05-10T12:37:46.794" v="247"/>
        <pc:sldMkLst>
          <pc:docMk/>
          <pc:sldMk cId="2782572087" sldId="295"/>
        </pc:sldMkLst>
        <pc:spChg chg="mod">
          <ac:chgData name="Jakub Palka" userId="b6cbd74cbbe4ec3a" providerId="LiveId" clId="{6449291D-9DD8-414A-AAF1-403F8D09EBE5}" dt="2024-05-10T12:37:46.794" v="247"/>
          <ac:spMkLst>
            <pc:docMk/>
            <pc:sldMk cId="2782572087" sldId="295"/>
            <ac:spMk id="2" creationId="{8226330F-44A5-42F5-9F90-2F2AD1438C51}"/>
          </ac:spMkLst>
        </pc:spChg>
      </pc:sldChg>
      <pc:sldChg chg="modSp add mod">
        <pc:chgData name="Jakub Palka" userId="b6cbd74cbbe4ec3a" providerId="LiveId" clId="{6449291D-9DD8-414A-AAF1-403F8D09EBE5}" dt="2024-05-10T12:37:24.511" v="244"/>
        <pc:sldMkLst>
          <pc:docMk/>
          <pc:sldMk cId="1749965978" sldId="296"/>
        </pc:sldMkLst>
        <pc:spChg chg="mod">
          <ac:chgData name="Jakub Palka" userId="b6cbd74cbbe4ec3a" providerId="LiveId" clId="{6449291D-9DD8-414A-AAF1-403F8D09EBE5}" dt="2024-05-10T12:37:24.511" v="244"/>
          <ac:spMkLst>
            <pc:docMk/>
            <pc:sldMk cId="1749965978" sldId="296"/>
            <ac:spMk id="2" creationId="{8226330F-44A5-42F5-9F90-2F2AD1438C51}"/>
          </ac:spMkLst>
        </pc:spChg>
      </pc:sldChg>
      <pc:sldChg chg="modSp add mod">
        <pc:chgData name="Jakub Palka" userId="b6cbd74cbbe4ec3a" providerId="LiveId" clId="{6449291D-9DD8-414A-AAF1-403F8D09EBE5}" dt="2024-05-10T12:37:26.345" v="245"/>
        <pc:sldMkLst>
          <pc:docMk/>
          <pc:sldMk cId="341136791" sldId="297"/>
        </pc:sldMkLst>
        <pc:spChg chg="mod">
          <ac:chgData name="Jakub Palka" userId="b6cbd74cbbe4ec3a" providerId="LiveId" clId="{6449291D-9DD8-414A-AAF1-403F8D09EBE5}" dt="2024-05-10T12:37:26.345" v="245"/>
          <ac:spMkLst>
            <pc:docMk/>
            <pc:sldMk cId="341136791" sldId="297"/>
            <ac:spMk id="2" creationId="{8226330F-44A5-42F5-9F90-2F2AD1438C51}"/>
          </ac:spMkLst>
        </pc:spChg>
      </pc:sldChg>
      <pc:sldChg chg="modSp add mod">
        <pc:chgData name="Jakub Palka" userId="b6cbd74cbbe4ec3a" providerId="LiveId" clId="{6449291D-9DD8-414A-AAF1-403F8D09EBE5}" dt="2024-05-17T11:02:20.054" v="256"/>
        <pc:sldMkLst>
          <pc:docMk/>
          <pc:sldMk cId="607165416" sldId="298"/>
        </pc:sldMkLst>
        <pc:spChg chg="mod">
          <ac:chgData name="Jakub Palka" userId="b6cbd74cbbe4ec3a" providerId="LiveId" clId="{6449291D-9DD8-414A-AAF1-403F8D09EBE5}" dt="2024-05-10T12:37:19.697" v="241"/>
          <ac:spMkLst>
            <pc:docMk/>
            <pc:sldMk cId="607165416" sldId="298"/>
            <ac:spMk id="2" creationId="{8226330F-44A5-42F5-9F90-2F2AD1438C51}"/>
          </ac:spMkLst>
        </pc:spChg>
        <pc:spChg chg="mod">
          <ac:chgData name="Jakub Palka" userId="b6cbd74cbbe4ec3a" providerId="LiveId" clId="{6449291D-9DD8-414A-AAF1-403F8D09EBE5}" dt="2024-05-17T11:02:20.054" v="256"/>
          <ac:spMkLst>
            <pc:docMk/>
            <pc:sldMk cId="607165416" sldId="298"/>
            <ac:spMk id="5" creationId="{D8BFA688-0666-35E0-02E4-276CA43BFFA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sps.muni.cz/emuni/data/reader/book-8/02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e-logos.vse.cz/artkey/elg-201201-0009_Plagiat-selhani-jednotlivce-ci-prirozeny-produkt-systemu.php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do/fsps/fak_predpisy/smernice-dekana/nep_sm_dek/2020-03_Smernice_pokyny_vypracovani_ZP_bc-mgr-rig.pdf?lang=en" TargetMode="External"/><Relationship Id="rId2" Type="http://schemas.openxmlformats.org/officeDocument/2006/relationships/hyperlink" Target="https://www.fsps.muni.cz/studenti/bc-a-nmgr-studium/zaverecna-prace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074476"/>
          </a:xfrm>
        </p:spPr>
        <p:txBody>
          <a:bodyPr/>
          <a:lstStyle/>
          <a:p>
            <a:r>
              <a:rPr lang="sk-SK" dirty="0" err="1"/>
              <a:t>Přednáška</a:t>
            </a:r>
            <a:r>
              <a:rPr lang="sk-SK" dirty="0"/>
              <a:t> 2 </a:t>
            </a:r>
            <a:br>
              <a:rPr lang="sk-SK" dirty="0"/>
            </a:br>
            <a:r>
              <a:rPr lang="sk-SK" dirty="0"/>
              <a:t>bk4022 </a:t>
            </a:r>
            <a:r>
              <a:rPr lang="sk-SK" dirty="0" err="1"/>
              <a:t>Kultura</a:t>
            </a:r>
            <a:r>
              <a:rPr lang="sk-SK" dirty="0"/>
              <a:t> </a:t>
            </a:r>
            <a:r>
              <a:rPr lang="sk-SK" dirty="0" err="1"/>
              <a:t>projevu</a:t>
            </a:r>
            <a:r>
              <a:rPr lang="sk-SK" dirty="0"/>
              <a:t> a </a:t>
            </a:r>
            <a:r>
              <a:rPr lang="sk-SK" dirty="0" err="1"/>
              <a:t>akdemické</a:t>
            </a:r>
            <a:r>
              <a:rPr lang="sk-SK" dirty="0"/>
              <a:t> </a:t>
            </a:r>
            <a:r>
              <a:rPr lang="sk-SK" dirty="0" err="1"/>
              <a:t>psaní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30002"/>
            <a:ext cx="11361600" cy="698497"/>
          </a:xfrm>
        </p:spPr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A213607A-C616-CB39-F40A-385327200C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9E7FB8-606B-0201-7F4F-029FAE6BF5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7E8C55-66AE-56C2-6D72-C3468FB7DA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072867-597F-505B-68E5-BBC52CCC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pojmů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10904F-966F-3FBF-26C1-D108D90EA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Metodologie vědy </a:t>
            </a:r>
          </a:p>
          <a:p>
            <a:pPr lvl="1"/>
            <a:r>
              <a:rPr lang="cs-CZ" dirty="0"/>
              <a:t>Obecné zásady</a:t>
            </a:r>
          </a:p>
          <a:p>
            <a:r>
              <a:rPr lang="cs-CZ" dirty="0"/>
              <a:t>Metoda vědy </a:t>
            </a:r>
          </a:p>
          <a:p>
            <a:pPr lvl="1"/>
            <a:r>
              <a:rPr lang="cs-CZ" dirty="0"/>
              <a:t>Konkrétní postupy</a:t>
            </a:r>
          </a:p>
          <a:p>
            <a:r>
              <a:rPr lang="cs-CZ" dirty="0"/>
              <a:t>Metodika vědecké práce</a:t>
            </a:r>
          </a:p>
          <a:p>
            <a:pPr lvl="1"/>
            <a:r>
              <a:rPr lang="cs-CZ" dirty="0"/>
              <a:t>Návod jak aplikovat vědecké metody v praktickém výzkumu</a:t>
            </a:r>
            <a:endParaRPr lang="cs-CZ" dirty="0">
              <a:hlinkClick r:id="rId2"/>
            </a:endParaRPr>
          </a:p>
          <a:p>
            <a:endParaRPr lang="cs-CZ" dirty="0">
              <a:hlinkClick r:id="rId2"/>
            </a:endParaRPr>
          </a:p>
          <a:p>
            <a:r>
              <a:rPr lang="cs-CZ" dirty="0">
                <a:hlinkClick r:id="rId2"/>
              </a:rPr>
              <a:t>https://www.fsps.muni.cz/emuni/data/reader/book-8/02.html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71117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9E7FB8-606B-0201-7F4F-029FAE6BF5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7E8C55-66AE-56C2-6D72-C3468FB7DA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072867-597F-505B-68E5-BBC52CCC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Akademické </a:t>
            </a:r>
            <a:r>
              <a:rPr lang="sk-SK" dirty="0" err="1"/>
              <a:t>psaní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10904F-966F-3FBF-26C1-D108D90EA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Jde jenom o „psaní“? </a:t>
            </a:r>
          </a:p>
          <a:p>
            <a:r>
              <a:rPr lang="cs-CZ" dirty="0"/>
              <a:t>Závěrečná práce (bakalářská, magisterská, disertační, …) </a:t>
            </a:r>
          </a:p>
          <a:p>
            <a:r>
              <a:rPr lang="cs-CZ" dirty="0"/>
              <a:t>Vědecký článek (vyšší úroveň, menší rozsah, ostřejší zaměření, stejné principy) – dobrý vzor</a:t>
            </a:r>
          </a:p>
        </p:txBody>
      </p:sp>
    </p:spTree>
    <p:extLst>
      <p:ext uri="{BB962C8B-B14F-4D97-AF65-F5344CB8AC3E}">
        <p14:creationId xmlns:p14="http://schemas.microsoft.com/office/powerpoint/2010/main" val="2283530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14CA901-F6CE-49E0-4789-C93DAA5403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16A765-3E3B-1F61-D176-71AE9E9636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71047D0-4A73-5038-F8A3-52071A9C3B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Vědecký článek 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77BF545D-97F0-F696-1850-B1800F424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Formální struktura odborného textu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A1B78D8-46A0-2B0A-52E1-92DA98117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Formulace problému </a:t>
            </a:r>
          </a:p>
          <a:p>
            <a:r>
              <a:rPr lang="cs-CZ" dirty="0"/>
              <a:t>Metoda řešení </a:t>
            </a:r>
          </a:p>
          <a:p>
            <a:r>
              <a:rPr lang="cs-CZ" dirty="0"/>
              <a:t>Proces řešení </a:t>
            </a:r>
          </a:p>
          <a:p>
            <a:r>
              <a:rPr lang="cs-CZ" dirty="0"/>
              <a:t>Výsledky </a:t>
            </a:r>
          </a:p>
          <a:p>
            <a:r>
              <a:rPr lang="cs-CZ" dirty="0"/>
              <a:t>Zpracování </a:t>
            </a:r>
          </a:p>
          <a:p>
            <a:r>
              <a:rPr lang="cs-CZ" dirty="0"/>
              <a:t>Interpretace </a:t>
            </a:r>
          </a:p>
          <a:p>
            <a:r>
              <a:rPr lang="cs-CZ" dirty="0"/>
              <a:t>Diskuse </a:t>
            </a:r>
          </a:p>
          <a:p>
            <a:r>
              <a:rPr lang="cs-CZ" dirty="0"/>
              <a:t>Závěry</a:t>
            </a:r>
          </a:p>
        </p:txBody>
      </p:sp>
    </p:spTree>
    <p:extLst>
      <p:ext uri="{BB962C8B-B14F-4D97-AF65-F5344CB8AC3E}">
        <p14:creationId xmlns:p14="http://schemas.microsoft.com/office/powerpoint/2010/main" val="1752558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9E7FB8-606B-0201-7F4F-029FAE6BF5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7E8C55-66AE-56C2-6D72-C3468FB7DA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072867-597F-505B-68E5-BBC52CCC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předpoklady (pro závěrečné práce)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10904F-966F-3FBF-26C1-D108D90EA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Student prokazuje, že je schopen vědecké práce </a:t>
            </a:r>
          </a:p>
          <a:p>
            <a:pPr lvl="1"/>
            <a:r>
              <a:rPr lang="cs-CZ" dirty="0"/>
              <a:t>dokáže najít a vyřešit dosud nevyřešený problém; </a:t>
            </a:r>
          </a:p>
          <a:p>
            <a:pPr lvl="1"/>
            <a:r>
              <a:rPr lang="cs-CZ" dirty="0"/>
              <a:t>je schopen interpretovat řešení a srozumitelně jej vysvětlit;</a:t>
            </a:r>
          </a:p>
          <a:p>
            <a:pPr lvl="1"/>
            <a:r>
              <a:rPr lang="cs-CZ" dirty="0"/>
              <a:t>pochopí limity své práce. </a:t>
            </a:r>
          </a:p>
          <a:p>
            <a:r>
              <a:rPr lang="cs-CZ" dirty="0"/>
              <a:t>Procesy </a:t>
            </a:r>
          </a:p>
          <a:p>
            <a:pPr lvl="1"/>
            <a:r>
              <a:rPr lang="cs-CZ" dirty="0"/>
              <a:t>objevujeme nová fakta v určitém oboru; </a:t>
            </a:r>
          </a:p>
          <a:p>
            <a:pPr lvl="1"/>
            <a:r>
              <a:rPr lang="cs-CZ" dirty="0"/>
              <a:t>známá fakta vysvětlujeme novým způsobem; </a:t>
            </a:r>
          </a:p>
          <a:p>
            <a:pPr lvl="1"/>
            <a:r>
              <a:rPr lang="cs-CZ" dirty="0"/>
              <a:t>vytváříme novou teorii či přinášíme nové argumenty. </a:t>
            </a:r>
          </a:p>
          <a:p>
            <a:pPr lvl="1"/>
            <a:endParaRPr lang="cs-CZ" dirty="0"/>
          </a:p>
          <a:p>
            <a:r>
              <a:rPr lang="cs-CZ" dirty="0"/>
              <a:t>Není nutné, aby problém byl zcela nový. </a:t>
            </a:r>
          </a:p>
          <a:p>
            <a:pPr lvl="1"/>
            <a:r>
              <a:rPr lang="cs-CZ" dirty="0"/>
              <a:t>Vhodnější je, navazujeme-li na uskutečněné výzkumy a pokračujeme v nich tvůrčím způsobem.</a:t>
            </a:r>
          </a:p>
        </p:txBody>
      </p:sp>
    </p:spTree>
    <p:extLst>
      <p:ext uri="{BB962C8B-B14F-4D97-AF65-F5344CB8AC3E}">
        <p14:creationId xmlns:p14="http://schemas.microsoft.com/office/powerpoint/2010/main" val="130548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9E7FB8-606B-0201-7F4F-029FAE6BF5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7E8C55-66AE-56C2-6D72-C3468FB7DA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072867-597F-505B-68E5-BBC52CCC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Plagiátorství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10904F-966F-3FBF-26C1-D108D90EA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to plagiát? </a:t>
            </a:r>
          </a:p>
          <a:p>
            <a:r>
              <a:rPr lang="cs-CZ" dirty="0"/>
              <a:t>Umělecké či vědecké dílo, které vydává za své někdo, kdo není jeho autorem (případně není autorem některých částí a nepřiznává to)</a:t>
            </a:r>
          </a:p>
          <a:p>
            <a:endParaRPr lang="cs-CZ" dirty="0"/>
          </a:p>
          <a:p>
            <a:r>
              <a:rPr lang="cs-CZ" dirty="0"/>
              <a:t>Plagiát - selhání jednotlivce či přirozený produkt systému? </a:t>
            </a:r>
          </a:p>
          <a:p>
            <a:r>
              <a:rPr lang="cs-CZ" dirty="0">
                <a:hlinkClick r:id="rId2"/>
              </a:rPr>
              <a:t>https://e-logos.vse.cz/artkey/elg-201201-0009_Plagiat-selhani-jednotlivce-ci-prirozeny-produkt-systemu.php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755550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9E7FB8-606B-0201-7F4F-029FAE6BF5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7E8C55-66AE-56C2-6D72-C3468FB7DA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072867-597F-505B-68E5-BBC52CCC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Plagiátorství - východiska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10904F-966F-3FBF-26C1-D108D90EA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Historický pohled (lež, podvod) </a:t>
            </a:r>
          </a:p>
          <a:p>
            <a:r>
              <a:rPr lang="cs-CZ" dirty="0"/>
              <a:t>Plagiáty v oblasti umění (výtvarné umění, hudba) </a:t>
            </a:r>
          </a:p>
          <a:p>
            <a:r>
              <a:rPr lang="cs-CZ" dirty="0"/>
              <a:t>Plagiát v psaném textu </a:t>
            </a:r>
          </a:p>
          <a:p>
            <a:r>
              <a:rPr lang="cs-CZ" dirty="0"/>
              <a:t>„Vykrádání textů“ (krádež myšlenek) </a:t>
            </a:r>
          </a:p>
          <a:p>
            <a:r>
              <a:rPr lang="cs-CZ" dirty="0"/>
              <a:t>„Opisování pasáží textů“ </a:t>
            </a:r>
          </a:p>
          <a:p>
            <a:endParaRPr lang="cs-CZ" dirty="0"/>
          </a:p>
          <a:p>
            <a:r>
              <a:rPr lang="cs-CZ" dirty="0"/>
              <a:t>Obecná nepřijatelnost plagiátorství – plagiát neobstojí v žádném ohledu</a:t>
            </a:r>
          </a:p>
        </p:txBody>
      </p:sp>
    </p:spTree>
    <p:extLst>
      <p:ext uri="{BB962C8B-B14F-4D97-AF65-F5344CB8AC3E}">
        <p14:creationId xmlns:p14="http://schemas.microsoft.com/office/powerpoint/2010/main" val="762038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226330F-44A5-42F5-9F90-2F2AD1438C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F921A2-6C87-491D-5909-B5F06D74F4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3F5C49-BCC1-094A-5AD4-800A3BFA4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Plagiátorství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8BFA688-0666-35E0-02E4-276CA43BF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19994"/>
            <a:ext cx="10753200" cy="4139998"/>
          </a:xfrm>
        </p:spPr>
        <p:txBody>
          <a:bodyPr/>
          <a:lstStyle/>
          <a:p>
            <a:r>
              <a:rPr lang="sk-SK" dirty="0"/>
              <a:t>Plagiátor </a:t>
            </a:r>
            <a:r>
              <a:rPr lang="sk-SK" dirty="0" err="1"/>
              <a:t>vs</a:t>
            </a:r>
            <a:r>
              <a:rPr lang="sk-SK" dirty="0"/>
              <a:t> </a:t>
            </a:r>
            <a:r>
              <a:rPr lang="sk-SK" dirty="0" err="1"/>
              <a:t>Epigon</a:t>
            </a:r>
            <a:endParaRPr lang="sk-SK" dirty="0"/>
          </a:p>
          <a:p>
            <a:endParaRPr lang="sk-SK" dirty="0"/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Tvůrce, který se inspiruje dílem někoho jiného a tuto inspiraci přiznává.</a:t>
            </a:r>
          </a:p>
          <a:p>
            <a:r>
              <a:rPr lang="cs-CZ" dirty="0">
                <a:solidFill>
                  <a:srgbClr val="000000"/>
                </a:solidFill>
                <a:latin typeface="Open Sans" panose="020B0606030504020204" pitchFamily="34" charset="0"/>
              </a:rPr>
              <a:t>Problém - </a:t>
            </a:r>
            <a:r>
              <a:rPr lang="cs-CZ" b="1" dirty="0">
                <a:solidFill>
                  <a:srgbClr val="000000"/>
                </a:solidFill>
                <a:latin typeface="Open Sans" panose="020B0606030504020204" pitchFamily="34" charset="0"/>
              </a:rPr>
              <a:t>Originalita</a:t>
            </a:r>
            <a:r>
              <a:rPr lang="cs-CZ" dirty="0">
                <a:solidFill>
                  <a:srgbClr val="000000"/>
                </a:solidFill>
                <a:latin typeface="Open Sans" panose="020B0606030504020204" pitchFamily="34" charset="0"/>
              </a:rPr>
              <a:t>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2572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9E7FB8-606B-0201-7F4F-029FAE6BF5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7E8C55-66AE-56C2-6D72-C3468FB7DA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072867-597F-505B-68E5-BBC52CCC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Bakalářská</a:t>
            </a:r>
            <a:r>
              <a:rPr lang="sk-SK" dirty="0"/>
              <a:t> práce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10904F-966F-3FBF-26C1-D108D90EA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5942057" cy="4139998"/>
          </a:xfrm>
        </p:spPr>
        <p:txBody>
          <a:bodyPr/>
          <a:lstStyle/>
          <a:p>
            <a:r>
              <a:rPr lang="sk-SK" dirty="0" err="1"/>
              <a:t>Název</a:t>
            </a:r>
            <a:endParaRPr lang="sk-SK" dirty="0"/>
          </a:p>
          <a:p>
            <a:r>
              <a:rPr lang="sk-SK" dirty="0"/>
              <a:t>Abstrakt</a:t>
            </a:r>
          </a:p>
          <a:p>
            <a:r>
              <a:rPr lang="sk-SK" dirty="0"/>
              <a:t>Teoretická </a:t>
            </a:r>
            <a:r>
              <a:rPr lang="sk-SK" dirty="0" err="1"/>
              <a:t>část</a:t>
            </a:r>
            <a:r>
              <a:rPr lang="sk-SK" dirty="0"/>
              <a:t> (syntéza </a:t>
            </a:r>
            <a:r>
              <a:rPr lang="sk-SK" dirty="0" err="1"/>
              <a:t>poznatků</a:t>
            </a:r>
            <a:r>
              <a:rPr lang="sk-SK" dirty="0"/>
              <a:t>)</a:t>
            </a:r>
          </a:p>
          <a:p>
            <a:r>
              <a:rPr lang="sk-SK" dirty="0" err="1"/>
              <a:t>Cíle</a:t>
            </a:r>
            <a:r>
              <a:rPr lang="sk-SK" dirty="0"/>
              <a:t> práce, VO, Hypotézy</a:t>
            </a:r>
          </a:p>
          <a:p>
            <a:r>
              <a:rPr lang="sk-SK" dirty="0"/>
              <a:t>Metodika</a:t>
            </a:r>
          </a:p>
          <a:p>
            <a:r>
              <a:rPr lang="cs-CZ" dirty="0"/>
              <a:t>Praktická část (výsledky)</a:t>
            </a:r>
          </a:p>
          <a:p>
            <a:r>
              <a:rPr lang="cs-CZ" dirty="0"/>
              <a:t>Diskuse</a:t>
            </a:r>
          </a:p>
          <a:p>
            <a:r>
              <a:rPr lang="cs-CZ" dirty="0"/>
              <a:t>Závěr</a:t>
            </a:r>
          </a:p>
          <a:p>
            <a:r>
              <a:rPr lang="cs-CZ" dirty="0"/>
              <a:t>Použité zdroje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D96E484E-AE84-D4B7-0135-7EFEE8B033AC}"/>
              </a:ext>
            </a:extLst>
          </p:cNvPr>
          <p:cNvSpPr txBox="1">
            <a:spLocks/>
          </p:cNvSpPr>
          <p:nvPr/>
        </p:nvSpPr>
        <p:spPr>
          <a:xfrm>
            <a:off x="6662057" y="1642281"/>
            <a:ext cx="5942057" cy="41399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sk-SK" kern="0" dirty="0"/>
              <a:t>+</a:t>
            </a:r>
          </a:p>
          <a:p>
            <a:r>
              <a:rPr lang="sk-SK" kern="0" dirty="0"/>
              <a:t>Bibliografický záznam</a:t>
            </a:r>
          </a:p>
          <a:p>
            <a:r>
              <a:rPr lang="sk-SK" kern="0" dirty="0"/>
              <a:t>Čestné </a:t>
            </a:r>
            <a:r>
              <a:rPr lang="sk-SK" kern="0" dirty="0" err="1"/>
              <a:t>prohlášení</a:t>
            </a:r>
            <a:endParaRPr lang="sk-SK" kern="0" dirty="0"/>
          </a:p>
          <a:p>
            <a:r>
              <a:rPr lang="sk-SK" kern="0" dirty="0" err="1"/>
              <a:t>Poděkování</a:t>
            </a:r>
            <a:endParaRPr lang="sk-SK" kern="0" dirty="0"/>
          </a:p>
          <a:p>
            <a:r>
              <a:rPr lang="cs-CZ" kern="0" dirty="0"/>
              <a:t>Seznam tabulek, obrázků</a:t>
            </a:r>
          </a:p>
          <a:p>
            <a:r>
              <a:rPr lang="cs-CZ" kern="0" dirty="0"/>
              <a:t>Seznam pojmů a zkratek</a:t>
            </a:r>
          </a:p>
          <a:p>
            <a:r>
              <a:rPr lang="cs-CZ" kern="0" dirty="0"/>
              <a:t>Přílohy</a:t>
            </a:r>
          </a:p>
        </p:txBody>
      </p:sp>
    </p:spTree>
    <p:extLst>
      <p:ext uri="{BB962C8B-B14F-4D97-AF65-F5344CB8AC3E}">
        <p14:creationId xmlns:p14="http://schemas.microsoft.com/office/powerpoint/2010/main" val="404060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9E7FB8-606B-0201-7F4F-029FAE6BF5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7E8C55-66AE-56C2-6D72-C3468FB7DA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072867-597F-505B-68E5-BBC52CCC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Název, klíčová slova a abstrakt 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10904F-966F-3FBF-26C1-D108D90EA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1"/>
            <a:ext cx="10753200" cy="4139998"/>
          </a:xfrm>
        </p:spPr>
        <p:txBody>
          <a:bodyPr/>
          <a:lstStyle/>
          <a:p>
            <a:r>
              <a:rPr lang="cs-CZ" dirty="0"/>
              <a:t>Název </a:t>
            </a:r>
          </a:p>
          <a:p>
            <a:pPr lvl="1"/>
            <a:r>
              <a:rPr lang="cs-CZ" dirty="0"/>
              <a:t>Přesný </a:t>
            </a:r>
          </a:p>
          <a:p>
            <a:pPr lvl="1"/>
            <a:r>
              <a:rPr lang="cs-CZ" dirty="0"/>
              <a:t>Konkrétní </a:t>
            </a:r>
          </a:p>
          <a:p>
            <a:pPr lvl="1"/>
            <a:r>
              <a:rPr lang="cs-CZ" dirty="0"/>
              <a:t>Zajímavý </a:t>
            </a:r>
          </a:p>
          <a:p>
            <a:r>
              <a:rPr lang="cs-CZ" dirty="0"/>
              <a:t>Klíčová slova </a:t>
            </a:r>
          </a:p>
          <a:p>
            <a:pPr lvl="1"/>
            <a:r>
              <a:rPr lang="cs-CZ" dirty="0"/>
              <a:t>Orientace </a:t>
            </a:r>
          </a:p>
          <a:p>
            <a:pPr lvl="1"/>
            <a:r>
              <a:rPr lang="cs-CZ" dirty="0"/>
              <a:t>Vyhledávání (význam v budoucnu) </a:t>
            </a:r>
          </a:p>
          <a:p>
            <a:pPr lvl="1"/>
            <a:r>
              <a:rPr lang="cs-CZ" dirty="0"/>
              <a:t>Definují zaměření v rámci disciplíny </a:t>
            </a:r>
          </a:p>
          <a:p>
            <a:r>
              <a:rPr lang="cs-CZ" dirty="0"/>
              <a:t>Abstrakt </a:t>
            </a:r>
          </a:p>
          <a:p>
            <a:pPr lvl="1"/>
            <a:r>
              <a:rPr lang="cs-CZ" dirty="0"/>
              <a:t>Samostatnost (měl by obstát) </a:t>
            </a:r>
          </a:p>
          <a:p>
            <a:pPr lvl="1"/>
            <a:r>
              <a:rPr lang="cs-CZ" dirty="0"/>
              <a:t>Konkrétnost </a:t>
            </a:r>
          </a:p>
          <a:p>
            <a:pPr lvl="1"/>
            <a:r>
              <a:rPr lang="cs-CZ" dirty="0"/>
              <a:t>Pokrývá obsah (nic podstatného by nemělo chybět, vše v abstraktu musí být obsaženo v hlavním textu) </a:t>
            </a:r>
          </a:p>
          <a:p>
            <a:pPr lvl="1"/>
            <a:r>
              <a:rPr lang="cs-CZ" dirty="0"/>
              <a:t>Standardně neuvádí zdroje</a:t>
            </a:r>
          </a:p>
        </p:txBody>
      </p:sp>
    </p:spTree>
    <p:extLst>
      <p:ext uri="{BB962C8B-B14F-4D97-AF65-F5344CB8AC3E}">
        <p14:creationId xmlns:p14="http://schemas.microsoft.com/office/powerpoint/2010/main" val="358093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9E7FB8-606B-0201-7F4F-029FAE6BF5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7E8C55-66AE-56C2-6D72-C3468FB7DA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072867-597F-505B-68E5-BBC52CCC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Abstrakt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10904F-966F-3FBF-26C1-D108D90EA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Redukovaný text, který bez doplňkových nebo hodnotících informací charakterizuje obsah dokumentu. Základními vlastnostmi jsou výstižnost, přehlednost, jasnost, stručnost, přesnost, objektivnost a čtivost. </a:t>
            </a:r>
          </a:p>
          <a:p>
            <a:r>
              <a:rPr lang="cs-CZ" dirty="0"/>
              <a:t>Abstrakt je psán za účelem stručného shrnutí hlavních bodů jakéhokoliv textu co nejobjektivněji, aniž by se kopíroval jazyk originálu</a:t>
            </a:r>
          </a:p>
          <a:p>
            <a:r>
              <a:rPr lang="cs-CZ" dirty="0"/>
              <a:t>Jazyk? </a:t>
            </a:r>
          </a:p>
        </p:txBody>
      </p:sp>
    </p:spTree>
    <p:extLst>
      <p:ext uri="{BB962C8B-B14F-4D97-AF65-F5344CB8AC3E}">
        <p14:creationId xmlns:p14="http://schemas.microsoft.com/office/powerpoint/2010/main" val="3968691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9E7FB8-606B-0201-7F4F-029FAE6BF5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7E8C55-66AE-56C2-6D72-C3468FB7DA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072867-597F-505B-68E5-BBC52CCC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Obsah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10904F-966F-3FBF-26C1-D108D90EA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Akademický text / Akademické </a:t>
            </a:r>
            <a:r>
              <a:rPr lang="sk-SK" dirty="0" err="1"/>
              <a:t>psaní</a:t>
            </a:r>
            <a:endParaRPr lang="sk-SK" dirty="0"/>
          </a:p>
          <a:p>
            <a:r>
              <a:rPr lang="sk-SK" dirty="0" err="1"/>
              <a:t>Metodologie</a:t>
            </a:r>
            <a:r>
              <a:rPr lang="sk-SK" dirty="0"/>
              <a:t> / Metodika práce</a:t>
            </a:r>
          </a:p>
          <a:p>
            <a:r>
              <a:rPr lang="cs-CZ" dirty="0"/>
              <a:t>Bakalářská práce</a:t>
            </a:r>
          </a:p>
        </p:txBody>
      </p:sp>
    </p:spTree>
    <p:extLst>
      <p:ext uri="{BB962C8B-B14F-4D97-AF65-F5344CB8AC3E}">
        <p14:creationId xmlns:p14="http://schemas.microsoft.com/office/powerpoint/2010/main" val="4282980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9E7FB8-606B-0201-7F4F-029FAE6BF5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7E8C55-66AE-56C2-6D72-C3468FB7DA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072867-597F-505B-68E5-BBC52CCC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Teoretická </a:t>
            </a:r>
            <a:r>
              <a:rPr lang="sk-SK" dirty="0" err="1"/>
              <a:t>část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10904F-966F-3FBF-26C1-D108D90EA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Obsahuje </a:t>
            </a:r>
            <a:r>
              <a:rPr lang="sk-SK" dirty="0" err="1"/>
              <a:t>citace</a:t>
            </a:r>
            <a:r>
              <a:rPr lang="sk-SK" dirty="0"/>
              <a:t>!</a:t>
            </a:r>
          </a:p>
          <a:p>
            <a:r>
              <a:rPr lang="sk-SK" dirty="0"/>
              <a:t>NE vlastní </a:t>
            </a:r>
            <a:r>
              <a:rPr lang="sk-SK" dirty="0" err="1"/>
              <a:t>myšlenky</a:t>
            </a:r>
            <a:r>
              <a:rPr lang="sk-SK" dirty="0"/>
              <a:t>!</a:t>
            </a:r>
          </a:p>
          <a:p>
            <a:r>
              <a:rPr lang="sk-SK" dirty="0" err="1"/>
              <a:t>Témata</a:t>
            </a:r>
            <a:r>
              <a:rPr lang="sk-SK" dirty="0"/>
              <a:t> </a:t>
            </a:r>
            <a:r>
              <a:rPr lang="sk-SK" dirty="0" err="1"/>
              <a:t>bakalářské</a:t>
            </a:r>
            <a:r>
              <a:rPr lang="sk-SK" dirty="0"/>
              <a:t>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51268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9E7FB8-606B-0201-7F4F-029FAE6BF5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7E8C55-66AE-56C2-6D72-C3468FB7DA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072867-597F-505B-68E5-BBC52CCC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Cíle</a:t>
            </a:r>
            <a:r>
              <a:rPr lang="sk-SK" dirty="0"/>
              <a:t> práce, VO, Hypotézy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10904F-966F-3FBF-26C1-D108D90EA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Cíl</a:t>
            </a:r>
            <a:r>
              <a:rPr lang="sk-SK" dirty="0"/>
              <a:t> práce </a:t>
            </a:r>
            <a:r>
              <a:rPr lang="sk-SK" dirty="0" err="1"/>
              <a:t>jako</a:t>
            </a:r>
            <a:r>
              <a:rPr lang="sk-SK" dirty="0"/>
              <a:t> úvod...</a:t>
            </a:r>
          </a:p>
          <a:p>
            <a:r>
              <a:rPr lang="sk-SK" dirty="0" err="1"/>
              <a:t>Kolik</a:t>
            </a:r>
            <a:r>
              <a:rPr lang="sk-SK" dirty="0"/>
              <a:t> </a:t>
            </a:r>
            <a:r>
              <a:rPr lang="sk-SK" dirty="0" err="1"/>
              <a:t>cílů</a:t>
            </a:r>
            <a:r>
              <a:rPr lang="sk-SK" dirty="0"/>
              <a:t> práce?	</a:t>
            </a:r>
          </a:p>
          <a:p>
            <a:r>
              <a:rPr lang="sk-SK" dirty="0"/>
              <a:t>Hypotéza - </a:t>
            </a:r>
            <a:r>
              <a:rPr lang="sk-SK" dirty="0" err="1"/>
              <a:t>literatura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30605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9E7FB8-606B-0201-7F4F-029FAE6BF5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7E8C55-66AE-56C2-6D72-C3468FB7DA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072867-597F-505B-68E5-BBC52CCC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Metodika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10904F-966F-3FBF-26C1-D108D90EA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Výzkumné</a:t>
            </a:r>
            <a:r>
              <a:rPr lang="sk-SK" dirty="0"/>
              <a:t> </a:t>
            </a:r>
            <a:r>
              <a:rPr lang="sk-SK" dirty="0" err="1"/>
              <a:t>metody</a:t>
            </a:r>
            <a:endParaRPr lang="sk-SK" dirty="0"/>
          </a:p>
          <a:p>
            <a:r>
              <a:rPr lang="sk-SK" dirty="0" err="1"/>
              <a:t>Výzkumný</a:t>
            </a:r>
            <a:r>
              <a:rPr lang="sk-SK" dirty="0"/>
              <a:t> </a:t>
            </a:r>
            <a:r>
              <a:rPr lang="sk-SK" dirty="0" err="1"/>
              <a:t>soubor</a:t>
            </a:r>
            <a:endParaRPr lang="sk-SK" dirty="0"/>
          </a:p>
          <a:p>
            <a:r>
              <a:rPr lang="sk-SK" dirty="0" err="1"/>
              <a:t>Sběr</a:t>
            </a:r>
            <a:r>
              <a:rPr lang="sk-SK" dirty="0"/>
              <a:t> </a:t>
            </a:r>
            <a:r>
              <a:rPr lang="sk-SK" dirty="0" err="1"/>
              <a:t>dat</a:t>
            </a:r>
            <a:endParaRPr lang="sk-SK" dirty="0"/>
          </a:p>
          <a:p>
            <a:r>
              <a:rPr lang="sk-SK" dirty="0"/>
              <a:t>Analýza </a:t>
            </a:r>
            <a:r>
              <a:rPr lang="sk-SK" dirty="0" err="1"/>
              <a:t>dat</a:t>
            </a:r>
            <a:endParaRPr lang="sk-SK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71642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9E7FB8-606B-0201-7F4F-029FAE6BF5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7E8C55-66AE-56C2-6D72-C3468FB7DA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072867-597F-505B-68E5-BBC52CCC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Praktická </a:t>
            </a:r>
            <a:r>
              <a:rPr lang="sk-SK" dirty="0" err="1"/>
              <a:t>část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10904F-966F-3FBF-26C1-D108D90EA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Výsledky </a:t>
            </a:r>
            <a:r>
              <a:rPr lang="sk-SK" dirty="0" err="1"/>
              <a:t>výzkumu</a:t>
            </a:r>
            <a:endParaRPr lang="sk-SK" dirty="0"/>
          </a:p>
          <a:p>
            <a:r>
              <a:rPr lang="sk-SK" dirty="0" err="1"/>
              <a:t>Tabulky</a:t>
            </a:r>
            <a:r>
              <a:rPr lang="sk-SK" dirty="0"/>
              <a:t>/grafy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00285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9E7FB8-606B-0201-7F4F-029FAE6BF5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7E8C55-66AE-56C2-6D72-C3468FB7DA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072867-597F-505B-68E5-BBC52CCC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Diskuse</a:t>
            </a:r>
            <a:r>
              <a:rPr lang="sk-SK" dirty="0"/>
              <a:t> / </a:t>
            </a:r>
            <a:r>
              <a:rPr lang="sk-SK" dirty="0" err="1"/>
              <a:t>Závěr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10904F-966F-3FBF-26C1-D108D90EA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Jaký</a:t>
            </a:r>
            <a:r>
              <a:rPr lang="sk-SK" dirty="0"/>
              <a:t> je </a:t>
            </a:r>
            <a:r>
              <a:rPr lang="sk-SK" dirty="0" err="1"/>
              <a:t>rozdíl</a:t>
            </a:r>
            <a:r>
              <a:rPr lang="sk-SK" dirty="0"/>
              <a:t>? </a:t>
            </a:r>
          </a:p>
          <a:p>
            <a:r>
              <a:rPr lang="sk-SK" dirty="0" err="1"/>
              <a:t>Diskuse</a:t>
            </a:r>
            <a:r>
              <a:rPr lang="sk-SK" dirty="0"/>
              <a:t> – </a:t>
            </a:r>
            <a:r>
              <a:rPr lang="sk-SK" dirty="0" err="1"/>
              <a:t>porovnání</a:t>
            </a:r>
            <a:r>
              <a:rPr lang="sk-SK" dirty="0"/>
              <a:t> s </a:t>
            </a:r>
            <a:r>
              <a:rPr lang="sk-SK" dirty="0" err="1"/>
              <a:t>literaturou</a:t>
            </a:r>
            <a:r>
              <a:rPr lang="sk-SK" dirty="0"/>
              <a:t>, vlastní </a:t>
            </a:r>
            <a:r>
              <a:rPr lang="sk-SK" dirty="0" err="1"/>
              <a:t>myšlenky</a:t>
            </a:r>
            <a:endParaRPr lang="sk-SK" dirty="0"/>
          </a:p>
          <a:p>
            <a:r>
              <a:rPr lang="sk-SK" dirty="0" err="1"/>
              <a:t>Závěr</a:t>
            </a:r>
            <a:r>
              <a:rPr lang="sk-SK" dirty="0"/>
              <a:t> – </a:t>
            </a:r>
            <a:r>
              <a:rPr lang="sk-SK" dirty="0" err="1"/>
              <a:t>odpověď</a:t>
            </a:r>
            <a:r>
              <a:rPr lang="sk-SK" dirty="0"/>
              <a:t> na </a:t>
            </a:r>
            <a:r>
              <a:rPr lang="sk-SK" dirty="0" err="1"/>
              <a:t>výzkumné</a:t>
            </a:r>
            <a:r>
              <a:rPr lang="sk-SK" dirty="0"/>
              <a:t> otázky, limity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6070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9E7FB8-606B-0201-7F4F-029FAE6BF5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7E8C55-66AE-56C2-6D72-C3468FB7DA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072867-597F-505B-68E5-BBC52CCC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Seznam</a:t>
            </a:r>
            <a:r>
              <a:rPr lang="sk-SK" dirty="0"/>
              <a:t> </a:t>
            </a:r>
            <a:r>
              <a:rPr lang="sk-SK" dirty="0" err="1"/>
              <a:t>literatury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10904F-966F-3FBF-26C1-D108D90EA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20117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855277B-A091-BC44-9B33-A705B8ED11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4F934B-E993-0128-B5EE-363367DC25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E272AE9-0DF6-14C6-F766-7C8E1552B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842AFCC-BE50-E5BC-E5D1-821F85360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https://www.fsps.muni.cz/studenti/bc-a-nmgr-studium/zaverecna-prace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>
                <a:hlinkClick r:id="rId3"/>
              </a:rPr>
              <a:t>https://is.muni.cz/do/fsps/fak_predpisy/smernice-dekana/nep_sm_dek/2020-03_Smernice_pokyny_vypracovani_ZP_bc-mgr-rig.pdf?lang=en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892352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226330F-44A5-42F5-9F90-2F2AD1438C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F921A2-6C87-491D-5909-B5F06D74F4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3F5C49-BCC1-094A-5AD4-800A3BFA4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Baklářská</a:t>
            </a:r>
            <a:r>
              <a:rPr lang="sk-SK" dirty="0"/>
              <a:t> práce - </a:t>
            </a:r>
            <a:r>
              <a:rPr lang="sk-SK" dirty="0" err="1"/>
              <a:t>směrnice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8BFA688-0666-35E0-02E4-276CA43BF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40-60 </a:t>
            </a:r>
            <a:r>
              <a:rPr lang="sk-SK" dirty="0" err="1"/>
              <a:t>normostran</a:t>
            </a:r>
            <a:r>
              <a:rPr lang="sk-SK" dirty="0"/>
              <a:t> </a:t>
            </a:r>
          </a:p>
          <a:p>
            <a:pPr lvl="1"/>
            <a:r>
              <a:rPr lang="sk-SK" dirty="0"/>
              <a:t>Normostrana: 1 800 </a:t>
            </a:r>
            <a:r>
              <a:rPr lang="sk-SK" dirty="0" err="1"/>
              <a:t>znaků</a:t>
            </a:r>
            <a:r>
              <a:rPr lang="sk-SK" dirty="0"/>
              <a:t> </a:t>
            </a:r>
            <a:r>
              <a:rPr lang="sk-SK" dirty="0" err="1"/>
              <a:t>včetně</a:t>
            </a:r>
            <a:r>
              <a:rPr lang="sk-SK" dirty="0"/>
              <a:t> </a:t>
            </a:r>
            <a:r>
              <a:rPr lang="sk-SK" dirty="0" err="1"/>
              <a:t>mezer</a:t>
            </a:r>
            <a:r>
              <a:rPr lang="sk-SK" dirty="0"/>
              <a:t> </a:t>
            </a:r>
          </a:p>
          <a:p>
            <a:r>
              <a:rPr lang="sk-SK" dirty="0"/>
              <a:t>Počet </a:t>
            </a:r>
            <a:r>
              <a:rPr lang="sk-SK" dirty="0" err="1"/>
              <a:t>citací</a:t>
            </a:r>
            <a:r>
              <a:rPr lang="sk-SK" dirty="0"/>
              <a:t> min. 20</a:t>
            </a:r>
          </a:p>
          <a:p>
            <a:pPr lvl="1"/>
            <a:r>
              <a:rPr lang="sk-SK" dirty="0"/>
              <a:t>min. 5 </a:t>
            </a:r>
            <a:r>
              <a:rPr lang="sk-SK" dirty="0" err="1"/>
              <a:t>cizojazyčných</a:t>
            </a:r>
            <a:endParaRPr lang="sk-SK" dirty="0"/>
          </a:p>
          <a:p>
            <a:r>
              <a:rPr lang="sk-SK" dirty="0" err="1"/>
              <a:t>Anotace</a:t>
            </a:r>
            <a:r>
              <a:rPr lang="sk-SK" dirty="0"/>
              <a:t> 200-300 </a:t>
            </a:r>
            <a:r>
              <a:rPr lang="sk-SK" dirty="0" err="1"/>
              <a:t>znaků</a:t>
            </a:r>
            <a:endParaRPr lang="sk-SK" dirty="0"/>
          </a:p>
          <a:p>
            <a:r>
              <a:rPr lang="sk-SK" dirty="0" err="1"/>
              <a:t>Klíčová</a:t>
            </a:r>
            <a:r>
              <a:rPr lang="sk-SK" dirty="0"/>
              <a:t> slova max 30 </a:t>
            </a:r>
            <a:r>
              <a:rPr lang="sk-SK" dirty="0" err="1"/>
              <a:t>znaků</a:t>
            </a:r>
            <a:endParaRPr lang="sk-SK" dirty="0"/>
          </a:p>
          <a:p>
            <a:r>
              <a:rPr lang="sk-SK" dirty="0" err="1"/>
              <a:t>Literatura</a:t>
            </a:r>
            <a:r>
              <a:rPr lang="sk-SK" dirty="0"/>
              <a:t> – </a:t>
            </a:r>
            <a:r>
              <a:rPr lang="sk-SK" dirty="0" err="1"/>
              <a:t>dle</a:t>
            </a:r>
            <a:r>
              <a:rPr lang="sk-SK" dirty="0"/>
              <a:t> citační normy APA7</a:t>
            </a:r>
          </a:p>
          <a:p>
            <a:r>
              <a:rPr lang="sk-SK" dirty="0"/>
              <a:t>Pozor na </a:t>
            </a:r>
            <a:r>
              <a:rPr lang="sk-SK" dirty="0" err="1"/>
              <a:t>přílohy</a:t>
            </a:r>
            <a:r>
              <a:rPr lang="sk-SK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6071654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226330F-44A5-42F5-9F90-2F2AD1438C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F921A2-6C87-491D-5909-B5F06D74F4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3F5C49-BCC1-094A-5AD4-800A3BFA4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Baklářská</a:t>
            </a:r>
            <a:r>
              <a:rPr lang="sk-SK" dirty="0"/>
              <a:t> práce - </a:t>
            </a:r>
            <a:r>
              <a:rPr lang="sk-SK" dirty="0" err="1"/>
              <a:t>směrnice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8BFA688-0666-35E0-02E4-276CA43BF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Úvod 1-1,5 strany</a:t>
            </a:r>
          </a:p>
          <a:p>
            <a:r>
              <a:rPr lang="sk-SK" dirty="0"/>
              <a:t>Syntéza </a:t>
            </a:r>
            <a:r>
              <a:rPr lang="sk-SK" dirty="0" err="1"/>
              <a:t>poznatků</a:t>
            </a:r>
            <a:r>
              <a:rPr lang="sk-SK" dirty="0"/>
              <a:t> 15-30 </a:t>
            </a:r>
            <a:r>
              <a:rPr lang="sk-SK" dirty="0" err="1"/>
              <a:t>stran</a:t>
            </a:r>
            <a:endParaRPr lang="sk-SK" dirty="0"/>
          </a:p>
          <a:p>
            <a:r>
              <a:rPr lang="sk-SK" dirty="0"/>
              <a:t>Metodika 3-6 </a:t>
            </a:r>
            <a:r>
              <a:rPr lang="sk-SK" dirty="0" err="1"/>
              <a:t>stran</a:t>
            </a:r>
            <a:endParaRPr lang="sk-SK" dirty="0"/>
          </a:p>
          <a:p>
            <a:r>
              <a:rPr lang="sk-SK" dirty="0"/>
              <a:t>Výsledky 15-20 </a:t>
            </a:r>
            <a:r>
              <a:rPr lang="sk-SK" dirty="0" err="1"/>
              <a:t>stran</a:t>
            </a:r>
            <a:endParaRPr lang="sk-SK" dirty="0"/>
          </a:p>
          <a:p>
            <a:r>
              <a:rPr lang="sk-SK" dirty="0" err="1"/>
              <a:t>Diskuse</a:t>
            </a:r>
            <a:r>
              <a:rPr lang="sk-SK" dirty="0"/>
              <a:t> 3-6 </a:t>
            </a:r>
            <a:r>
              <a:rPr lang="sk-SK" dirty="0" err="1"/>
              <a:t>stran</a:t>
            </a:r>
            <a:endParaRPr lang="sk-SK" dirty="0"/>
          </a:p>
          <a:p>
            <a:r>
              <a:rPr lang="sk-SK" dirty="0" err="1"/>
              <a:t>Závěr</a:t>
            </a:r>
            <a:r>
              <a:rPr lang="sk-SK" dirty="0"/>
              <a:t> 1-2 strany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7303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226330F-44A5-42F5-9F90-2F2AD1438C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F921A2-6C87-491D-5909-B5F06D74F4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3F5C49-BCC1-094A-5AD4-800A3BFA4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8BFA688-0666-35E0-02E4-276CA43BF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Doporučeno je použít šablonu MUNI pro závěrečné práce</a:t>
            </a:r>
          </a:p>
          <a:p>
            <a:r>
              <a:rPr lang="cs-CZ" dirty="0"/>
              <a:t>Závěrečnou práci je možno psát v 1. osobě jednotného čísla, nebo v 1. osobě množného čísla nebo v trpném rodě. Celá práce musí být psána jednotně, ve stejné osobě/rodě/čase</a:t>
            </a:r>
          </a:p>
          <a:p>
            <a:r>
              <a:rPr lang="cs-CZ" dirty="0"/>
              <a:t>Jazyk práce</a:t>
            </a:r>
          </a:p>
          <a:p>
            <a:r>
              <a:rPr lang="cs-CZ" dirty="0"/>
              <a:t>Název – obrázky, tabulka</a:t>
            </a:r>
          </a:p>
        </p:txBody>
      </p:sp>
    </p:spTree>
    <p:extLst>
      <p:ext uri="{BB962C8B-B14F-4D97-AF65-F5344CB8AC3E}">
        <p14:creationId xmlns:p14="http://schemas.microsoft.com/office/powerpoint/2010/main" val="3481419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9E7FB8-606B-0201-7F4F-029FAE6BF5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7E8C55-66AE-56C2-6D72-C3468FB7DA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072867-597F-505B-68E5-BBC52CCC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Úvod do akademického </a:t>
            </a:r>
            <a:r>
              <a:rPr lang="sk-SK" dirty="0" err="1"/>
              <a:t>psaní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10904F-966F-3FBF-26C1-D108D90EA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F1941EF-A582-51E3-5A88-FE57800E1D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8684" y="1279677"/>
            <a:ext cx="6134632" cy="5578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576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226330F-44A5-42F5-9F90-2F2AD1438C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F921A2-6C87-491D-5909-B5F06D74F4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3F5C49-BCC1-094A-5AD4-800A3BFA4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Citace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8BFA688-0666-35E0-02E4-276CA43BF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Přesná identifikace pramene, z něhož bylo čerpáno</a:t>
            </a:r>
            <a:endParaRPr lang="sk-SK" dirty="0"/>
          </a:p>
          <a:p>
            <a:r>
              <a:rPr lang="cs-CZ" dirty="0"/>
              <a:t>Umožňuje zpětné vyhledání a ověření</a:t>
            </a:r>
          </a:p>
          <a:p>
            <a:endParaRPr lang="sk-SK" dirty="0"/>
          </a:p>
          <a:p>
            <a:r>
              <a:rPr lang="sk-SK" dirty="0" err="1"/>
              <a:t>Převzatá</a:t>
            </a:r>
            <a:r>
              <a:rPr lang="sk-SK" dirty="0"/>
              <a:t> </a:t>
            </a:r>
            <a:r>
              <a:rPr lang="sk-SK" dirty="0" err="1"/>
              <a:t>citace</a:t>
            </a:r>
            <a:endParaRPr lang="sk-SK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Titillium Web" panose="020F0502020204030204" pitchFamily="2" charset="-18"/>
              </a:rPr>
              <a:t>Novák (2010, s. 45) zmiňuje, že výsledky výzkumu Pavlíka (2009) jsou </a:t>
            </a:r>
            <a:r>
              <a:rPr lang="cs-CZ" b="0" i="1" dirty="0">
                <a:solidFill>
                  <a:srgbClr val="000000"/>
                </a:solidFill>
                <a:effectLst/>
                <a:latin typeface="Titillium Web" panose="020F0502020204030204" pitchFamily="2" charset="-18"/>
              </a:rPr>
              <a:t>značně rozličné, zvláště u….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Titillium Web" panose="00000500000000000000" pitchFamily="2" charset="-18"/>
              </a:rPr>
              <a:t>„</a:t>
            </a:r>
            <a:r>
              <a:rPr lang="cs-CZ" b="0" i="1" dirty="0">
                <a:solidFill>
                  <a:srgbClr val="000000"/>
                </a:solidFill>
                <a:effectLst/>
                <a:latin typeface="Titillium Web" panose="00000500000000000000" pitchFamily="2" charset="-18"/>
              </a:rPr>
              <a:t>….značně rozdílné</a:t>
            </a:r>
            <a:r>
              <a:rPr lang="cs-CZ" b="0" i="0" dirty="0">
                <a:solidFill>
                  <a:srgbClr val="000000"/>
                </a:solidFill>
                <a:effectLst/>
                <a:latin typeface="Titillium Web" panose="00000500000000000000" pitchFamily="2" charset="-18"/>
              </a:rPr>
              <a:t>“ (Pavlík, 2009 cit. dle Nováka, 2010, s. 45).</a:t>
            </a:r>
            <a:br>
              <a:rPr lang="cs-CZ" dirty="0"/>
            </a:br>
            <a:endParaRPr lang="cs-CZ" b="0" i="0" dirty="0">
              <a:solidFill>
                <a:srgbClr val="000000"/>
              </a:solidFill>
              <a:effectLst/>
              <a:latin typeface="Titillium Web" panose="020F0502020204030204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749965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226330F-44A5-42F5-9F90-2F2AD1438C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F921A2-6C87-491D-5909-B5F06D74F4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3F5C49-BCC1-094A-5AD4-800A3BFA4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Citace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8BFA688-0666-35E0-02E4-276CA43BF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ISBN vs ISSN</a:t>
            </a:r>
          </a:p>
          <a:p>
            <a:pPr lvl="1"/>
            <a:r>
              <a:rPr lang="cs-CZ" dirty="0"/>
              <a:t>neperiodické publikace - International Standard </a:t>
            </a:r>
            <a:r>
              <a:rPr lang="cs-CZ" dirty="0" err="1"/>
              <a:t>Book</a:t>
            </a:r>
            <a:r>
              <a:rPr lang="cs-CZ" dirty="0"/>
              <a:t> </a:t>
            </a:r>
            <a:r>
              <a:rPr lang="cs-CZ" dirty="0" err="1"/>
              <a:t>Number</a:t>
            </a:r>
            <a:endParaRPr lang="cs-CZ" dirty="0"/>
          </a:p>
          <a:p>
            <a:pPr lvl="1"/>
            <a:r>
              <a:rPr lang="cs-CZ" dirty="0"/>
              <a:t>periodické publikace - International Standard </a:t>
            </a:r>
            <a:r>
              <a:rPr lang="cs-CZ" dirty="0" err="1"/>
              <a:t>Serial</a:t>
            </a:r>
            <a:r>
              <a:rPr lang="cs-CZ" dirty="0"/>
              <a:t> </a:t>
            </a:r>
            <a:r>
              <a:rPr lang="cs-CZ" dirty="0" err="1"/>
              <a:t>Number</a:t>
            </a:r>
            <a:br>
              <a:rPr lang="cs-CZ" dirty="0"/>
            </a:br>
            <a:endParaRPr lang="cs-CZ" b="0" i="0" dirty="0">
              <a:solidFill>
                <a:srgbClr val="000000"/>
              </a:solidFill>
              <a:effectLst/>
              <a:latin typeface="Titillium Web" panose="020F0502020204030204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4113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226330F-44A5-42F5-9F90-2F2AD1438C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F921A2-6C87-491D-5909-B5F06D74F4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3F5C49-BCC1-094A-5AD4-800A3BFA4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Citace</a:t>
            </a:r>
            <a:r>
              <a:rPr lang="sk-SK" dirty="0"/>
              <a:t> – </a:t>
            </a:r>
            <a:r>
              <a:rPr lang="sk-SK" dirty="0" err="1"/>
              <a:t>nejčastější</a:t>
            </a:r>
            <a:r>
              <a:rPr lang="sk-SK" dirty="0"/>
              <a:t> chyby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8BFA688-0666-35E0-02E4-276CA43BF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citování díla, které autor nepoužil </a:t>
            </a:r>
          </a:p>
          <a:p>
            <a:r>
              <a:rPr lang="cs-CZ" dirty="0"/>
              <a:t>necitování díla, které autor použil </a:t>
            </a:r>
          </a:p>
          <a:p>
            <a:r>
              <a:rPr lang="cs-CZ" dirty="0"/>
              <a:t>nepřesné citovaní znemožňující dohledání díla</a:t>
            </a:r>
          </a:p>
          <a:p>
            <a:r>
              <a:rPr lang="cs-CZ" dirty="0"/>
              <a:t>poznámky na stránce delší než text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047959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9E7FB8-606B-0201-7F4F-029FAE6BF5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7E8C55-66AE-56C2-6D72-C3468FB7DA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072867-597F-505B-68E5-BBC52CCC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Databáze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10904F-966F-3FBF-26C1-D108D90EA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Discovery MUNI</a:t>
            </a:r>
          </a:p>
          <a:p>
            <a:r>
              <a:rPr lang="cs-CZ" dirty="0"/>
              <a:t>Web </a:t>
            </a:r>
            <a:r>
              <a:rPr lang="cs-CZ" dirty="0" err="1"/>
              <a:t>of</a:t>
            </a:r>
            <a:r>
              <a:rPr lang="cs-CZ" dirty="0"/>
              <a:t> Science</a:t>
            </a:r>
          </a:p>
          <a:p>
            <a:r>
              <a:rPr lang="cs-CZ" dirty="0" err="1"/>
              <a:t>Scopus</a:t>
            </a:r>
            <a:endParaRPr lang="cs-CZ" dirty="0"/>
          </a:p>
          <a:p>
            <a:r>
              <a:rPr lang="cs-CZ" dirty="0"/>
              <a:t>Google </a:t>
            </a:r>
            <a:r>
              <a:rPr lang="cs-CZ" dirty="0" err="1"/>
              <a:t>Scholar</a:t>
            </a:r>
            <a:endParaRPr lang="cs-CZ" dirty="0"/>
          </a:p>
          <a:p>
            <a:r>
              <a:rPr lang="cs-CZ" dirty="0"/>
              <a:t>EBSCO</a:t>
            </a:r>
          </a:p>
          <a:p>
            <a:r>
              <a:rPr lang="cs-CZ" dirty="0" err="1"/>
              <a:t>PubMed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7502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9E7FB8-606B-0201-7F4F-029FAE6BF5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7E8C55-66AE-56C2-6D72-C3468FB7DA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072867-597F-505B-68E5-BBC52CCC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Citační normy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10904F-966F-3FBF-26C1-D108D90EA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 co se jedná? </a:t>
            </a:r>
          </a:p>
          <a:p>
            <a:r>
              <a:rPr lang="pl-PL" dirty="0"/>
              <a:t>K čemu slouží?</a:t>
            </a:r>
          </a:p>
          <a:p>
            <a:endParaRPr lang="pl-PL" dirty="0"/>
          </a:p>
          <a:p>
            <a:r>
              <a:rPr lang="en-US" dirty="0"/>
              <a:t>ČSN ISO 690 </a:t>
            </a:r>
            <a:endParaRPr lang="sk-SK" dirty="0"/>
          </a:p>
          <a:p>
            <a:r>
              <a:rPr lang="en-US" dirty="0"/>
              <a:t>APA </a:t>
            </a:r>
            <a:endParaRPr lang="sk-SK" dirty="0"/>
          </a:p>
          <a:p>
            <a:r>
              <a:rPr lang="en-US" dirty="0" err="1"/>
              <a:t>Další</a:t>
            </a:r>
            <a:endParaRPr lang="sk-SK" dirty="0"/>
          </a:p>
          <a:p>
            <a:endParaRPr lang="sk-SK" dirty="0"/>
          </a:p>
          <a:p>
            <a:r>
              <a:rPr lang="cs-CZ" dirty="0"/>
              <a:t>Citace </a:t>
            </a:r>
          </a:p>
          <a:p>
            <a:pPr lvl="1"/>
            <a:r>
              <a:rPr lang="cs-CZ" dirty="0"/>
              <a:t>přímá, parafráze, obecně známá informace atd</a:t>
            </a:r>
          </a:p>
        </p:txBody>
      </p:sp>
    </p:spTree>
    <p:extLst>
      <p:ext uri="{BB962C8B-B14F-4D97-AF65-F5344CB8AC3E}">
        <p14:creationId xmlns:p14="http://schemas.microsoft.com/office/powerpoint/2010/main" val="28978966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9E7FB8-606B-0201-7F4F-029FAE6BF5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7E8C55-66AE-56C2-6D72-C3468FB7DA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072867-597F-505B-68E5-BBC52CCC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Citační manažery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10904F-966F-3FBF-26C1-D108D90EA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Mendeley</a:t>
            </a:r>
            <a:endParaRPr lang="sk-SK" dirty="0"/>
          </a:p>
          <a:p>
            <a:r>
              <a:rPr lang="sk-SK" dirty="0"/>
              <a:t>ZOTERO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0555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268389-4047-C276-8500-6DBBE065A3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087F2DA-70CD-9FAE-EA1C-100B821F40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FBC4ABA-DFED-D74E-DAED-B8FD4A5498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C6C3081-00AD-65BE-BA51-7FF332E03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Úvod do akademického </a:t>
            </a:r>
            <a:r>
              <a:rPr lang="sk-SK" dirty="0" err="1"/>
              <a:t>psaní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AB0035B-77B5-A2A4-9BD0-D314EBFB0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Zdroje a práce s nimi </a:t>
            </a:r>
          </a:p>
          <a:p>
            <a:r>
              <a:rPr lang="cs-CZ" dirty="0"/>
              <a:t>Informace x názor</a:t>
            </a:r>
          </a:p>
          <a:p>
            <a:r>
              <a:rPr lang="cs-CZ" dirty="0"/>
              <a:t>Ověřování informací (</a:t>
            </a:r>
            <a:r>
              <a:rPr lang="cs-CZ" dirty="0" err="1"/>
              <a:t>misinformace</a:t>
            </a:r>
            <a:r>
              <a:rPr lang="cs-CZ" dirty="0"/>
              <a:t>, desinformace)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3902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9E7FB8-606B-0201-7F4F-029FAE6BF5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7E8C55-66AE-56C2-6D72-C3468FB7DA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072867-597F-505B-68E5-BBC52CCC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Informace, </a:t>
            </a:r>
            <a:r>
              <a:rPr lang="cs-CZ" dirty="0" err="1"/>
              <a:t>misinformace</a:t>
            </a:r>
            <a:r>
              <a:rPr lang="cs-CZ" dirty="0"/>
              <a:t> a dezinformace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10904F-966F-3FBF-26C1-D108D90EA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Nutno identifikovat, ověřovat, rozlišovat</a:t>
            </a:r>
          </a:p>
          <a:p>
            <a:r>
              <a:rPr lang="cs-CZ" dirty="0"/>
              <a:t>Jaký je zásadní rozdíl mezi </a:t>
            </a:r>
            <a:r>
              <a:rPr lang="cs-CZ" dirty="0" err="1"/>
              <a:t>misinformací</a:t>
            </a:r>
            <a:r>
              <a:rPr lang="cs-CZ" dirty="0"/>
              <a:t> a desinformací?</a:t>
            </a:r>
          </a:p>
          <a:p>
            <a:r>
              <a:rPr lang="cs-CZ" dirty="0"/>
              <a:t>Jak odhalit?</a:t>
            </a:r>
          </a:p>
          <a:p>
            <a:pPr lvl="1"/>
            <a:r>
              <a:rPr lang="pl-PL" dirty="0"/>
              <a:t>Rozlišit od sebe informaci a názor</a:t>
            </a:r>
            <a:endParaRPr lang="cs-CZ" dirty="0"/>
          </a:p>
          <a:p>
            <a:pPr lvl="2"/>
            <a:r>
              <a:rPr lang="cs-CZ" dirty="0"/>
              <a:t>V některých médiích není tato hranice striktně oddělena (zpravodajství a publicistika – může představovat problém pro další interpretaci).</a:t>
            </a:r>
          </a:p>
        </p:txBody>
      </p:sp>
    </p:spTree>
    <p:extLst>
      <p:ext uri="{BB962C8B-B14F-4D97-AF65-F5344CB8AC3E}">
        <p14:creationId xmlns:p14="http://schemas.microsoft.com/office/powerpoint/2010/main" val="1326914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9E7FB8-606B-0201-7F4F-029FAE6BF5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7E8C55-66AE-56C2-6D72-C3468FB7DA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072867-597F-505B-68E5-BBC52CCC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Nutnost uvedení zdroje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10904F-966F-3FBF-26C1-D108D90EA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Zdroj - základ pro posouzení relevance informací</a:t>
            </a:r>
          </a:p>
          <a:p>
            <a:pPr lvl="1"/>
            <a:r>
              <a:rPr lang="cs-CZ" dirty="0"/>
              <a:t>Platí obecně (mezilidská komunikace, běžná média, sociální sítě)</a:t>
            </a:r>
          </a:p>
          <a:p>
            <a:pPr lvl="1"/>
            <a:r>
              <a:rPr lang="cs-CZ" dirty="0"/>
              <a:t>V akademické sféře – nezbytné</a:t>
            </a:r>
          </a:p>
          <a:p>
            <a:r>
              <a:rPr lang="cs-CZ" dirty="0"/>
              <a:t>Kontrola plagiátorství</a:t>
            </a:r>
          </a:p>
          <a:p>
            <a:r>
              <a:rPr lang="cs-CZ" dirty="0"/>
              <a:t>Formální a věcný aspekt problému </a:t>
            </a:r>
          </a:p>
        </p:txBody>
      </p:sp>
    </p:spTree>
    <p:extLst>
      <p:ext uri="{BB962C8B-B14F-4D97-AF65-F5344CB8AC3E}">
        <p14:creationId xmlns:p14="http://schemas.microsoft.com/office/powerpoint/2010/main" val="4125090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9E7FB8-606B-0201-7F4F-029FAE6BF5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7E8C55-66AE-56C2-6D72-C3468FB7DA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072867-597F-505B-68E5-BBC52CCC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Zodpovědnost za použití zdroje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10904F-966F-3FBF-26C1-D108D90EA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Kritické zhodnocení obsahu</a:t>
            </a:r>
          </a:p>
          <a:p>
            <a:pPr lvl="1"/>
            <a:r>
              <a:rPr lang="cs-CZ" dirty="0"/>
              <a:t>Jak vnímáme „kritické myšlení“?</a:t>
            </a:r>
          </a:p>
          <a:p>
            <a:r>
              <a:rPr lang="cs-CZ" dirty="0"/>
              <a:t>Formální členění zdrojů:</a:t>
            </a:r>
          </a:p>
          <a:p>
            <a:pPr lvl="1"/>
            <a:r>
              <a:rPr lang="cs-CZ" dirty="0"/>
              <a:t>Prošlo nějakou formou recenze.</a:t>
            </a:r>
          </a:p>
          <a:p>
            <a:pPr lvl="2"/>
            <a:r>
              <a:rPr lang="cs-CZ" dirty="0"/>
              <a:t>Obezřetnost, křížové dohledávání a kritické zhodnocení</a:t>
            </a:r>
          </a:p>
          <a:p>
            <a:pPr lvl="1"/>
            <a:r>
              <a:rPr lang="cs-CZ" dirty="0"/>
              <a:t>Neprošlo žádnou formou recenze.</a:t>
            </a:r>
          </a:p>
          <a:p>
            <a:pPr lvl="2"/>
            <a:r>
              <a:rPr lang="cs-CZ" dirty="0"/>
              <a:t>Takový zdroj má povahu inspirační, je nutné jej dále ověřit</a:t>
            </a:r>
          </a:p>
          <a:p>
            <a:pPr lvl="2"/>
            <a:r>
              <a:rPr lang="cs-CZ" dirty="0"/>
              <a:t>Samotná skutečnost, že informace je zveřejněna má často omezenou relevanci.</a:t>
            </a:r>
          </a:p>
          <a:p>
            <a:pPr lvl="2"/>
            <a:r>
              <a:rPr lang="cs-CZ" dirty="0"/>
              <a:t>U akademického psaní je často jistou (nikoli stoprocentní) garancí zařazení časopisu do databáze či kvalita vydavatele.</a:t>
            </a:r>
          </a:p>
          <a:p>
            <a:r>
              <a:rPr lang="cs-CZ" dirty="0"/>
              <a:t>Časté omyly při vyhodnocení informací</a:t>
            </a:r>
          </a:p>
          <a:p>
            <a:pPr lvl="1"/>
            <a:r>
              <a:rPr lang="pl-PL" dirty="0"/>
              <a:t>Argument ad populum („</a:t>
            </a:r>
            <a:r>
              <a:rPr lang="cs-CZ" dirty="0"/>
              <a:t>92 % spokojených pacientů užívá…“)</a:t>
            </a:r>
          </a:p>
          <a:p>
            <a:pPr lvl="1"/>
            <a:r>
              <a:rPr lang="cs-CZ" dirty="0"/>
              <a:t>Argument dovolávání se autority („sám </a:t>
            </a:r>
            <a:r>
              <a:rPr lang="cs-CZ" dirty="0" err="1"/>
              <a:t>Ozzy</a:t>
            </a:r>
            <a:r>
              <a:rPr lang="cs-CZ" dirty="0"/>
              <a:t> Osbourne říkal, že netopýří tyčinka je zdravá“) </a:t>
            </a:r>
          </a:p>
        </p:txBody>
      </p:sp>
    </p:spTree>
    <p:extLst>
      <p:ext uri="{BB962C8B-B14F-4D97-AF65-F5344CB8AC3E}">
        <p14:creationId xmlns:p14="http://schemas.microsoft.com/office/powerpoint/2010/main" val="380982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9E7FB8-606B-0201-7F4F-029FAE6BF5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7E8C55-66AE-56C2-6D72-C3468FB7DA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072867-597F-505B-68E5-BBC52CCC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Posudky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10904F-966F-3FBF-26C1-D108D90EA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Jak se poučit z posudků? </a:t>
            </a:r>
          </a:p>
          <a:p>
            <a:r>
              <a:rPr lang="pl-PL" dirty="0"/>
              <a:t>Vedoucí práce</a:t>
            </a:r>
          </a:p>
          <a:p>
            <a:r>
              <a:rPr lang="pl-PL" dirty="0"/>
              <a:t>Oponent</a:t>
            </a:r>
          </a:p>
          <a:p>
            <a:endParaRPr lang="pl-PL" dirty="0"/>
          </a:p>
          <a:p>
            <a:r>
              <a:rPr lang="pl-PL" dirty="0"/>
              <a:t>Kdo může být vedoucí práce?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01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9E7FB8-606B-0201-7F4F-029FAE6BF5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7E8C55-66AE-56C2-6D72-C3468FB7DA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072867-597F-505B-68E5-BBC52CCC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Vědecká práce a vědecká metodologie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10904F-966F-3FBF-26C1-D108D90EA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 „věda a škola“? </a:t>
            </a:r>
          </a:p>
          <a:p>
            <a:r>
              <a:rPr lang="cs-CZ" dirty="0"/>
              <a:t>Proč věda a </a:t>
            </a:r>
            <a:r>
              <a:rPr lang="cs-CZ" dirty="0" err="1"/>
              <a:t>FSpS</a:t>
            </a:r>
            <a:r>
              <a:rPr lang="cs-CZ" dirty="0"/>
              <a:t> MU? </a:t>
            </a:r>
          </a:p>
          <a:p>
            <a:r>
              <a:rPr lang="cs-CZ" dirty="0"/>
              <a:t>Jaký je smysl teorie? </a:t>
            </a:r>
          </a:p>
          <a:p>
            <a:r>
              <a:rPr lang="cs-CZ" dirty="0"/>
              <a:t>Jaký je smysl výzkumu?</a:t>
            </a:r>
          </a:p>
        </p:txBody>
      </p:sp>
    </p:spTree>
    <p:extLst>
      <p:ext uri="{BB962C8B-B14F-4D97-AF65-F5344CB8AC3E}">
        <p14:creationId xmlns:p14="http://schemas.microsoft.com/office/powerpoint/2010/main" val="279213385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2" ma:contentTypeDescription="Create a new document." ma:contentTypeScope="" ma:versionID="ee33a842da3844a56f5f7ee8bb88b81c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0e2306b8fccc60975f3c3727b2649f8a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607973-07EA-4BED-B39E-3284754533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BD0C30-98F7-417C-B6F9-70600C98ABF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65867BE-371A-4FE6-B113-625527BE27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muni-sport-prezentace-16-9-cz-v11</Template>
  <TotalTime>4984</TotalTime>
  <Words>1322</Words>
  <Application>Microsoft Office PowerPoint</Application>
  <PresentationFormat>Širokoúhlá obrazovka</PresentationFormat>
  <Paragraphs>285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Arial</vt:lpstr>
      <vt:lpstr>Open Sans</vt:lpstr>
      <vt:lpstr>Tahoma</vt:lpstr>
      <vt:lpstr>Titillium Web</vt:lpstr>
      <vt:lpstr>Wingdings</vt:lpstr>
      <vt:lpstr>Prezentace_MU_CZ</vt:lpstr>
      <vt:lpstr>Přednáška 2  bk4022 Kultura projevu a akdemické psaní</vt:lpstr>
      <vt:lpstr>Obsah</vt:lpstr>
      <vt:lpstr>Úvod do akademického psaní</vt:lpstr>
      <vt:lpstr>Úvod do akademického psaní</vt:lpstr>
      <vt:lpstr>Informace, misinformace a dezinformace</vt:lpstr>
      <vt:lpstr>Nutnost uvedení zdroje </vt:lpstr>
      <vt:lpstr>Zodpovědnost za použití zdroje </vt:lpstr>
      <vt:lpstr>Posudky</vt:lpstr>
      <vt:lpstr>Vědecká práce a vědecká metodologie </vt:lpstr>
      <vt:lpstr>Vymezení pojmů </vt:lpstr>
      <vt:lpstr>Akademické psaní</vt:lpstr>
      <vt:lpstr>Formální struktura odborného textu</vt:lpstr>
      <vt:lpstr>Základní předpoklady (pro závěrečné práce) </vt:lpstr>
      <vt:lpstr>Plagiátorství</vt:lpstr>
      <vt:lpstr>Plagiátorství - východiska </vt:lpstr>
      <vt:lpstr>Plagiátorství</vt:lpstr>
      <vt:lpstr>Bakalářská práce</vt:lpstr>
      <vt:lpstr>Název, klíčová slova a abstrakt </vt:lpstr>
      <vt:lpstr>Abstrakt</vt:lpstr>
      <vt:lpstr>Teoretická část</vt:lpstr>
      <vt:lpstr>Cíle práce, VO, Hypotézy</vt:lpstr>
      <vt:lpstr>Metodika</vt:lpstr>
      <vt:lpstr>Praktická část</vt:lpstr>
      <vt:lpstr>Diskuse / Závěr</vt:lpstr>
      <vt:lpstr>Seznam literatury</vt:lpstr>
      <vt:lpstr>Prezentace aplikace PowerPoint</vt:lpstr>
      <vt:lpstr>Baklářská práce - směrnice</vt:lpstr>
      <vt:lpstr>Baklářská práce - směrnice</vt:lpstr>
      <vt:lpstr>Prezentace aplikace PowerPoint</vt:lpstr>
      <vt:lpstr>Citace</vt:lpstr>
      <vt:lpstr>Citace</vt:lpstr>
      <vt:lpstr>Citace – nejčastější chyby</vt:lpstr>
      <vt:lpstr>Databáze</vt:lpstr>
      <vt:lpstr>Citační normy </vt:lpstr>
      <vt:lpstr>Citační manažery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2  bk4022 Kultura projevu a akdemické psaní</dc:title>
  <dc:creator>Jakub Palka</dc:creator>
  <cp:lastModifiedBy>Jakub Palka</cp:lastModifiedBy>
  <cp:revision>1</cp:revision>
  <cp:lastPrinted>1601-01-01T00:00:00Z</cp:lastPrinted>
  <dcterms:created xsi:type="dcterms:W3CDTF">2023-09-25T13:21:31Z</dcterms:created>
  <dcterms:modified xsi:type="dcterms:W3CDTF">2024-11-01T16:28:53Z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