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93" r:id="rId6"/>
    <p:sldId id="289" r:id="rId7"/>
    <p:sldId id="345" r:id="rId8"/>
    <p:sldId id="348" r:id="rId9"/>
    <p:sldId id="274" r:id="rId10"/>
    <p:sldId id="340" r:id="rId11"/>
    <p:sldId id="334" r:id="rId12"/>
    <p:sldId id="288" r:id="rId13"/>
    <p:sldId id="295" r:id="rId14"/>
    <p:sldId id="343" r:id="rId15"/>
    <p:sldId id="342" r:id="rId16"/>
    <p:sldId id="296" r:id="rId17"/>
    <p:sldId id="350" r:id="rId18"/>
    <p:sldId id="324" r:id="rId19"/>
    <p:sldId id="327" r:id="rId20"/>
    <p:sldId id="325" r:id="rId21"/>
    <p:sldId id="335" r:id="rId22"/>
    <p:sldId id="336" r:id="rId23"/>
    <p:sldId id="344" r:id="rId24"/>
    <p:sldId id="338" r:id="rId25"/>
    <p:sldId id="339" r:id="rId26"/>
    <p:sldId id="337" r:id="rId27"/>
    <p:sldId id="346" r:id="rId28"/>
    <p:sldId id="292" r:id="rId29"/>
    <p:sldId id="299" r:id="rId30"/>
    <p:sldId id="347" r:id="rId31"/>
    <p:sldId id="349" r:id="rId32"/>
    <p:sldId id="290" r:id="rId33"/>
    <p:sldId id="301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5768" autoAdjust="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Palka" userId="b6cbd74cbbe4ec3a" providerId="LiveId" clId="{2F433655-7D73-4C16-88AD-FADBDEBFCFDA}"/>
    <pc:docChg chg="undo redo custSel addSld delSld modSld sldOrd">
      <pc:chgData name="Jakub Palka" userId="b6cbd74cbbe4ec3a" providerId="LiveId" clId="{2F433655-7D73-4C16-88AD-FADBDEBFCFDA}" dt="2024-05-17T11:03:58.280" v="2036" actId="114"/>
      <pc:docMkLst>
        <pc:docMk/>
      </pc:docMkLst>
      <pc:sldChg chg="modSp del mod">
        <pc:chgData name="Jakub Palka" userId="b6cbd74cbbe4ec3a" providerId="LiveId" clId="{2F433655-7D73-4C16-88AD-FADBDEBFCFDA}" dt="2024-05-16T18:12:25.567" v="314" actId="47"/>
        <pc:sldMkLst>
          <pc:docMk/>
          <pc:sldMk cId="600628500" sldId="257"/>
        </pc:sldMkLst>
        <pc:spChg chg="mod">
          <ac:chgData name="Jakub Palka" userId="b6cbd74cbbe4ec3a" providerId="LiveId" clId="{2F433655-7D73-4C16-88AD-FADBDEBFCFDA}" dt="2024-05-16T18:09:59.184" v="136" actId="14100"/>
          <ac:spMkLst>
            <pc:docMk/>
            <pc:sldMk cId="600628500" sldId="257"/>
            <ac:spMk id="5" creationId="{4EBFAF74-FB0B-1201-AA20-A0E7928D93B6}"/>
          </ac:spMkLst>
        </pc:spChg>
      </pc:sldChg>
      <pc:sldChg chg="modSp ord">
        <pc:chgData name="Jakub Palka" userId="b6cbd74cbbe4ec3a" providerId="LiveId" clId="{2F433655-7D73-4C16-88AD-FADBDEBFCFDA}" dt="2024-05-16T21:58:26.853" v="1008"/>
        <pc:sldMkLst>
          <pc:docMk/>
          <pc:sldMk cId="3137241467" sldId="288"/>
        </pc:sldMkLst>
        <pc:spChg chg="mod">
          <ac:chgData name="Jakub Palka" userId="b6cbd74cbbe4ec3a" providerId="LiveId" clId="{2F433655-7D73-4C16-88AD-FADBDEBFCFDA}" dt="2024-05-16T21:17:51.207" v="768" actId="1076"/>
          <ac:spMkLst>
            <pc:docMk/>
            <pc:sldMk cId="3137241467" sldId="288"/>
            <ac:spMk id="10" creationId="{F7D03317-34BC-62B6-0C28-8465461DA0CD}"/>
          </ac:spMkLst>
        </pc:spChg>
      </pc:sldChg>
      <pc:sldChg chg="addSp delSp modSp mod ord modAnim">
        <pc:chgData name="Jakub Palka" userId="b6cbd74cbbe4ec3a" providerId="LiveId" clId="{2F433655-7D73-4C16-88AD-FADBDEBFCFDA}" dt="2024-05-17T10:22:06.195" v="2022" actId="20577"/>
        <pc:sldMkLst>
          <pc:docMk/>
          <pc:sldMk cId="3881657237" sldId="289"/>
        </pc:sldMkLst>
        <pc:spChg chg="mod">
          <ac:chgData name="Jakub Palka" userId="b6cbd74cbbe4ec3a" providerId="LiveId" clId="{2F433655-7D73-4C16-88AD-FADBDEBFCFDA}" dt="2024-05-16T18:12:46.114" v="350"/>
          <ac:spMkLst>
            <pc:docMk/>
            <pc:sldMk cId="3881657237" sldId="289"/>
            <ac:spMk id="2" creationId="{8081C77F-0690-FE6D-045D-936B915B7B03}"/>
          </ac:spMkLst>
        </pc:spChg>
        <pc:spChg chg="mod">
          <ac:chgData name="Jakub Palka" userId="b6cbd74cbbe4ec3a" providerId="LiveId" clId="{2F433655-7D73-4C16-88AD-FADBDEBFCFDA}" dt="2024-05-16T20:59:11.109" v="540" actId="20577"/>
          <ac:spMkLst>
            <pc:docMk/>
            <pc:sldMk cId="3881657237" sldId="289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7T10:22:06.195" v="2022" actId="20577"/>
          <ac:spMkLst>
            <pc:docMk/>
            <pc:sldMk cId="3881657237" sldId="289"/>
            <ac:spMk id="5" creationId="{92C02A1C-997B-778D-585C-B2C73FD5C270}"/>
          </ac:spMkLst>
        </pc:spChg>
        <pc:picChg chg="add del">
          <ac:chgData name="Jakub Palka" userId="b6cbd74cbbe4ec3a" providerId="LiveId" clId="{2F433655-7D73-4C16-88AD-FADBDEBFCFDA}" dt="2024-05-16T22:14:04.725" v="1156" actId="22"/>
          <ac:picMkLst>
            <pc:docMk/>
            <pc:sldMk cId="3881657237" sldId="289"/>
            <ac:picMk id="7" creationId="{3B8DA102-9BD1-7A70-8E4A-C7753857E4A1}"/>
          </ac:picMkLst>
        </pc:picChg>
      </pc:sldChg>
      <pc:sldChg chg="modSp mod">
        <pc:chgData name="Jakub Palka" userId="b6cbd74cbbe4ec3a" providerId="LiveId" clId="{2F433655-7D73-4C16-88AD-FADBDEBFCFDA}" dt="2024-05-16T22:32:06.814" v="1749" actId="20577"/>
        <pc:sldMkLst>
          <pc:docMk/>
          <pc:sldMk cId="1612953485" sldId="290"/>
        </pc:sldMkLst>
        <pc:spChg chg="mod">
          <ac:chgData name="Jakub Palka" userId="b6cbd74cbbe4ec3a" providerId="LiveId" clId="{2F433655-7D73-4C16-88AD-FADBDEBFCFDA}" dt="2024-05-16T18:12:58.456" v="351"/>
          <ac:spMkLst>
            <pc:docMk/>
            <pc:sldMk cId="1612953485" sldId="290"/>
            <ac:spMk id="2" creationId="{98B1342E-ABF6-4420-01FF-43F3FCD9C172}"/>
          </ac:spMkLst>
        </pc:spChg>
        <pc:spChg chg="mod">
          <ac:chgData name="Jakub Palka" userId="b6cbd74cbbe4ec3a" providerId="LiveId" clId="{2F433655-7D73-4C16-88AD-FADBDEBFCFDA}" dt="2024-05-16T22:32:06.814" v="1749" actId="20577"/>
          <ac:spMkLst>
            <pc:docMk/>
            <pc:sldMk cId="1612953485" sldId="290"/>
            <ac:spMk id="5" creationId="{856EF984-E8E6-400B-2596-566828E3A307}"/>
          </ac:spMkLst>
        </pc:spChg>
      </pc:sldChg>
      <pc:sldChg chg="modSp del mod">
        <pc:chgData name="Jakub Palka" userId="b6cbd74cbbe4ec3a" providerId="LiveId" clId="{2F433655-7D73-4C16-88AD-FADBDEBFCFDA}" dt="2024-05-16T22:32:00.021" v="1741" actId="47"/>
        <pc:sldMkLst>
          <pc:docMk/>
          <pc:sldMk cId="3501224611" sldId="291"/>
        </pc:sldMkLst>
        <pc:spChg chg="mod">
          <ac:chgData name="Jakub Palka" userId="b6cbd74cbbe4ec3a" providerId="LiveId" clId="{2F433655-7D73-4C16-88AD-FADBDEBFCFDA}" dt="2024-05-16T18:12:59.994" v="352"/>
          <ac:spMkLst>
            <pc:docMk/>
            <pc:sldMk cId="3501224611" sldId="291"/>
            <ac:spMk id="2" creationId="{844DF4D2-4EA3-226F-17AF-ACBD9E139F27}"/>
          </ac:spMkLst>
        </pc:spChg>
        <pc:spChg chg="mod">
          <ac:chgData name="Jakub Palka" userId="b6cbd74cbbe4ec3a" providerId="LiveId" clId="{2F433655-7D73-4C16-88AD-FADBDEBFCFDA}" dt="2024-05-16T18:13:24.020" v="433" actId="20577"/>
          <ac:spMkLst>
            <pc:docMk/>
            <pc:sldMk cId="3501224611" sldId="291"/>
            <ac:spMk id="4" creationId="{6A5EC4A9-D050-69BA-31C5-467968B06489}"/>
          </ac:spMkLst>
        </pc:spChg>
        <pc:spChg chg="mod">
          <ac:chgData name="Jakub Palka" userId="b6cbd74cbbe4ec3a" providerId="LiveId" clId="{2F433655-7D73-4C16-88AD-FADBDEBFCFDA}" dt="2024-05-16T18:13:19.156" v="405" actId="20577"/>
          <ac:spMkLst>
            <pc:docMk/>
            <pc:sldMk cId="3501224611" sldId="291"/>
            <ac:spMk id="5" creationId="{810CC31F-85C9-953A-87D9-83C0CA45F8B8}"/>
          </ac:spMkLst>
        </pc:spChg>
      </pc:sldChg>
      <pc:sldChg chg="modSp mod ord modAnim">
        <pc:chgData name="Jakub Palka" userId="b6cbd74cbbe4ec3a" providerId="LiveId" clId="{2F433655-7D73-4C16-88AD-FADBDEBFCFDA}" dt="2024-05-16T22:35:36.524" v="1756"/>
        <pc:sldMkLst>
          <pc:docMk/>
          <pc:sldMk cId="1718479663" sldId="292"/>
        </pc:sldMkLst>
        <pc:spChg chg="mod">
          <ac:chgData name="Jakub Palka" userId="b6cbd74cbbe4ec3a" providerId="LiveId" clId="{2F433655-7D73-4C16-88AD-FADBDEBFCFDA}" dt="2024-05-16T18:13:47.170" v="456"/>
          <ac:spMkLst>
            <pc:docMk/>
            <pc:sldMk cId="1718479663" sldId="292"/>
            <ac:spMk id="2" creationId="{5E1030D2-FE7C-1C18-47F7-C99B973E977F}"/>
          </ac:spMkLst>
        </pc:spChg>
        <pc:spChg chg="mod">
          <ac:chgData name="Jakub Palka" userId="b6cbd74cbbe4ec3a" providerId="LiveId" clId="{2F433655-7D73-4C16-88AD-FADBDEBFCFDA}" dt="2024-05-16T22:30:05.871" v="1665" actId="20577"/>
          <ac:spMkLst>
            <pc:docMk/>
            <pc:sldMk cId="1718479663" sldId="292"/>
            <ac:spMk id="4" creationId="{097B39DB-4753-914F-F93B-129F27FD422D}"/>
          </ac:spMkLst>
        </pc:spChg>
        <pc:spChg chg="mod">
          <ac:chgData name="Jakub Palka" userId="b6cbd74cbbe4ec3a" providerId="LiveId" clId="{2F433655-7D73-4C16-88AD-FADBDEBFCFDA}" dt="2024-05-16T22:30:01.238" v="1664" actId="20577"/>
          <ac:spMkLst>
            <pc:docMk/>
            <pc:sldMk cId="1718479663" sldId="292"/>
            <ac:spMk id="5" creationId="{A8024496-7315-AC09-F056-5DE7C05DFF47}"/>
          </ac:spMkLst>
        </pc:spChg>
      </pc:sldChg>
      <pc:sldChg chg="modSp add mod ord">
        <pc:chgData name="Jakub Palka" userId="b6cbd74cbbe4ec3a" providerId="LiveId" clId="{2F433655-7D73-4C16-88AD-FADBDEBFCFDA}" dt="2024-05-16T22:45:43.148" v="2016" actId="20577"/>
        <pc:sldMkLst>
          <pc:docMk/>
          <pc:sldMk cId="2677563544" sldId="293"/>
        </pc:sldMkLst>
        <pc:spChg chg="mod">
          <ac:chgData name="Jakub Palka" userId="b6cbd74cbbe4ec3a" providerId="LiveId" clId="{2F433655-7D73-4C16-88AD-FADBDEBFCFDA}" dt="2024-05-16T18:10:03.273" v="137"/>
          <ac:spMkLst>
            <pc:docMk/>
            <pc:sldMk cId="2677563544" sldId="293"/>
            <ac:spMk id="2" creationId="{8081C77F-0690-FE6D-045D-936B915B7B03}"/>
          </ac:spMkLst>
        </pc:spChg>
        <pc:spChg chg="mod">
          <ac:chgData name="Jakub Palka" userId="b6cbd74cbbe4ec3a" providerId="LiveId" clId="{2F433655-7D73-4C16-88AD-FADBDEBFCFDA}" dt="2024-05-16T22:45:43.148" v="2016" actId="20577"/>
          <ac:spMkLst>
            <pc:docMk/>
            <pc:sldMk cId="2677563544" sldId="293"/>
            <ac:spMk id="5" creationId="{92C02A1C-997B-778D-585C-B2C73FD5C270}"/>
          </ac:spMkLst>
        </pc:spChg>
      </pc:sldChg>
      <pc:sldChg chg="addSp modSp add mod ord">
        <pc:chgData name="Jakub Palka" userId="b6cbd74cbbe4ec3a" providerId="LiveId" clId="{2F433655-7D73-4C16-88AD-FADBDEBFCFDA}" dt="2024-05-16T21:13:34.026" v="763" actId="20577"/>
        <pc:sldMkLst>
          <pc:docMk/>
          <pc:sldMk cId="390535584" sldId="294"/>
        </pc:sldMkLst>
        <pc:spChg chg="mod">
          <ac:chgData name="Jakub Palka" userId="b6cbd74cbbe4ec3a" providerId="LiveId" clId="{2F433655-7D73-4C16-88AD-FADBDEBFCFDA}" dt="2024-05-16T18:10:18.053" v="163" actId="20577"/>
          <ac:spMkLst>
            <pc:docMk/>
            <pc:sldMk cId="390535584" sldId="294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6T21:13:34.026" v="763" actId="20577"/>
          <ac:spMkLst>
            <pc:docMk/>
            <pc:sldMk cId="390535584" sldId="294"/>
            <ac:spMk id="5" creationId="{92C02A1C-997B-778D-585C-B2C73FD5C270}"/>
          </ac:spMkLst>
        </pc:spChg>
        <pc:picChg chg="add mod">
          <ac:chgData name="Jakub Palka" userId="b6cbd74cbbe4ec3a" providerId="LiveId" clId="{2F433655-7D73-4C16-88AD-FADBDEBFCFDA}" dt="2024-05-16T21:13:11.274" v="762" actId="1076"/>
          <ac:picMkLst>
            <pc:docMk/>
            <pc:sldMk cId="390535584" sldId="294"/>
            <ac:picMk id="1026" creationId="{E22ADAF1-CE83-2F69-7041-0C402AF59CCE}"/>
          </ac:picMkLst>
        </pc:picChg>
      </pc:sldChg>
      <pc:sldChg chg="addSp delSp modSp add mod modAnim">
        <pc:chgData name="Jakub Palka" userId="b6cbd74cbbe4ec3a" providerId="LiveId" clId="{2F433655-7D73-4C16-88AD-FADBDEBFCFDA}" dt="2024-05-16T22:01:53.189" v="1031"/>
        <pc:sldMkLst>
          <pc:docMk/>
          <pc:sldMk cId="523595711" sldId="295"/>
        </pc:sldMkLst>
        <pc:spChg chg="mod">
          <ac:chgData name="Jakub Palka" userId="b6cbd74cbbe4ec3a" providerId="LiveId" clId="{2F433655-7D73-4C16-88AD-FADBDEBFCFDA}" dt="2024-05-16T22:00:33.412" v="1010" actId="6549"/>
          <ac:spMkLst>
            <pc:docMk/>
            <pc:sldMk cId="523595711" sldId="295"/>
            <ac:spMk id="4" creationId="{56042F37-88A9-FF20-0990-9643FC09817A}"/>
          </ac:spMkLst>
        </pc:spChg>
        <pc:spChg chg="del">
          <ac:chgData name="Jakub Palka" userId="b6cbd74cbbe4ec3a" providerId="LiveId" clId="{2F433655-7D73-4C16-88AD-FADBDEBFCFDA}" dt="2024-05-16T22:00:45.261" v="1011" actId="931"/>
          <ac:spMkLst>
            <pc:docMk/>
            <pc:sldMk cId="523595711" sldId="295"/>
            <ac:spMk id="5" creationId="{92C02A1C-997B-778D-585C-B2C73FD5C270}"/>
          </ac:spMkLst>
        </pc:spChg>
        <pc:spChg chg="add mod">
          <ac:chgData name="Jakub Palka" userId="b6cbd74cbbe4ec3a" providerId="LiveId" clId="{2F433655-7D73-4C16-88AD-FADBDEBFCFDA}" dt="2024-05-16T22:01:06.662" v="1017" actId="1076"/>
          <ac:spMkLst>
            <pc:docMk/>
            <pc:sldMk cId="523595711" sldId="295"/>
            <ac:spMk id="9" creationId="{34434B6D-09FF-2D07-57A8-DF70824600A3}"/>
          </ac:spMkLst>
        </pc:spChg>
        <pc:spChg chg="add mod">
          <ac:chgData name="Jakub Palka" userId="b6cbd74cbbe4ec3a" providerId="LiveId" clId="{2F433655-7D73-4C16-88AD-FADBDEBFCFDA}" dt="2024-05-16T22:01:31.951" v="1030" actId="14100"/>
          <ac:spMkLst>
            <pc:docMk/>
            <pc:sldMk cId="523595711" sldId="295"/>
            <ac:spMk id="11" creationId="{256795ED-D756-BFCE-9919-C73D184089F4}"/>
          </ac:spMkLst>
        </pc:spChg>
        <pc:picChg chg="add del mod">
          <ac:chgData name="Jakub Palka" userId="b6cbd74cbbe4ec3a" providerId="LiveId" clId="{2F433655-7D73-4C16-88AD-FADBDEBFCFDA}" dt="2024-05-16T21:46:18.451" v="849" actId="478"/>
          <ac:picMkLst>
            <pc:docMk/>
            <pc:sldMk cId="523595711" sldId="295"/>
            <ac:picMk id="6" creationId="{82B6C076-BFC5-A7E7-F835-CD63CCFB0693}"/>
          </ac:picMkLst>
        </pc:picChg>
        <pc:picChg chg="add mod">
          <ac:chgData name="Jakub Palka" userId="b6cbd74cbbe4ec3a" providerId="LiveId" clId="{2F433655-7D73-4C16-88AD-FADBDEBFCFDA}" dt="2024-05-16T22:00:57.409" v="1015" actId="1076"/>
          <ac:picMkLst>
            <pc:docMk/>
            <pc:sldMk cId="523595711" sldId="295"/>
            <ac:picMk id="8" creationId="{D02A2944-47EB-995A-CC4B-A3D455853CE6}"/>
          </ac:picMkLst>
        </pc:picChg>
      </pc:sldChg>
      <pc:sldChg chg="addSp delSp modSp add mod modAnim">
        <pc:chgData name="Jakub Palka" userId="b6cbd74cbbe4ec3a" providerId="LiveId" clId="{2F433655-7D73-4C16-88AD-FADBDEBFCFDA}" dt="2024-05-16T22:07:16.342" v="1065" actId="14100"/>
        <pc:sldMkLst>
          <pc:docMk/>
          <pc:sldMk cId="3186529666" sldId="296"/>
        </pc:sldMkLst>
        <pc:spChg chg="mod">
          <ac:chgData name="Jakub Palka" userId="b6cbd74cbbe4ec3a" providerId="LiveId" clId="{2F433655-7D73-4C16-88AD-FADBDEBFCFDA}" dt="2024-05-16T22:07:03.228" v="1059" actId="20577"/>
          <ac:spMkLst>
            <pc:docMk/>
            <pc:sldMk cId="3186529666" sldId="296"/>
            <ac:spMk id="4" creationId="{56042F37-88A9-FF20-0990-9643FC09817A}"/>
          </ac:spMkLst>
        </pc:spChg>
        <pc:spChg chg="del mod">
          <ac:chgData name="Jakub Palka" userId="b6cbd74cbbe4ec3a" providerId="LiveId" clId="{2F433655-7D73-4C16-88AD-FADBDEBFCFDA}" dt="2024-05-16T22:07:12.125" v="1061" actId="931"/>
          <ac:spMkLst>
            <pc:docMk/>
            <pc:sldMk cId="3186529666" sldId="296"/>
            <ac:spMk id="5" creationId="{92C02A1C-997B-778D-585C-B2C73FD5C270}"/>
          </ac:spMkLst>
        </pc:spChg>
        <pc:picChg chg="add mod">
          <ac:chgData name="Jakub Palka" userId="b6cbd74cbbe4ec3a" providerId="LiveId" clId="{2F433655-7D73-4C16-88AD-FADBDEBFCFDA}" dt="2024-05-16T22:07:16.342" v="1065" actId="14100"/>
          <ac:picMkLst>
            <pc:docMk/>
            <pc:sldMk cId="3186529666" sldId="296"/>
            <ac:picMk id="7" creationId="{ADCADB57-91E2-DFEC-8B3E-09925097FADA}"/>
          </ac:picMkLst>
        </pc:picChg>
      </pc:sldChg>
      <pc:sldChg chg="modSp add del mod">
        <pc:chgData name="Jakub Palka" userId="b6cbd74cbbe4ec3a" providerId="LiveId" clId="{2F433655-7D73-4C16-88AD-FADBDEBFCFDA}" dt="2024-05-16T22:16:00.595" v="1172" actId="47"/>
        <pc:sldMkLst>
          <pc:docMk/>
          <pc:sldMk cId="3249089512" sldId="297"/>
        </pc:sldMkLst>
        <pc:spChg chg="mod">
          <ac:chgData name="Jakub Palka" userId="b6cbd74cbbe4ec3a" providerId="LiveId" clId="{2F433655-7D73-4C16-88AD-FADBDEBFCFDA}" dt="2024-05-16T18:11:03.639" v="270" actId="20577"/>
          <ac:spMkLst>
            <pc:docMk/>
            <pc:sldMk cId="3249089512" sldId="297"/>
            <ac:spMk id="4" creationId="{56042F37-88A9-FF20-0990-9643FC09817A}"/>
          </ac:spMkLst>
        </pc:spChg>
      </pc:sldChg>
      <pc:sldChg chg="modSp add del mod">
        <pc:chgData name="Jakub Palka" userId="b6cbd74cbbe4ec3a" providerId="LiveId" clId="{2F433655-7D73-4C16-88AD-FADBDEBFCFDA}" dt="2024-05-16T22:32:48.688" v="1751" actId="47"/>
        <pc:sldMkLst>
          <pc:docMk/>
          <pc:sldMk cId="3663537333" sldId="298"/>
        </pc:sldMkLst>
        <pc:spChg chg="mod">
          <ac:chgData name="Jakub Palka" userId="b6cbd74cbbe4ec3a" providerId="LiveId" clId="{2F433655-7D73-4C16-88AD-FADBDEBFCFDA}" dt="2024-05-16T22:23:26.201" v="1570" actId="20577"/>
          <ac:spMkLst>
            <pc:docMk/>
            <pc:sldMk cId="3663537333" sldId="298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6T22:32:43.379" v="1750" actId="20577"/>
          <ac:spMkLst>
            <pc:docMk/>
            <pc:sldMk cId="3663537333" sldId="298"/>
            <ac:spMk id="5" creationId="{92C02A1C-997B-778D-585C-B2C73FD5C270}"/>
          </ac:spMkLst>
        </pc:spChg>
      </pc:sldChg>
      <pc:sldChg chg="modSp add mod modAnim">
        <pc:chgData name="Jakub Palka" userId="b6cbd74cbbe4ec3a" providerId="LiveId" clId="{2F433655-7D73-4C16-88AD-FADBDEBFCFDA}" dt="2024-05-16T22:43:59.240" v="1868" actId="403"/>
        <pc:sldMkLst>
          <pc:docMk/>
          <pc:sldMk cId="2637603611" sldId="299"/>
        </pc:sldMkLst>
        <pc:spChg chg="mod">
          <ac:chgData name="Jakub Palka" userId="b6cbd74cbbe4ec3a" providerId="LiveId" clId="{2F433655-7D73-4C16-88AD-FADBDEBFCFDA}" dt="2024-05-16T18:12:01.866" v="307"/>
          <ac:spMkLst>
            <pc:docMk/>
            <pc:sldMk cId="2637603611" sldId="299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6T22:43:59.240" v="1868" actId="403"/>
          <ac:spMkLst>
            <pc:docMk/>
            <pc:sldMk cId="2637603611" sldId="299"/>
            <ac:spMk id="5" creationId="{92C02A1C-997B-778D-585C-B2C73FD5C270}"/>
          </ac:spMkLst>
        </pc:spChg>
      </pc:sldChg>
      <pc:sldChg chg="modSp add del mod">
        <pc:chgData name="Jakub Palka" userId="b6cbd74cbbe4ec3a" providerId="LiveId" clId="{2F433655-7D73-4C16-88AD-FADBDEBFCFDA}" dt="2024-05-16T22:35:27.516" v="1752" actId="47"/>
        <pc:sldMkLst>
          <pc:docMk/>
          <pc:sldMk cId="3199487221" sldId="300"/>
        </pc:sldMkLst>
        <pc:spChg chg="mod">
          <ac:chgData name="Jakub Palka" userId="b6cbd74cbbe4ec3a" providerId="LiveId" clId="{2F433655-7D73-4C16-88AD-FADBDEBFCFDA}" dt="2024-05-16T18:12:06.205" v="309"/>
          <ac:spMkLst>
            <pc:docMk/>
            <pc:sldMk cId="3199487221" sldId="300"/>
            <ac:spMk id="4" creationId="{56042F37-88A9-FF20-0990-9643FC09817A}"/>
          </ac:spMkLst>
        </pc:spChg>
      </pc:sldChg>
      <pc:sldChg chg="modSp add mod ord">
        <pc:chgData name="Jakub Palka" userId="b6cbd74cbbe4ec3a" providerId="LiveId" clId="{2F433655-7D73-4C16-88AD-FADBDEBFCFDA}" dt="2024-05-16T22:31:53.410" v="1740" actId="20577"/>
        <pc:sldMkLst>
          <pc:docMk/>
          <pc:sldMk cId="2743477477" sldId="301"/>
        </pc:sldMkLst>
        <pc:spChg chg="mod">
          <ac:chgData name="Jakub Palka" userId="b6cbd74cbbe4ec3a" providerId="LiveId" clId="{2F433655-7D73-4C16-88AD-FADBDEBFCFDA}" dt="2024-05-16T22:31:15.656" v="1680" actId="20577"/>
          <ac:spMkLst>
            <pc:docMk/>
            <pc:sldMk cId="2743477477" sldId="301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6T22:31:53.410" v="1740" actId="20577"/>
          <ac:spMkLst>
            <pc:docMk/>
            <pc:sldMk cId="2743477477" sldId="301"/>
            <ac:spMk id="5" creationId="{92C02A1C-997B-778D-585C-B2C73FD5C270}"/>
          </ac:spMkLst>
        </pc:spChg>
      </pc:sldChg>
      <pc:sldChg chg="modSp add del mod ord">
        <pc:chgData name="Jakub Palka" userId="b6cbd74cbbe4ec3a" providerId="LiveId" clId="{2F433655-7D73-4C16-88AD-FADBDEBFCFDA}" dt="2024-05-16T22:17:36.667" v="1274" actId="47"/>
        <pc:sldMkLst>
          <pc:docMk/>
          <pc:sldMk cId="4259236884" sldId="302"/>
        </pc:sldMkLst>
        <pc:spChg chg="mod">
          <ac:chgData name="Jakub Palka" userId="b6cbd74cbbe4ec3a" providerId="LiveId" clId="{2F433655-7D73-4C16-88AD-FADBDEBFCFDA}" dt="2024-05-16T18:12:21.788" v="313"/>
          <ac:spMkLst>
            <pc:docMk/>
            <pc:sldMk cId="4259236884" sldId="302"/>
            <ac:spMk id="4" creationId="{56042F37-88A9-FF20-0990-9643FC09817A}"/>
          </ac:spMkLst>
        </pc:spChg>
      </pc:sldChg>
      <pc:sldChg chg="modSp add del mod ord">
        <pc:chgData name="Jakub Palka" userId="b6cbd74cbbe4ec3a" providerId="LiveId" clId="{2F433655-7D73-4C16-88AD-FADBDEBFCFDA}" dt="2024-05-16T22:31:19.544" v="1681" actId="47"/>
        <pc:sldMkLst>
          <pc:docMk/>
          <pc:sldMk cId="2403194540" sldId="303"/>
        </pc:sldMkLst>
        <pc:spChg chg="mod">
          <ac:chgData name="Jakub Palka" userId="b6cbd74cbbe4ec3a" providerId="LiveId" clId="{2F433655-7D73-4C16-88AD-FADBDEBFCFDA}" dt="2024-05-16T18:14:16.460" v="479" actId="20577"/>
          <ac:spMkLst>
            <pc:docMk/>
            <pc:sldMk cId="2403194540" sldId="303"/>
            <ac:spMk id="4" creationId="{097B39DB-4753-914F-F93B-129F27FD422D}"/>
          </ac:spMkLst>
        </pc:spChg>
        <pc:spChg chg="mod">
          <ac:chgData name="Jakub Palka" userId="b6cbd74cbbe4ec3a" providerId="LiveId" clId="{2F433655-7D73-4C16-88AD-FADBDEBFCFDA}" dt="2024-05-16T18:13:59.780" v="461" actId="20577"/>
          <ac:spMkLst>
            <pc:docMk/>
            <pc:sldMk cId="2403194540" sldId="303"/>
            <ac:spMk id="5" creationId="{A8024496-7315-AC09-F056-5DE7C05DFF47}"/>
          </ac:spMkLst>
        </pc:spChg>
      </pc:sldChg>
      <pc:sldChg chg="modSp add mod ord">
        <pc:chgData name="Jakub Palka" userId="b6cbd74cbbe4ec3a" providerId="LiveId" clId="{2F433655-7D73-4C16-88AD-FADBDEBFCFDA}" dt="2024-05-16T21:10:38.526" v="739" actId="20577"/>
        <pc:sldMkLst>
          <pc:docMk/>
          <pc:sldMk cId="203478614" sldId="304"/>
        </pc:sldMkLst>
        <pc:spChg chg="mod">
          <ac:chgData name="Jakub Palka" userId="b6cbd74cbbe4ec3a" providerId="LiveId" clId="{2F433655-7D73-4C16-88AD-FADBDEBFCFDA}" dt="2024-05-16T20:53:33.497" v="491" actId="20577"/>
          <ac:spMkLst>
            <pc:docMk/>
            <pc:sldMk cId="203478614" sldId="304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6T21:10:38.526" v="739" actId="20577"/>
          <ac:spMkLst>
            <pc:docMk/>
            <pc:sldMk cId="203478614" sldId="304"/>
            <ac:spMk id="5" creationId="{92C02A1C-997B-778D-585C-B2C73FD5C270}"/>
          </ac:spMkLst>
        </pc:spChg>
      </pc:sldChg>
      <pc:sldChg chg="modSp add del mod ord">
        <pc:chgData name="Jakub Palka" userId="b6cbd74cbbe4ec3a" providerId="LiveId" clId="{2F433655-7D73-4C16-88AD-FADBDEBFCFDA}" dt="2024-05-16T21:57:51.050" v="1004" actId="47"/>
        <pc:sldMkLst>
          <pc:docMk/>
          <pc:sldMk cId="1112695917" sldId="310"/>
        </pc:sldMkLst>
        <pc:spChg chg="mod">
          <ac:chgData name="Jakub Palka" userId="b6cbd74cbbe4ec3a" providerId="LiveId" clId="{2F433655-7D73-4C16-88AD-FADBDEBFCFDA}" dt="2024-05-16T21:53:50.030" v="878" actId="1076"/>
          <ac:spMkLst>
            <pc:docMk/>
            <pc:sldMk cId="1112695917" sldId="310"/>
            <ac:spMk id="2" creationId="{ECDFE54C-7325-4DEB-9162-D8F32BE86306}"/>
          </ac:spMkLst>
        </pc:spChg>
        <pc:spChg chg="mod">
          <ac:chgData name="Jakub Palka" userId="b6cbd74cbbe4ec3a" providerId="LiveId" clId="{2F433655-7D73-4C16-88AD-FADBDEBFCFDA}" dt="2024-05-16T21:53:54.465" v="879" actId="1076"/>
          <ac:spMkLst>
            <pc:docMk/>
            <pc:sldMk cId="1112695917" sldId="310"/>
            <ac:spMk id="3" creationId="{C6480B9C-DB51-42FF-9D5F-6A133AC2BA27}"/>
          </ac:spMkLst>
        </pc:spChg>
        <pc:spChg chg="mod">
          <ac:chgData name="Jakub Palka" userId="b6cbd74cbbe4ec3a" providerId="LiveId" clId="{2F433655-7D73-4C16-88AD-FADBDEBFCFDA}" dt="2024-05-16T21:53:58.023" v="880" actId="1076"/>
          <ac:spMkLst>
            <pc:docMk/>
            <pc:sldMk cId="1112695917" sldId="310"/>
            <ac:spMk id="4" creationId="{00000000-0000-0000-0000-000000000000}"/>
          </ac:spMkLst>
        </pc:spChg>
        <pc:spChg chg="mod">
          <ac:chgData name="Jakub Palka" userId="b6cbd74cbbe4ec3a" providerId="LiveId" clId="{2F433655-7D73-4C16-88AD-FADBDEBFCFDA}" dt="2024-05-16T21:54:02.158" v="881" actId="1076"/>
          <ac:spMkLst>
            <pc:docMk/>
            <pc:sldMk cId="1112695917" sldId="310"/>
            <ac:spMk id="5" creationId="{00000000-0000-0000-0000-000000000000}"/>
          </ac:spMkLst>
        </pc:spChg>
        <pc:spChg chg="mod">
          <ac:chgData name="Jakub Palka" userId="b6cbd74cbbe4ec3a" providerId="LiveId" clId="{2F433655-7D73-4C16-88AD-FADBDEBFCFDA}" dt="2024-05-16T21:54:10.851" v="883" actId="1076"/>
          <ac:spMkLst>
            <pc:docMk/>
            <pc:sldMk cId="1112695917" sldId="310"/>
            <ac:spMk id="6" creationId="{00000000-0000-0000-0000-000000000000}"/>
          </ac:spMkLst>
        </pc:spChg>
        <pc:spChg chg="mod">
          <ac:chgData name="Jakub Palka" userId="b6cbd74cbbe4ec3a" providerId="LiveId" clId="{2F433655-7D73-4C16-88AD-FADBDEBFCFDA}" dt="2024-05-16T21:54:14.672" v="884" actId="1076"/>
          <ac:spMkLst>
            <pc:docMk/>
            <pc:sldMk cId="1112695917" sldId="310"/>
            <ac:spMk id="7" creationId="{00000000-0000-0000-0000-000000000000}"/>
          </ac:spMkLst>
        </pc:spChg>
      </pc:sldChg>
      <pc:sldChg chg="add">
        <pc:chgData name="Jakub Palka" userId="b6cbd74cbbe4ec3a" providerId="LiveId" clId="{2F433655-7D73-4C16-88AD-FADBDEBFCFDA}" dt="2024-05-16T21:20:48.381" v="781"/>
        <pc:sldMkLst>
          <pc:docMk/>
          <pc:sldMk cId="1997129323" sldId="324"/>
        </pc:sldMkLst>
      </pc:sldChg>
      <pc:sldChg chg="add ord">
        <pc:chgData name="Jakub Palka" userId="b6cbd74cbbe4ec3a" providerId="LiveId" clId="{2F433655-7D73-4C16-88AD-FADBDEBFCFDA}" dt="2024-05-16T21:34:47.421" v="793"/>
        <pc:sldMkLst>
          <pc:docMk/>
          <pc:sldMk cId="2544959316" sldId="325"/>
        </pc:sldMkLst>
      </pc:sldChg>
      <pc:sldChg chg="add">
        <pc:chgData name="Jakub Palka" userId="b6cbd74cbbe4ec3a" providerId="LiveId" clId="{2F433655-7D73-4C16-88AD-FADBDEBFCFDA}" dt="2024-05-16T21:21:03.968" v="782"/>
        <pc:sldMkLst>
          <pc:docMk/>
          <pc:sldMk cId="3832684355" sldId="327"/>
        </pc:sldMkLst>
      </pc:sldChg>
      <pc:sldChg chg="modSp add mod ord modAnim">
        <pc:chgData name="Jakub Palka" userId="b6cbd74cbbe4ec3a" providerId="LiveId" clId="{2F433655-7D73-4C16-88AD-FADBDEBFCFDA}" dt="2024-05-16T22:02:09.039" v="1033"/>
        <pc:sldMkLst>
          <pc:docMk/>
          <pc:sldMk cId="4000194877" sldId="334"/>
        </pc:sldMkLst>
        <pc:spChg chg="mod">
          <ac:chgData name="Jakub Palka" userId="b6cbd74cbbe4ec3a" providerId="LiveId" clId="{2F433655-7D73-4C16-88AD-FADBDEBFCFDA}" dt="2024-05-16T21:20:08.903" v="779" actId="1076"/>
          <ac:spMkLst>
            <pc:docMk/>
            <pc:sldMk cId="4000194877" sldId="334"/>
            <ac:spMk id="4" creationId="{00000000-0000-0000-0000-000000000000}"/>
          </ac:spMkLst>
        </pc:spChg>
      </pc:sldChg>
      <pc:sldChg chg="addSp delSp modSp add mod">
        <pc:chgData name="Jakub Palka" userId="b6cbd74cbbe4ec3a" providerId="LiveId" clId="{2F433655-7D73-4C16-88AD-FADBDEBFCFDA}" dt="2024-05-16T21:34:04.975" v="791" actId="14100"/>
        <pc:sldMkLst>
          <pc:docMk/>
          <pc:sldMk cId="2587658613" sldId="335"/>
        </pc:sldMkLst>
        <pc:spChg chg="add mod">
          <ac:chgData name="Jakub Palka" userId="b6cbd74cbbe4ec3a" providerId="LiveId" clId="{2F433655-7D73-4C16-88AD-FADBDEBFCFDA}" dt="2024-05-16T21:34:04.975" v="791" actId="14100"/>
          <ac:spMkLst>
            <pc:docMk/>
            <pc:sldMk cId="2587658613" sldId="335"/>
            <ac:spMk id="4" creationId="{64773C33-C333-439C-E48D-79B22F755DD5}"/>
          </ac:spMkLst>
        </pc:spChg>
        <pc:spChg chg="del">
          <ac:chgData name="Jakub Palka" userId="b6cbd74cbbe4ec3a" providerId="LiveId" clId="{2F433655-7D73-4C16-88AD-FADBDEBFCFDA}" dt="2024-05-16T21:33:41.640" v="785" actId="478"/>
          <ac:spMkLst>
            <pc:docMk/>
            <pc:sldMk cId="2587658613" sldId="335"/>
            <ac:spMk id="6" creationId="{3FA2AEC9-844C-45A4-8C40-619C89FD6775}"/>
          </ac:spMkLst>
        </pc:spChg>
        <pc:picChg chg="add mod">
          <ac:chgData name="Jakub Palka" userId="b6cbd74cbbe4ec3a" providerId="LiveId" clId="{2F433655-7D73-4C16-88AD-FADBDEBFCFDA}" dt="2024-05-16T21:33:53.228" v="788" actId="962"/>
          <ac:picMkLst>
            <pc:docMk/>
            <pc:sldMk cId="2587658613" sldId="335"/>
            <ac:picMk id="3" creationId="{FFE087E9-100A-BBAB-7FE5-E6F561CF7DE5}"/>
          </ac:picMkLst>
        </pc:picChg>
        <pc:picChg chg="del">
          <ac:chgData name="Jakub Palka" userId="b6cbd74cbbe4ec3a" providerId="LiveId" clId="{2F433655-7D73-4C16-88AD-FADBDEBFCFDA}" dt="2024-05-16T21:33:41.321" v="784" actId="478"/>
          <ac:picMkLst>
            <pc:docMk/>
            <pc:sldMk cId="2587658613" sldId="335"/>
            <ac:picMk id="5" creationId="{6610CE14-0FBB-4FB0-81CB-F995CCEE5083}"/>
          </ac:picMkLst>
        </pc:picChg>
      </pc:sldChg>
      <pc:sldChg chg="addSp delSp modSp add mod">
        <pc:chgData name="Jakub Palka" userId="b6cbd74cbbe4ec3a" providerId="LiveId" clId="{2F433655-7D73-4C16-88AD-FADBDEBFCFDA}" dt="2024-05-16T21:35:52.660" v="807" actId="14100"/>
        <pc:sldMkLst>
          <pc:docMk/>
          <pc:sldMk cId="1027891938" sldId="336"/>
        </pc:sldMkLst>
        <pc:spChg chg="mod ord">
          <ac:chgData name="Jakub Palka" userId="b6cbd74cbbe4ec3a" providerId="LiveId" clId="{2F433655-7D73-4C16-88AD-FADBDEBFCFDA}" dt="2024-05-16T21:35:52.660" v="807" actId="14100"/>
          <ac:spMkLst>
            <pc:docMk/>
            <pc:sldMk cId="1027891938" sldId="336"/>
            <ac:spMk id="4" creationId="{64773C33-C333-439C-E48D-79B22F755DD5}"/>
          </ac:spMkLst>
        </pc:spChg>
        <pc:picChg chg="del">
          <ac:chgData name="Jakub Palka" userId="b6cbd74cbbe4ec3a" providerId="LiveId" clId="{2F433655-7D73-4C16-88AD-FADBDEBFCFDA}" dt="2024-05-16T21:35:25.702" v="795" actId="478"/>
          <ac:picMkLst>
            <pc:docMk/>
            <pc:sldMk cId="1027891938" sldId="336"/>
            <ac:picMk id="3" creationId="{FFE087E9-100A-BBAB-7FE5-E6F561CF7DE5}"/>
          </ac:picMkLst>
        </pc:picChg>
        <pc:picChg chg="add mod">
          <ac:chgData name="Jakub Palka" userId="b6cbd74cbbe4ec3a" providerId="LiveId" clId="{2F433655-7D73-4C16-88AD-FADBDEBFCFDA}" dt="2024-05-16T21:35:44.289" v="803" actId="1076"/>
          <ac:picMkLst>
            <pc:docMk/>
            <pc:sldMk cId="1027891938" sldId="336"/>
            <ac:picMk id="5" creationId="{4D437745-A32A-28AC-5044-A3475669EE4D}"/>
          </ac:picMkLst>
        </pc:picChg>
      </pc:sldChg>
      <pc:sldChg chg="modSp add mod modAnim">
        <pc:chgData name="Jakub Palka" userId="b6cbd74cbbe4ec3a" providerId="LiveId" clId="{2F433655-7D73-4C16-88AD-FADBDEBFCFDA}" dt="2024-05-16T22:22:47.766" v="1521"/>
        <pc:sldMkLst>
          <pc:docMk/>
          <pc:sldMk cId="2991321775" sldId="337"/>
        </pc:sldMkLst>
        <pc:spChg chg="mod">
          <ac:chgData name="Jakub Palka" userId="b6cbd74cbbe4ec3a" providerId="LiveId" clId="{2F433655-7D73-4C16-88AD-FADBDEBFCFDA}" dt="2024-05-16T22:17:53.522" v="1308" actId="20577"/>
          <ac:spMkLst>
            <pc:docMk/>
            <pc:sldMk cId="2991321775" sldId="337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6T22:22:27.295" v="1512" actId="20577"/>
          <ac:spMkLst>
            <pc:docMk/>
            <pc:sldMk cId="2991321775" sldId="337"/>
            <ac:spMk id="5" creationId="{92C02A1C-997B-778D-585C-B2C73FD5C270}"/>
          </ac:spMkLst>
        </pc:spChg>
      </pc:sldChg>
      <pc:sldChg chg="modSp add mod modAnim">
        <pc:chgData name="Jakub Palka" userId="b6cbd74cbbe4ec3a" providerId="LiveId" clId="{2F433655-7D73-4C16-88AD-FADBDEBFCFDA}" dt="2024-05-16T21:49:15.407" v="856" actId="113"/>
        <pc:sldMkLst>
          <pc:docMk/>
          <pc:sldMk cId="4157340785" sldId="338"/>
        </pc:sldMkLst>
        <pc:spChg chg="mod">
          <ac:chgData name="Jakub Palka" userId="b6cbd74cbbe4ec3a" providerId="LiveId" clId="{2F433655-7D73-4C16-88AD-FADBDEBFCFDA}" dt="2024-05-16T21:49:15.407" v="856" actId="113"/>
          <ac:spMkLst>
            <pc:docMk/>
            <pc:sldMk cId="4157340785" sldId="338"/>
            <ac:spMk id="5" creationId="{92C02A1C-997B-778D-585C-B2C73FD5C270}"/>
          </ac:spMkLst>
        </pc:spChg>
      </pc:sldChg>
      <pc:sldChg chg="modSp add mod modAnim">
        <pc:chgData name="Jakub Palka" userId="b6cbd74cbbe4ec3a" providerId="LiveId" clId="{2F433655-7D73-4C16-88AD-FADBDEBFCFDA}" dt="2024-05-16T21:49:26.548" v="858"/>
        <pc:sldMkLst>
          <pc:docMk/>
          <pc:sldMk cId="2576110706" sldId="339"/>
        </pc:sldMkLst>
        <pc:spChg chg="mod">
          <ac:chgData name="Jakub Palka" userId="b6cbd74cbbe4ec3a" providerId="LiveId" clId="{2F433655-7D73-4C16-88AD-FADBDEBFCFDA}" dt="2024-05-16T21:43:39.729" v="846" actId="20577"/>
          <ac:spMkLst>
            <pc:docMk/>
            <pc:sldMk cId="2576110706" sldId="339"/>
            <ac:spMk id="5" creationId="{92C02A1C-997B-778D-585C-B2C73FD5C270}"/>
          </ac:spMkLst>
        </pc:spChg>
      </pc:sldChg>
      <pc:sldChg chg="addSp modSp add mod ord modAnim">
        <pc:chgData name="Jakub Palka" userId="b6cbd74cbbe4ec3a" providerId="LiveId" clId="{2F433655-7D73-4C16-88AD-FADBDEBFCFDA}" dt="2024-05-16T21:57:47.224" v="1003" actId="403"/>
        <pc:sldMkLst>
          <pc:docMk/>
          <pc:sldMk cId="1484977522" sldId="340"/>
        </pc:sldMkLst>
        <pc:spChg chg="mod">
          <ac:chgData name="Jakub Palka" userId="b6cbd74cbbe4ec3a" providerId="LiveId" clId="{2F433655-7D73-4C16-88AD-FADBDEBFCFDA}" dt="2024-05-16T21:54:39.523" v="900" actId="14100"/>
          <ac:spMkLst>
            <pc:docMk/>
            <pc:sldMk cId="1484977522" sldId="340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6T21:56:10.288" v="964" actId="404"/>
          <ac:spMkLst>
            <pc:docMk/>
            <pc:sldMk cId="1484977522" sldId="340"/>
            <ac:spMk id="5" creationId="{92C02A1C-997B-778D-585C-B2C73FD5C270}"/>
          </ac:spMkLst>
        </pc:spChg>
        <pc:spChg chg="add mod">
          <ac:chgData name="Jakub Palka" userId="b6cbd74cbbe4ec3a" providerId="LiveId" clId="{2F433655-7D73-4C16-88AD-FADBDEBFCFDA}" dt="2024-05-16T21:56:24.807" v="971" actId="14100"/>
          <ac:spMkLst>
            <pc:docMk/>
            <pc:sldMk cId="1484977522" sldId="340"/>
            <ac:spMk id="6" creationId="{28437E63-A1DC-4BAA-845D-8603CB05EC18}"/>
          </ac:spMkLst>
        </pc:spChg>
        <pc:spChg chg="add mod">
          <ac:chgData name="Jakub Palka" userId="b6cbd74cbbe4ec3a" providerId="LiveId" clId="{2F433655-7D73-4C16-88AD-FADBDEBFCFDA}" dt="2024-05-16T21:56:37.417" v="977" actId="403"/>
          <ac:spMkLst>
            <pc:docMk/>
            <pc:sldMk cId="1484977522" sldId="340"/>
            <ac:spMk id="7" creationId="{16685EAE-F48B-B392-11B3-408266872082}"/>
          </ac:spMkLst>
        </pc:spChg>
        <pc:spChg chg="add mod">
          <ac:chgData name="Jakub Palka" userId="b6cbd74cbbe4ec3a" providerId="LiveId" clId="{2F433655-7D73-4C16-88AD-FADBDEBFCFDA}" dt="2024-05-16T21:57:01.050" v="984" actId="404"/>
          <ac:spMkLst>
            <pc:docMk/>
            <pc:sldMk cId="1484977522" sldId="340"/>
            <ac:spMk id="8" creationId="{68603B96-9E86-34CB-A0A9-4C08D404411E}"/>
          </ac:spMkLst>
        </pc:spChg>
        <pc:spChg chg="add mod">
          <ac:chgData name="Jakub Palka" userId="b6cbd74cbbe4ec3a" providerId="LiveId" clId="{2F433655-7D73-4C16-88AD-FADBDEBFCFDA}" dt="2024-05-16T21:57:20.535" v="991" actId="403"/>
          <ac:spMkLst>
            <pc:docMk/>
            <pc:sldMk cId="1484977522" sldId="340"/>
            <ac:spMk id="9" creationId="{1E306BDF-0626-B87F-35FD-3A45C8D6F541}"/>
          </ac:spMkLst>
        </pc:spChg>
        <pc:spChg chg="add mod">
          <ac:chgData name="Jakub Palka" userId="b6cbd74cbbe4ec3a" providerId="LiveId" clId="{2F433655-7D73-4C16-88AD-FADBDEBFCFDA}" dt="2024-05-16T21:57:33.976" v="997" actId="403"/>
          <ac:spMkLst>
            <pc:docMk/>
            <pc:sldMk cId="1484977522" sldId="340"/>
            <ac:spMk id="10" creationId="{1A3A41C6-D43C-0F8E-7650-8A5FA48FDEF9}"/>
          </ac:spMkLst>
        </pc:spChg>
        <pc:spChg chg="add mod">
          <ac:chgData name="Jakub Palka" userId="b6cbd74cbbe4ec3a" providerId="LiveId" clId="{2F433655-7D73-4C16-88AD-FADBDEBFCFDA}" dt="2024-05-16T21:57:47.224" v="1003" actId="403"/>
          <ac:spMkLst>
            <pc:docMk/>
            <pc:sldMk cId="1484977522" sldId="340"/>
            <ac:spMk id="11" creationId="{C9AD00BD-BA6A-5AEA-6B09-C7C0A8D65F3A}"/>
          </ac:spMkLst>
        </pc:spChg>
      </pc:sldChg>
      <pc:sldChg chg="modSp add del mod ord">
        <pc:chgData name="Jakub Palka" userId="b6cbd74cbbe4ec3a" providerId="LiveId" clId="{2F433655-7D73-4C16-88AD-FADBDEBFCFDA}" dt="2024-05-16T21:53:33.842" v="873" actId="47"/>
        <pc:sldMkLst>
          <pc:docMk/>
          <pc:sldMk cId="1597401877" sldId="340"/>
        </pc:sldMkLst>
        <pc:spChg chg="mod">
          <ac:chgData name="Jakub Palka" userId="b6cbd74cbbe4ec3a" providerId="LiveId" clId="{2F433655-7D73-4C16-88AD-FADBDEBFCFDA}" dt="2024-05-16T21:53:24.196" v="869" actId="20577"/>
          <ac:spMkLst>
            <pc:docMk/>
            <pc:sldMk cId="1597401877" sldId="340"/>
            <ac:spMk id="4" creationId="{56042F37-88A9-FF20-0990-9643FC09817A}"/>
          </ac:spMkLst>
        </pc:spChg>
      </pc:sldChg>
      <pc:sldChg chg="add">
        <pc:chgData name="Jakub Palka" userId="b6cbd74cbbe4ec3a" providerId="LiveId" clId="{2F433655-7D73-4C16-88AD-FADBDEBFCFDA}" dt="2024-05-16T22:00:30.291" v="1009"/>
        <pc:sldMkLst>
          <pc:docMk/>
          <pc:sldMk cId="1160239400" sldId="341"/>
        </pc:sldMkLst>
      </pc:sldChg>
      <pc:sldChg chg="addSp delSp modSp add mod ord">
        <pc:chgData name="Jakub Palka" userId="b6cbd74cbbe4ec3a" providerId="LiveId" clId="{2F433655-7D73-4C16-88AD-FADBDEBFCFDA}" dt="2024-05-17T10:29:18.489" v="2025" actId="14100"/>
        <pc:sldMkLst>
          <pc:docMk/>
          <pc:sldMk cId="4281387277" sldId="342"/>
        </pc:sldMkLst>
        <pc:spChg chg="mod">
          <ac:chgData name="Jakub Palka" userId="b6cbd74cbbe4ec3a" providerId="LiveId" clId="{2F433655-7D73-4C16-88AD-FADBDEBFCFDA}" dt="2024-05-17T10:29:18.489" v="2025" actId="14100"/>
          <ac:spMkLst>
            <pc:docMk/>
            <pc:sldMk cId="4281387277" sldId="342"/>
            <ac:spMk id="4" creationId="{56042F37-88A9-FF20-0990-9643FC09817A}"/>
          </ac:spMkLst>
        </pc:spChg>
        <pc:spChg chg="del">
          <ac:chgData name="Jakub Palka" userId="b6cbd74cbbe4ec3a" providerId="LiveId" clId="{2F433655-7D73-4C16-88AD-FADBDEBFCFDA}" dt="2024-05-16T22:04:49.776" v="1047" actId="931"/>
          <ac:spMkLst>
            <pc:docMk/>
            <pc:sldMk cId="4281387277" sldId="342"/>
            <ac:spMk id="5" creationId="{92C02A1C-997B-778D-585C-B2C73FD5C270}"/>
          </ac:spMkLst>
        </pc:spChg>
        <pc:picChg chg="add mod">
          <ac:chgData name="Jakub Palka" userId="b6cbd74cbbe4ec3a" providerId="LiveId" clId="{2F433655-7D73-4C16-88AD-FADBDEBFCFDA}" dt="2024-05-16T22:04:54.081" v="1051" actId="14100"/>
          <ac:picMkLst>
            <pc:docMk/>
            <pc:sldMk cId="4281387277" sldId="342"/>
            <ac:picMk id="7" creationId="{73F09FAE-F97D-9423-D2C8-307528EA4BAE}"/>
          </ac:picMkLst>
        </pc:picChg>
      </pc:sldChg>
      <pc:sldChg chg="addSp modSp add mod ord modAnim">
        <pc:chgData name="Jakub Palka" userId="b6cbd74cbbe4ec3a" providerId="LiveId" clId="{2F433655-7D73-4C16-88AD-FADBDEBFCFDA}" dt="2024-05-17T11:03:58.280" v="2036" actId="114"/>
        <pc:sldMkLst>
          <pc:docMk/>
          <pc:sldMk cId="3406718945" sldId="343"/>
        </pc:sldMkLst>
        <pc:spChg chg="mod">
          <ac:chgData name="Jakub Palka" userId="b6cbd74cbbe4ec3a" providerId="LiveId" clId="{2F433655-7D73-4C16-88AD-FADBDEBFCFDA}" dt="2024-05-16T22:08:05.550" v="1073" actId="20577"/>
          <ac:spMkLst>
            <pc:docMk/>
            <pc:sldMk cId="3406718945" sldId="343"/>
            <ac:spMk id="4" creationId="{56042F37-88A9-FF20-0990-9643FC09817A}"/>
          </ac:spMkLst>
        </pc:spChg>
        <pc:spChg chg="mod">
          <ac:chgData name="Jakub Palka" userId="b6cbd74cbbe4ec3a" providerId="LiveId" clId="{2F433655-7D73-4C16-88AD-FADBDEBFCFDA}" dt="2024-05-17T11:03:58.280" v="2036" actId="114"/>
          <ac:spMkLst>
            <pc:docMk/>
            <pc:sldMk cId="3406718945" sldId="343"/>
            <ac:spMk id="5" creationId="{92C02A1C-997B-778D-585C-B2C73FD5C270}"/>
          </ac:spMkLst>
        </pc:spChg>
        <pc:spChg chg="add mod">
          <ac:chgData name="Jakub Palka" userId="b6cbd74cbbe4ec3a" providerId="LiveId" clId="{2F433655-7D73-4C16-88AD-FADBDEBFCFDA}" dt="2024-05-17T11:03:37.155" v="2034" actId="1076"/>
          <ac:spMkLst>
            <pc:docMk/>
            <pc:sldMk cId="3406718945" sldId="343"/>
            <ac:spMk id="7" creationId="{2E598FF4-B208-5ADE-85A3-57C73F338864}"/>
          </ac:spMkLst>
        </pc:spChg>
      </pc:sldChg>
      <pc:sldChg chg="add">
        <pc:chgData name="Jakub Palka" userId="b6cbd74cbbe4ec3a" providerId="LiveId" clId="{2F433655-7D73-4C16-88AD-FADBDEBFCFDA}" dt="2024-05-16T22:08:02.604" v="1066"/>
        <pc:sldMkLst>
          <pc:docMk/>
          <pc:sldMk cId="1033963298" sldId="344"/>
        </pc:sldMkLst>
      </pc:sldChg>
      <pc:sldChg chg="addSp delSp modSp add mod modAnim">
        <pc:chgData name="Jakub Palka" userId="b6cbd74cbbe4ec3a" providerId="LiveId" clId="{2F433655-7D73-4C16-88AD-FADBDEBFCFDA}" dt="2024-05-17T10:21:46.431" v="2018" actId="14100"/>
        <pc:sldMkLst>
          <pc:docMk/>
          <pc:sldMk cId="582774627" sldId="345"/>
        </pc:sldMkLst>
        <pc:spChg chg="del">
          <ac:chgData name="Jakub Palka" userId="b6cbd74cbbe4ec3a" providerId="LiveId" clId="{2F433655-7D73-4C16-88AD-FADBDEBFCFDA}" dt="2024-05-16T22:14:27.436" v="1164" actId="478"/>
          <ac:spMkLst>
            <pc:docMk/>
            <pc:sldMk cId="582774627" sldId="345"/>
            <ac:spMk id="4" creationId="{56042F37-88A9-FF20-0990-9643FC09817A}"/>
          </ac:spMkLst>
        </pc:spChg>
        <pc:spChg chg="del mod">
          <ac:chgData name="Jakub Palka" userId="b6cbd74cbbe4ec3a" providerId="LiveId" clId="{2F433655-7D73-4C16-88AD-FADBDEBFCFDA}" dt="2024-05-16T22:14:17.897" v="1159" actId="931"/>
          <ac:spMkLst>
            <pc:docMk/>
            <pc:sldMk cId="582774627" sldId="345"/>
            <ac:spMk id="5" creationId="{92C02A1C-997B-778D-585C-B2C73FD5C270}"/>
          </ac:spMkLst>
        </pc:spChg>
        <pc:spChg chg="add del mod">
          <ac:chgData name="Jakub Palka" userId="b6cbd74cbbe4ec3a" providerId="LiveId" clId="{2F433655-7D73-4C16-88AD-FADBDEBFCFDA}" dt="2024-05-16T22:14:30.140" v="1165" actId="478"/>
          <ac:spMkLst>
            <pc:docMk/>
            <pc:sldMk cId="582774627" sldId="345"/>
            <ac:spMk id="9" creationId="{02667AF7-99CD-C2A6-1F2A-6236878093CF}"/>
          </ac:spMkLst>
        </pc:spChg>
        <pc:picChg chg="add mod">
          <ac:chgData name="Jakub Palka" userId="b6cbd74cbbe4ec3a" providerId="LiveId" clId="{2F433655-7D73-4C16-88AD-FADBDEBFCFDA}" dt="2024-05-17T10:21:46.431" v="2018" actId="14100"/>
          <ac:picMkLst>
            <pc:docMk/>
            <pc:sldMk cId="582774627" sldId="345"/>
            <ac:picMk id="7" creationId="{1B43D780-B193-A2A5-F42C-ECFBEA0E5325}"/>
          </ac:picMkLst>
        </pc:picChg>
      </pc:sldChg>
      <pc:sldChg chg="add del">
        <pc:chgData name="Jakub Palka" userId="b6cbd74cbbe4ec3a" providerId="LiveId" clId="{2F433655-7D73-4C16-88AD-FADBDEBFCFDA}" dt="2024-05-16T22:24:53.571" v="1574" actId="47"/>
        <pc:sldMkLst>
          <pc:docMk/>
          <pc:sldMk cId="298808708" sldId="346"/>
        </pc:sldMkLst>
      </pc:sldChg>
      <pc:sldChg chg="modSp new mod ord modAnim">
        <pc:chgData name="Jakub Palka" userId="b6cbd74cbbe4ec3a" providerId="LiveId" clId="{2F433655-7D73-4C16-88AD-FADBDEBFCFDA}" dt="2024-05-16T22:35:35.007" v="1754"/>
        <pc:sldMkLst>
          <pc:docMk/>
          <pc:sldMk cId="2264612706" sldId="346"/>
        </pc:sldMkLst>
        <pc:spChg chg="mod">
          <ac:chgData name="Jakub Palka" userId="b6cbd74cbbe4ec3a" providerId="LiveId" clId="{2F433655-7D73-4C16-88AD-FADBDEBFCFDA}" dt="2024-05-16T22:25:37.821" v="1619"/>
          <ac:spMkLst>
            <pc:docMk/>
            <pc:sldMk cId="2264612706" sldId="346"/>
            <ac:spMk id="2" creationId="{F6AC2C5F-BAE5-397B-AF76-CE9D52142335}"/>
          </ac:spMkLst>
        </pc:spChg>
        <pc:spChg chg="mod">
          <ac:chgData name="Jakub Palka" userId="b6cbd74cbbe4ec3a" providerId="LiveId" clId="{2F433655-7D73-4C16-88AD-FADBDEBFCFDA}" dt="2024-05-16T22:25:31.156" v="1618" actId="20577"/>
          <ac:spMkLst>
            <pc:docMk/>
            <pc:sldMk cId="2264612706" sldId="346"/>
            <ac:spMk id="4" creationId="{02FFF79E-E1D6-E179-5960-268BB8129935}"/>
          </ac:spMkLst>
        </pc:spChg>
        <pc:spChg chg="mod">
          <ac:chgData name="Jakub Palka" userId="b6cbd74cbbe4ec3a" providerId="LiveId" clId="{2F433655-7D73-4C16-88AD-FADBDEBFCFDA}" dt="2024-05-16T22:25:13.309" v="1579" actId="20577"/>
          <ac:spMkLst>
            <pc:docMk/>
            <pc:sldMk cId="2264612706" sldId="346"/>
            <ac:spMk id="5" creationId="{D59BB9DF-FAA3-22B6-C40F-9BDDD4731CAE}"/>
          </ac:spMkLst>
        </pc:spChg>
        <pc:spChg chg="mod">
          <ac:chgData name="Jakub Palka" userId="b6cbd74cbbe4ec3a" providerId="LiveId" clId="{2F433655-7D73-4C16-88AD-FADBDEBFCFDA}" dt="2024-05-16T22:29:00.308" v="1638"/>
          <ac:spMkLst>
            <pc:docMk/>
            <pc:sldMk cId="2264612706" sldId="346"/>
            <ac:spMk id="6" creationId="{B4E4859E-AAB6-F87A-63C2-E2ED52DD0F21}"/>
          </ac:spMkLst>
        </pc:spChg>
      </pc:sldChg>
      <pc:sldChg chg="modSp add mod modAnim">
        <pc:chgData name="Jakub Palka" userId="b6cbd74cbbe4ec3a" providerId="LiveId" clId="{2F433655-7D73-4C16-88AD-FADBDEBFCFDA}" dt="2024-05-16T22:44:14.396" v="1869"/>
        <pc:sldMkLst>
          <pc:docMk/>
          <pc:sldMk cId="2552699353" sldId="347"/>
        </pc:sldMkLst>
        <pc:spChg chg="mod">
          <ac:chgData name="Jakub Palka" userId="b6cbd74cbbe4ec3a" providerId="LiveId" clId="{2F433655-7D73-4C16-88AD-FADBDEBFCFDA}" dt="2024-05-16T22:43:46.767" v="1866" actId="20577"/>
          <ac:spMkLst>
            <pc:docMk/>
            <pc:sldMk cId="2552699353" sldId="347"/>
            <ac:spMk id="5" creationId="{92C02A1C-997B-778D-585C-B2C73FD5C270}"/>
          </ac:spMkLst>
        </pc:spChg>
      </pc:sldChg>
      <pc:sldChg chg="add ord modAnim">
        <pc:chgData name="Jakub Palka" userId="b6cbd74cbbe4ec3a" providerId="LiveId" clId="{2F433655-7D73-4C16-88AD-FADBDEBFCFDA}" dt="2024-05-17T10:22:17.519" v="2024"/>
        <pc:sldMkLst>
          <pc:docMk/>
          <pc:sldMk cId="2177193919" sldId="348"/>
        </pc:sldMkLst>
      </pc:sldChg>
    </pc:docChg>
  </pc:docChgLst>
  <pc:docChgLst>
    <pc:chgData name="Jakub Palka" userId="b6cbd74cbbe4ec3a" providerId="LiveId" clId="{580EE45C-27A1-49B4-A9BB-DB9B0B18AEBD}"/>
    <pc:docChg chg="undo custSel addSld delSld modSld sldOrd">
      <pc:chgData name="Jakub Palka" userId="b6cbd74cbbe4ec3a" providerId="LiveId" clId="{580EE45C-27A1-49B4-A9BB-DB9B0B18AEBD}" dt="2024-11-21T12:42:17.175" v="96"/>
      <pc:docMkLst>
        <pc:docMk/>
      </pc:docMkLst>
      <pc:sldChg chg="add ord">
        <pc:chgData name="Jakub Palka" userId="b6cbd74cbbe4ec3a" providerId="LiveId" clId="{580EE45C-27A1-49B4-A9BB-DB9B0B18AEBD}" dt="2024-11-21T12:42:17.175" v="96"/>
        <pc:sldMkLst>
          <pc:docMk/>
          <pc:sldMk cId="4040609884" sldId="274"/>
        </pc:sldMkLst>
      </pc:sldChg>
      <pc:sldChg chg="modSp modAnim">
        <pc:chgData name="Jakub Palka" userId="b6cbd74cbbe4ec3a" providerId="LiveId" clId="{580EE45C-27A1-49B4-A9BB-DB9B0B18AEBD}" dt="2024-11-19T00:51:07.162" v="50" actId="20577"/>
        <pc:sldMkLst>
          <pc:docMk/>
          <pc:sldMk cId="1718479663" sldId="292"/>
        </pc:sldMkLst>
        <pc:spChg chg="mod">
          <ac:chgData name="Jakub Palka" userId="b6cbd74cbbe4ec3a" providerId="LiveId" clId="{580EE45C-27A1-49B4-A9BB-DB9B0B18AEBD}" dt="2024-11-19T00:51:07.162" v="50" actId="20577"/>
          <ac:spMkLst>
            <pc:docMk/>
            <pc:sldMk cId="1718479663" sldId="292"/>
            <ac:spMk id="5" creationId="{A8024496-7315-AC09-F056-5DE7C05DFF47}"/>
          </ac:spMkLst>
        </pc:spChg>
      </pc:sldChg>
      <pc:sldChg chg="del">
        <pc:chgData name="Jakub Palka" userId="b6cbd74cbbe4ec3a" providerId="LiveId" clId="{580EE45C-27A1-49B4-A9BB-DB9B0B18AEBD}" dt="2024-11-19T00:45:54.515" v="26" actId="47"/>
        <pc:sldMkLst>
          <pc:docMk/>
          <pc:sldMk cId="390535584" sldId="294"/>
        </pc:sldMkLst>
      </pc:sldChg>
      <pc:sldChg chg="ord">
        <pc:chgData name="Jakub Palka" userId="b6cbd74cbbe4ec3a" providerId="LiveId" clId="{580EE45C-27A1-49B4-A9BB-DB9B0B18AEBD}" dt="2024-11-21T12:41:08.285" v="68"/>
        <pc:sldMkLst>
          <pc:docMk/>
          <pc:sldMk cId="3186529666" sldId="296"/>
        </pc:sldMkLst>
      </pc:sldChg>
      <pc:sldChg chg="del">
        <pc:chgData name="Jakub Palka" userId="b6cbd74cbbe4ec3a" providerId="LiveId" clId="{580EE45C-27A1-49B4-A9BB-DB9B0B18AEBD}" dt="2024-11-19T00:45:52.892" v="25" actId="47"/>
        <pc:sldMkLst>
          <pc:docMk/>
          <pc:sldMk cId="203478614" sldId="304"/>
        </pc:sldMkLst>
      </pc:sldChg>
      <pc:sldChg chg="modSp del mod ord">
        <pc:chgData name="Jakub Palka" userId="b6cbd74cbbe4ec3a" providerId="LiveId" clId="{580EE45C-27A1-49B4-A9BB-DB9B0B18AEBD}" dt="2024-11-21T12:42:14.731" v="94" actId="47"/>
        <pc:sldMkLst>
          <pc:docMk/>
          <pc:sldMk cId="1160239400" sldId="341"/>
        </pc:sldMkLst>
        <pc:spChg chg="mod">
          <ac:chgData name="Jakub Palka" userId="b6cbd74cbbe4ec3a" providerId="LiveId" clId="{580EE45C-27A1-49B4-A9BB-DB9B0B18AEBD}" dt="2024-11-21T12:41:40.747" v="92" actId="20577"/>
          <ac:spMkLst>
            <pc:docMk/>
            <pc:sldMk cId="1160239400" sldId="341"/>
            <ac:spMk id="4" creationId="{56042F37-88A9-FF20-0990-9643FC09817A}"/>
          </ac:spMkLst>
        </pc:spChg>
      </pc:sldChg>
      <pc:sldChg chg="ord">
        <pc:chgData name="Jakub Palka" userId="b6cbd74cbbe4ec3a" providerId="LiveId" clId="{580EE45C-27A1-49B4-A9BB-DB9B0B18AEBD}" dt="2024-11-21T12:41:04.397" v="66"/>
        <pc:sldMkLst>
          <pc:docMk/>
          <pc:sldMk cId="4281387277" sldId="342"/>
        </pc:sldMkLst>
      </pc:sldChg>
      <pc:sldChg chg="ord">
        <pc:chgData name="Jakub Palka" userId="b6cbd74cbbe4ec3a" providerId="LiveId" clId="{580EE45C-27A1-49B4-A9BB-DB9B0B18AEBD}" dt="2024-11-21T12:40:59.767" v="64"/>
        <pc:sldMkLst>
          <pc:docMk/>
          <pc:sldMk cId="3406718945" sldId="343"/>
        </pc:sldMkLst>
      </pc:sldChg>
      <pc:sldChg chg="addSp delSp mod">
        <pc:chgData name="Jakub Palka" userId="b6cbd74cbbe4ec3a" providerId="LiveId" clId="{580EE45C-27A1-49B4-A9BB-DB9B0B18AEBD}" dt="2024-11-19T00:51:57.415" v="53" actId="22"/>
        <pc:sldMkLst>
          <pc:docMk/>
          <pc:sldMk cId="2552699353" sldId="347"/>
        </pc:sldMkLst>
        <pc:spChg chg="add del">
          <ac:chgData name="Jakub Palka" userId="b6cbd74cbbe4ec3a" providerId="LiveId" clId="{580EE45C-27A1-49B4-A9BB-DB9B0B18AEBD}" dt="2024-11-19T00:51:57.415" v="53" actId="22"/>
          <ac:spMkLst>
            <pc:docMk/>
            <pc:sldMk cId="2552699353" sldId="347"/>
            <ac:spMk id="7" creationId="{C05A6B96-8C7D-7A27-B685-CC67BD9CC4D6}"/>
          </ac:spMkLst>
        </pc:spChg>
      </pc:sldChg>
      <pc:sldChg chg="modSp add mod modAnim">
        <pc:chgData name="Jakub Palka" userId="b6cbd74cbbe4ec3a" providerId="LiveId" clId="{580EE45C-27A1-49B4-A9BB-DB9B0B18AEBD}" dt="2024-11-19T00:54:38.877" v="62"/>
        <pc:sldMkLst>
          <pc:docMk/>
          <pc:sldMk cId="936577271" sldId="349"/>
        </pc:sldMkLst>
        <pc:spChg chg="mod">
          <ac:chgData name="Jakub Palka" userId="b6cbd74cbbe4ec3a" providerId="LiveId" clId="{580EE45C-27A1-49B4-A9BB-DB9B0B18AEBD}" dt="2024-11-19T00:53:08.988" v="59" actId="20577"/>
          <ac:spMkLst>
            <pc:docMk/>
            <pc:sldMk cId="936577271" sldId="349"/>
            <ac:spMk id="4" creationId="{8242B333-6886-ADFD-A630-53DD97226040}"/>
          </ac:spMkLst>
        </pc:spChg>
        <pc:spChg chg="mod">
          <ac:chgData name="Jakub Palka" userId="b6cbd74cbbe4ec3a" providerId="LiveId" clId="{580EE45C-27A1-49B4-A9BB-DB9B0B18AEBD}" dt="2024-11-19T00:54:38.877" v="62"/>
          <ac:spMkLst>
            <pc:docMk/>
            <pc:sldMk cId="936577271" sldId="349"/>
            <ac:spMk id="5" creationId="{88728DF3-C637-F3B5-1E7E-E854DA16EE05}"/>
          </ac:spMkLst>
        </pc:spChg>
      </pc:sldChg>
      <pc:sldChg chg="modSp add del mod modAnim">
        <pc:chgData name="Jakub Palka" userId="b6cbd74cbbe4ec3a" providerId="LiveId" clId="{580EE45C-27A1-49B4-A9BB-DB9B0B18AEBD}" dt="2024-11-19T00:51:18.014" v="51" actId="47"/>
        <pc:sldMkLst>
          <pc:docMk/>
          <pc:sldMk cId="2171216112" sldId="349"/>
        </pc:sldMkLst>
        <pc:spChg chg="mod">
          <ac:chgData name="Jakub Palka" userId="b6cbd74cbbe4ec3a" providerId="LiveId" clId="{580EE45C-27A1-49B4-A9BB-DB9B0B18AEBD}" dt="2024-11-07T19:22:06.988" v="24" actId="20577"/>
          <ac:spMkLst>
            <pc:docMk/>
            <pc:sldMk cId="2171216112" sldId="349"/>
            <ac:spMk id="4" creationId="{6047EA70-7319-28A1-5FB1-2CB47C443775}"/>
          </ac:spMkLst>
        </pc:spChg>
        <pc:spChg chg="mod">
          <ac:chgData name="Jakub Palka" userId="b6cbd74cbbe4ec3a" providerId="LiveId" clId="{580EE45C-27A1-49B4-A9BB-DB9B0B18AEBD}" dt="2024-11-07T19:21:58.026" v="20" actId="20577"/>
          <ac:spMkLst>
            <pc:docMk/>
            <pc:sldMk cId="2171216112" sldId="349"/>
            <ac:spMk id="5" creationId="{DE08068B-492D-0A0D-4760-22E6F183502F}"/>
          </ac:spMkLst>
        </pc:spChg>
      </pc:sldChg>
      <pc:sldChg chg="add">
        <pc:chgData name="Jakub Palka" userId="b6cbd74cbbe4ec3a" providerId="LiveId" clId="{580EE45C-27A1-49B4-A9BB-DB9B0B18AEBD}" dt="2024-11-21T12:41:26.124" v="69"/>
        <pc:sldMkLst>
          <pc:docMk/>
          <pc:sldMk cId="2774191267" sldId="35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glMbYWFM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vsystem.net/app34/download/Ceska-Kinatropologie-2020-01-02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Přednáška</a:t>
            </a:r>
            <a:r>
              <a:rPr lang="sk-SK" dirty="0"/>
              <a:t> 3</a:t>
            </a:r>
            <a:br>
              <a:rPr lang="sk-SK" dirty="0"/>
            </a:br>
            <a:r>
              <a:rPr lang="sk-SK" sz="4000" dirty="0"/>
              <a:t>bk4022 </a:t>
            </a:r>
            <a:r>
              <a:rPr lang="sk-SK" sz="4000" dirty="0" err="1"/>
              <a:t>Kultura</a:t>
            </a:r>
            <a:r>
              <a:rPr lang="sk-SK" sz="4000" dirty="0"/>
              <a:t> </a:t>
            </a:r>
            <a:r>
              <a:rPr lang="sk-SK" sz="4000" dirty="0" err="1"/>
              <a:t>projevu</a:t>
            </a:r>
            <a:r>
              <a:rPr lang="sk-SK" sz="4000" dirty="0"/>
              <a:t> a akademické </a:t>
            </a:r>
            <a:r>
              <a:rPr lang="sk-SK" sz="4000" dirty="0" err="1"/>
              <a:t>psaní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191047"/>
            <a:ext cx="11361600" cy="698497"/>
          </a:xfrm>
        </p:spPr>
        <p:txBody>
          <a:bodyPr/>
          <a:lstStyle/>
          <a:p>
            <a:r>
              <a:rPr lang="sk-SK" dirty="0"/>
              <a:t>Mgr. Jakub Palka 469781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obsah 7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02A2944-47EB-995A-CC4B-A3D455853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5" y="59452"/>
            <a:ext cx="5750310" cy="6739096"/>
          </a:xfr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4434B6D-09FF-2D07-57A8-DF70824600A3}"/>
              </a:ext>
            </a:extLst>
          </p:cNvPr>
          <p:cNvSpPr/>
          <p:nvPr/>
        </p:nvSpPr>
        <p:spPr bwMode="auto">
          <a:xfrm>
            <a:off x="4573534" y="6513274"/>
            <a:ext cx="4329404" cy="25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6795ED-D756-BFCE-9919-C73D184089F4}"/>
              </a:ext>
            </a:extLst>
          </p:cNvPr>
          <p:cNvSpPr txBox="1"/>
          <p:nvPr/>
        </p:nvSpPr>
        <p:spPr>
          <a:xfrm>
            <a:off x="6096000" y="1693625"/>
            <a:ext cx="57503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u="sng" dirty="0">
                <a:solidFill>
                  <a:schemeClr val="tx2"/>
                </a:solidFill>
              </a:rPr>
              <a:t>http://www.jvsystem.net/app34/download/Ceska-Kinatropologie-2023-01-04.pdf</a:t>
            </a:r>
          </a:p>
        </p:txBody>
      </p:sp>
    </p:spTree>
    <p:extLst>
      <p:ext uri="{BB962C8B-B14F-4D97-AF65-F5344CB8AC3E}">
        <p14:creationId xmlns:p14="http://schemas.microsoft.com/office/powerpoint/2010/main" val="52359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Diskuse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Jsou zde výsledky komparovány se současným stavem řešené problematiky, jak je uveden v teoretické části práce</a:t>
            </a:r>
          </a:p>
          <a:p>
            <a:r>
              <a:rPr lang="cs-CZ" dirty="0"/>
              <a:t>Napsat dobrou diskuzi je velmi důležité, protože v ní zasadíte vaše výsledky do kontextu současného poznání</a:t>
            </a:r>
          </a:p>
          <a:p>
            <a:r>
              <a:rPr lang="cs-CZ" dirty="0"/>
              <a:t>Shrňte vlastní výsledky a diskutujte je s výsledky (názory a doporučeními) jiných autorů. Vysvětlete, v čem jsou ty vaše nové/přínosné/unikátní a jak jsou v (ne)souladu se současným poznáním, na které se již odvoláváte v teoretické části vaší práce? (Semerád, 2018)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E598FF4-B208-5ADE-85A3-57C73F338864}"/>
              </a:ext>
            </a:extLst>
          </p:cNvPr>
          <p:cNvSpPr txBox="1"/>
          <p:nvPr/>
        </p:nvSpPr>
        <p:spPr>
          <a:xfrm>
            <a:off x="1438800" y="5722222"/>
            <a:ext cx="10753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0" i="0" u="sng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Semerád, P. (2018). Co napsat do diskuze v diplomce (bakalářce)? https://tatulda.cz/co-napsat-do-diskuze-v-diplomove-praci/</a:t>
            </a:r>
            <a:endParaRPr lang="cs-CZ" sz="14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1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2527053" cy="451576"/>
          </a:xfrm>
        </p:spPr>
        <p:txBody>
          <a:bodyPr/>
          <a:lstStyle/>
          <a:p>
            <a:r>
              <a:rPr lang="sk-SK" dirty="0" err="1"/>
              <a:t>Diskuse</a:t>
            </a:r>
            <a:endParaRPr lang="cs-CZ" dirty="0"/>
          </a:p>
        </p:txBody>
      </p:sp>
      <p:pic>
        <p:nvPicPr>
          <p:cNvPr id="7" name="Zástupný obsah 6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73F09FAE-F97D-9423-D2C8-307528EA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26" y="171385"/>
            <a:ext cx="6018954" cy="6627340"/>
          </a:xfrm>
        </p:spPr>
      </p:pic>
    </p:spTree>
    <p:extLst>
      <p:ext uri="{BB962C8B-B14F-4D97-AF65-F5344CB8AC3E}">
        <p14:creationId xmlns:p14="http://schemas.microsoft.com/office/powerpoint/2010/main" val="4281387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Diskuse</a:t>
            </a:r>
            <a:endParaRPr lang="cs-CZ" dirty="0"/>
          </a:p>
        </p:txBody>
      </p:sp>
      <p:pic>
        <p:nvPicPr>
          <p:cNvPr id="7" name="Zástupný obsah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DCADB57-91E2-DFEC-8B3E-09925097F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35" y="190047"/>
            <a:ext cx="6461422" cy="6373674"/>
          </a:xfrm>
        </p:spPr>
      </p:pic>
    </p:spTree>
    <p:extLst>
      <p:ext uri="{BB962C8B-B14F-4D97-AF65-F5344CB8AC3E}">
        <p14:creationId xmlns:p14="http://schemas.microsoft.com/office/powerpoint/2010/main" val="318652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59FFE-DD03-4951-6DA9-EC5B68F66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C0AEEB-486E-3DD8-C1AC-171979F31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6123C4-D58B-B44C-D7C0-437351D44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A87471-461B-11D0-7911-686ED5A44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Posudky – praktické </a:t>
            </a:r>
            <a:r>
              <a:rPr lang="sk-SK" dirty="0" err="1"/>
              <a:t>příklady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342202-950B-0F53-CF61-2809DC47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419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6D378-8792-4005-B81C-56834F3A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B2F8E-C15F-4B11-AC22-39B8E26E7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0951BE5-A3DE-4155-B370-E9C9E29A5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874" y="0"/>
            <a:ext cx="6604511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9522B79-B015-4A23-BD2A-405AAFCC0166}"/>
              </a:ext>
            </a:extLst>
          </p:cNvPr>
          <p:cNvSpPr/>
          <p:nvPr/>
        </p:nvSpPr>
        <p:spPr>
          <a:xfrm>
            <a:off x="4295801" y="1417639"/>
            <a:ext cx="2222655" cy="16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C59BBE1-544D-4728-A17C-69C3A89C09D3}"/>
              </a:ext>
            </a:extLst>
          </p:cNvPr>
          <p:cNvSpPr/>
          <p:nvPr/>
        </p:nvSpPr>
        <p:spPr>
          <a:xfrm>
            <a:off x="4327588" y="2132857"/>
            <a:ext cx="2222655" cy="16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C51B569-C508-4478-8F25-82A65C3BCAAF}"/>
              </a:ext>
            </a:extLst>
          </p:cNvPr>
          <p:cNvSpPr/>
          <p:nvPr/>
        </p:nvSpPr>
        <p:spPr>
          <a:xfrm>
            <a:off x="4355062" y="2541656"/>
            <a:ext cx="2222655" cy="16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129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610CE14-0FBB-4FB0-81CB-F995CCEE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690" y="2060849"/>
            <a:ext cx="8676621" cy="375986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FA2AEC9-844C-45A4-8C40-619C89FD6775}"/>
              </a:ext>
            </a:extLst>
          </p:cNvPr>
          <p:cNvSpPr/>
          <p:nvPr/>
        </p:nvSpPr>
        <p:spPr>
          <a:xfrm>
            <a:off x="4223792" y="836712"/>
            <a:ext cx="35283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2. část</a:t>
            </a:r>
          </a:p>
        </p:txBody>
      </p:sp>
    </p:spTree>
    <p:extLst>
      <p:ext uri="{BB962C8B-B14F-4D97-AF65-F5344CB8AC3E}">
        <p14:creationId xmlns:p14="http://schemas.microsoft.com/office/powerpoint/2010/main" val="383268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E5CEA5B-0C8E-4A2E-8556-3513A3B6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581" y="10914"/>
            <a:ext cx="6926838" cy="685800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32383D3-C47E-4D9A-9448-71ABE21FFDAA}"/>
              </a:ext>
            </a:extLst>
          </p:cNvPr>
          <p:cNvSpPr/>
          <p:nvPr/>
        </p:nvSpPr>
        <p:spPr>
          <a:xfrm>
            <a:off x="4079776" y="1497604"/>
            <a:ext cx="1368152" cy="183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F032460-D045-41AD-ADCC-AB37C96C5508}"/>
              </a:ext>
            </a:extLst>
          </p:cNvPr>
          <p:cNvSpPr/>
          <p:nvPr/>
        </p:nvSpPr>
        <p:spPr>
          <a:xfrm>
            <a:off x="6287546" y="5257800"/>
            <a:ext cx="1080121" cy="169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F8F4BC0-A4FB-4CFE-A792-1A0691CA1169}"/>
              </a:ext>
            </a:extLst>
          </p:cNvPr>
          <p:cNvSpPr/>
          <p:nvPr/>
        </p:nvSpPr>
        <p:spPr>
          <a:xfrm>
            <a:off x="4079776" y="2634847"/>
            <a:ext cx="1728192" cy="16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562FE96-C28F-4E1B-A048-5FDE08F1CC9E}"/>
              </a:ext>
            </a:extLst>
          </p:cNvPr>
          <p:cNvSpPr/>
          <p:nvPr/>
        </p:nvSpPr>
        <p:spPr>
          <a:xfrm>
            <a:off x="4089369" y="2188366"/>
            <a:ext cx="2222655" cy="169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95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FFE087E9-100A-BBAB-7FE5-E6F561CF7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294837"/>
            <a:ext cx="8573696" cy="626832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4773C33-C333-439C-E48D-79B22F755DD5}"/>
              </a:ext>
            </a:extLst>
          </p:cNvPr>
          <p:cNvSpPr/>
          <p:nvPr/>
        </p:nvSpPr>
        <p:spPr>
          <a:xfrm>
            <a:off x="5535352" y="2813220"/>
            <a:ext cx="1089383" cy="200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658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Písmo, dokument&#10;&#10;Popis byl vytvořen automaticky">
            <a:extLst>
              <a:ext uri="{FF2B5EF4-FFF2-40B4-BE49-F238E27FC236}">
                <a16:creationId xmlns:a16="http://schemas.microsoft.com/office/drawing/2014/main" id="{4D437745-A32A-28AC-5044-A3475669E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862" y="234230"/>
            <a:ext cx="7428275" cy="638953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64773C33-C333-439C-E48D-79B22F755DD5}"/>
              </a:ext>
            </a:extLst>
          </p:cNvPr>
          <p:cNvSpPr/>
          <p:nvPr/>
        </p:nvSpPr>
        <p:spPr>
          <a:xfrm>
            <a:off x="2846968" y="2745185"/>
            <a:ext cx="698665" cy="175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89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Rekapitulace</a:t>
            </a:r>
            <a:r>
              <a:rPr lang="sk-SK" dirty="0"/>
              <a:t> – </a:t>
            </a:r>
            <a:r>
              <a:rPr lang="sk-SK" dirty="0" err="1"/>
              <a:t>citace</a:t>
            </a:r>
            <a:r>
              <a:rPr lang="sk-SK" dirty="0"/>
              <a:t>, zdroje</a:t>
            </a:r>
          </a:p>
          <a:p>
            <a:r>
              <a:rPr lang="sk-SK" dirty="0"/>
              <a:t>Abstrakt</a:t>
            </a:r>
          </a:p>
          <a:p>
            <a:r>
              <a:rPr lang="sk-SK" dirty="0" err="1"/>
              <a:t>Diskuse</a:t>
            </a:r>
            <a:endParaRPr lang="sk-SK" dirty="0"/>
          </a:p>
          <a:p>
            <a:r>
              <a:rPr lang="sk-SK" dirty="0" err="1"/>
              <a:t>Směrnice</a:t>
            </a:r>
            <a:endParaRPr lang="sk-SK" dirty="0"/>
          </a:p>
          <a:p>
            <a:r>
              <a:rPr lang="sk-SK" dirty="0" err="1"/>
              <a:t>Největší</a:t>
            </a:r>
            <a:r>
              <a:rPr lang="sk-SK" dirty="0"/>
              <a:t> problémy </a:t>
            </a:r>
            <a:r>
              <a:rPr lang="sk-SK" dirty="0" err="1"/>
              <a:t>bakalářky</a:t>
            </a:r>
            <a:endParaRPr lang="sk-SK" dirty="0"/>
          </a:p>
          <a:p>
            <a:r>
              <a:rPr lang="sk-SK" dirty="0"/>
              <a:t>Výzvy </a:t>
            </a:r>
            <a:r>
              <a:rPr lang="sk-SK" dirty="0" err="1"/>
              <a:t>před</a:t>
            </a:r>
            <a:r>
              <a:rPr lang="sk-SK" dirty="0"/>
              <a:t> akademickým </a:t>
            </a:r>
            <a:r>
              <a:rPr lang="sk-SK" dirty="0" err="1"/>
              <a:t>psaním</a:t>
            </a:r>
            <a:endParaRPr lang="sk-SK" dirty="0"/>
          </a:p>
          <a:p>
            <a:r>
              <a:rPr lang="sk-SK" dirty="0"/>
              <a:t>Komnata </a:t>
            </a:r>
            <a:r>
              <a:rPr lang="sk-SK" dirty="0" err="1"/>
              <a:t>ozvěn</a:t>
            </a:r>
            <a:endParaRPr lang="sk-SK" dirty="0"/>
          </a:p>
          <a:p>
            <a:r>
              <a:rPr lang="sk-SK" dirty="0"/>
              <a:t>ZOTERO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563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Zajímavosti</a:t>
            </a:r>
            <a:r>
              <a:rPr lang="sk-SK" dirty="0"/>
              <a:t> - </a:t>
            </a:r>
            <a:r>
              <a:rPr lang="sk-SK" dirty="0" err="1"/>
              <a:t>směrnice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 nejpozději do 15 dnů od přihlášení k tématu kontaktuje vedoucího závěrečné práce a dohodne si termíny konzultací závěrečné práce. Vedoucí práce je oprávněn odhlásit studenta od tématu závěrečné práce, nezačne-li student práci v prvních 15 dnech konzultovat.</a:t>
            </a:r>
          </a:p>
          <a:p>
            <a:r>
              <a:rPr lang="cs-CZ" dirty="0"/>
              <a:t>Pro závěrečnou práci je student povinen použít šablonu MUNI dostupnou na dokumentovém serveru v IS. Při vypracování ZP se student řídí pokyny k vypracování ZP a od akademického roku 2023/2024 používá ve své ZP citační normu APA.</a:t>
            </a:r>
          </a:p>
        </p:txBody>
      </p:sp>
    </p:spTree>
    <p:extLst>
      <p:ext uri="{BB962C8B-B14F-4D97-AF65-F5344CB8AC3E}">
        <p14:creationId xmlns:p14="http://schemas.microsoft.com/office/powerpoint/2010/main" val="10339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Zajímavosti</a:t>
            </a:r>
            <a:r>
              <a:rPr lang="sk-SK" dirty="0"/>
              <a:t> - </a:t>
            </a:r>
            <a:r>
              <a:rPr lang="sk-SK" dirty="0" err="1"/>
              <a:t>směrnice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je práce označena za plagiát, je vedoucí práce povinen podat před termínem obhajoby podnět k zahájení disciplinárního řízení k rukám děkana. Vedoucí práce v takovém případě vystaví studentovi posudek s hodnocením „nevyhověl“.</a:t>
            </a:r>
          </a:p>
          <a:p>
            <a:r>
              <a:rPr lang="cs-CZ" dirty="0"/>
              <a:t>Posudky musí být v IS a taktéž k dispozici studentovi v termínech stanovených harmonogramem SZZ, avšak nejpozději </a:t>
            </a:r>
            <a:r>
              <a:rPr lang="cs-CZ" b="1" dirty="0"/>
              <a:t>5 pracovních dnů před konáním obhajoby. </a:t>
            </a:r>
          </a:p>
        </p:txBody>
      </p:sp>
    </p:spTree>
    <p:extLst>
      <p:ext uri="{BB962C8B-B14F-4D97-AF65-F5344CB8AC3E}">
        <p14:creationId xmlns:p14="http://schemas.microsoft.com/office/powerpoint/2010/main" val="41573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Zajímavosti</a:t>
            </a:r>
            <a:r>
              <a:rPr lang="sk-SK" dirty="0"/>
              <a:t> - </a:t>
            </a:r>
            <a:r>
              <a:rPr lang="sk-SK" dirty="0" err="1"/>
              <a:t>směrnice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Student, který obdrží posudek/</a:t>
            </a:r>
            <a:r>
              <a:rPr lang="cs-CZ" dirty="0" err="1"/>
              <a:t>ky</a:t>
            </a:r>
            <a:r>
              <a:rPr lang="cs-CZ" dirty="0"/>
              <a:t> s hodnocením „nevyhověl”, může tuto práci před komisí obhajovat. Konečné hodnocení je plně v kompetenci zkušební komise, která rozhoduje na základě obhajoby studenta. Výsledná známka nemusí odpovídat navrženému hodnocení oponenta, resp. vedoucího práce. </a:t>
            </a:r>
          </a:p>
          <a:p>
            <a:r>
              <a:rPr lang="cs-CZ" dirty="0"/>
              <a:t>Pokud je obhajoba ZP ohodnocena zkušební komisí jako nevyhovující, předseda komise doporučí studentovi další postup, který bude vepsaný do Zápisu o státní závěrečné zkoušce.</a:t>
            </a:r>
          </a:p>
        </p:txBody>
      </p:sp>
    </p:spTree>
    <p:extLst>
      <p:ext uri="{BB962C8B-B14F-4D97-AF65-F5344CB8AC3E}">
        <p14:creationId xmlns:p14="http://schemas.microsoft.com/office/powerpoint/2010/main" val="257611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Nejčastější</a:t>
            </a:r>
            <a:r>
              <a:rPr lang="sk-SK" dirty="0"/>
              <a:t> problémy </a:t>
            </a:r>
            <a:r>
              <a:rPr lang="sk-SK" dirty="0" err="1"/>
              <a:t>bakalářky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Příliš</a:t>
            </a:r>
            <a:r>
              <a:rPr lang="sk-SK" dirty="0"/>
              <a:t> obecná práce – </a:t>
            </a:r>
            <a:r>
              <a:rPr lang="sk-SK" dirty="0" err="1"/>
              <a:t>interpretace</a:t>
            </a:r>
            <a:r>
              <a:rPr lang="sk-SK" dirty="0"/>
              <a:t> </a:t>
            </a:r>
            <a:r>
              <a:rPr lang="sk-SK" dirty="0" err="1"/>
              <a:t>dat</a:t>
            </a:r>
            <a:endParaRPr lang="sk-SK" dirty="0"/>
          </a:p>
          <a:p>
            <a:r>
              <a:rPr lang="sk-SK" dirty="0" err="1"/>
              <a:t>Zbytečné</a:t>
            </a:r>
            <a:r>
              <a:rPr lang="sk-SK" dirty="0"/>
              <a:t> </a:t>
            </a:r>
            <a:r>
              <a:rPr lang="sk-SK" dirty="0" err="1"/>
              <a:t>informace</a:t>
            </a:r>
            <a:endParaRPr lang="sk-SK" dirty="0"/>
          </a:p>
          <a:p>
            <a:r>
              <a:rPr lang="sk-SK" dirty="0"/>
              <a:t>Málo </a:t>
            </a:r>
            <a:r>
              <a:rPr lang="sk-SK" dirty="0" err="1"/>
              <a:t>zdrojů</a:t>
            </a:r>
            <a:r>
              <a:rPr lang="sk-SK" dirty="0"/>
              <a:t> – nerelevantní zdroje</a:t>
            </a:r>
          </a:p>
          <a:p>
            <a:r>
              <a:rPr lang="sk-SK" dirty="0"/>
              <a:t>Špatná metodika – </a:t>
            </a:r>
            <a:r>
              <a:rPr lang="sk-SK" dirty="0" err="1"/>
              <a:t>zejména</a:t>
            </a:r>
            <a:r>
              <a:rPr lang="sk-SK" dirty="0"/>
              <a:t> </a:t>
            </a:r>
            <a:r>
              <a:rPr lang="sk-SK" dirty="0" err="1"/>
              <a:t>výzkumné</a:t>
            </a:r>
            <a:r>
              <a:rPr lang="sk-SK" dirty="0"/>
              <a:t> </a:t>
            </a:r>
            <a:r>
              <a:rPr lang="sk-SK" dirty="0" err="1"/>
              <a:t>metody</a:t>
            </a:r>
            <a:endParaRPr lang="sk-SK" dirty="0"/>
          </a:p>
          <a:p>
            <a:r>
              <a:rPr lang="sk-SK" dirty="0" err="1"/>
              <a:t>Formální</a:t>
            </a:r>
            <a:r>
              <a:rPr lang="sk-SK" dirty="0"/>
              <a:t> stránka – gramatika, design, ...</a:t>
            </a:r>
          </a:p>
          <a:p>
            <a:r>
              <a:rPr lang="sk-SK" dirty="0"/>
              <a:t>Špatné </a:t>
            </a:r>
            <a:r>
              <a:rPr lang="sk-SK" dirty="0" err="1"/>
              <a:t>citování</a:t>
            </a:r>
            <a:endParaRPr lang="sk-SK" dirty="0"/>
          </a:p>
          <a:p>
            <a:r>
              <a:rPr lang="sk-SK" dirty="0" err="1"/>
              <a:t>Příliš</a:t>
            </a:r>
            <a:r>
              <a:rPr lang="sk-SK" dirty="0"/>
              <a:t> </a:t>
            </a:r>
            <a:r>
              <a:rPr lang="sk-SK" dirty="0" err="1"/>
              <a:t>krátká</a:t>
            </a:r>
            <a:r>
              <a:rPr lang="sk-SK" dirty="0"/>
              <a:t> nebo </a:t>
            </a:r>
            <a:r>
              <a:rPr lang="sk-SK" dirty="0" err="1"/>
              <a:t>dlouhá</a:t>
            </a:r>
            <a:r>
              <a:rPr lang="sk-SK" dirty="0"/>
              <a:t> práce</a:t>
            </a:r>
          </a:p>
          <a:p>
            <a:r>
              <a:rPr lang="sk-SK" dirty="0" err="1"/>
              <a:t>Diskuse</a:t>
            </a:r>
            <a:r>
              <a:rPr lang="sk-SK" dirty="0"/>
              <a:t> </a:t>
            </a:r>
            <a:r>
              <a:rPr lang="sk-SK" dirty="0" err="1"/>
              <a:t>vs</a:t>
            </a:r>
            <a:r>
              <a:rPr lang="sk-SK" dirty="0"/>
              <a:t> </a:t>
            </a:r>
            <a:r>
              <a:rPr lang="sk-SK" dirty="0" err="1"/>
              <a:t>závěr</a:t>
            </a:r>
            <a:endParaRPr lang="sk-SK" dirty="0"/>
          </a:p>
          <a:p>
            <a:r>
              <a:rPr lang="sk-SK" dirty="0" err="1"/>
              <a:t>Špatně</a:t>
            </a:r>
            <a:r>
              <a:rPr lang="sk-SK" dirty="0"/>
              <a:t> stanovený </a:t>
            </a:r>
            <a:r>
              <a:rPr lang="sk-SK" dirty="0" err="1"/>
              <a:t>cíl</a:t>
            </a:r>
            <a:r>
              <a:rPr lang="sk-SK" dirty="0"/>
              <a:t>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3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AC2C5F-BAE5-397B-AF76-CE9D521423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AF2C043-FECF-AB29-67E2-495193A11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2FFF79E-E1D6-E179-5960-268BB81299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k-SK" dirty="0" err="1"/>
              <a:t>Umělá</a:t>
            </a:r>
            <a:r>
              <a:rPr lang="sk-SK" dirty="0"/>
              <a:t> </a:t>
            </a:r>
            <a:r>
              <a:rPr lang="sk-SK" dirty="0" err="1"/>
              <a:t>inteligence</a:t>
            </a:r>
            <a:r>
              <a:rPr lang="sk-SK" dirty="0"/>
              <a:t> / </a:t>
            </a:r>
            <a:r>
              <a:rPr lang="sk-SK" dirty="0" err="1"/>
              <a:t>Ai</a:t>
            </a:r>
            <a:r>
              <a:rPr lang="sk-SK" dirty="0"/>
              <a:t> / Chat GPT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59BB9DF-FAA3-22B6-C40F-9BDDD473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Výzvy </a:t>
            </a:r>
            <a:r>
              <a:rPr lang="sk-SK" dirty="0" err="1"/>
              <a:t>před</a:t>
            </a:r>
            <a:r>
              <a:rPr lang="sk-SK" dirty="0"/>
              <a:t> akademickým </a:t>
            </a:r>
            <a:r>
              <a:rPr lang="sk-SK" dirty="0" err="1"/>
              <a:t>psaním</a:t>
            </a:r>
            <a:r>
              <a:rPr lang="sk-SK" dirty="0"/>
              <a:t> / </a:t>
            </a:r>
            <a:r>
              <a:rPr lang="sk-SK" dirty="0" err="1"/>
              <a:t>vědou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4E4859E-AAB6-F87A-63C2-E2ED52DD0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https://www.muni.cz/o-univerzite/uredni-deska/stanovisko-k-vyuzivani-ai</a:t>
            </a:r>
            <a:r>
              <a:rPr lang="cs-CZ" dirty="0"/>
              <a:t> </a:t>
            </a:r>
          </a:p>
          <a:p>
            <a:r>
              <a:rPr lang="cs-CZ" b="0" i="0" dirty="0">
                <a:solidFill>
                  <a:srgbClr val="23273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Citujte generativní AI nástroj vždy, když parafrázujete, citujete nebo do své vlastní práce zahrnujete jakýkoli obsah (text, obraz, data nebo jiný), který byl tímto nástrojem vytvořen.</a:t>
            </a:r>
          </a:p>
          <a:p>
            <a:r>
              <a:rPr lang="cs-CZ" b="0" i="0" dirty="0">
                <a:solidFill>
                  <a:srgbClr val="23273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Ověřujte sekundární zdroje, na které AI nástroj odkazuje.</a:t>
            </a:r>
          </a:p>
          <a:p>
            <a:r>
              <a:rPr lang="cs-CZ" b="0" i="0" dirty="0">
                <a:solidFill>
                  <a:srgbClr val="23273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Uvést poznámku pod čarou v tom místě, kde je text upraven pomocí nástroje </a:t>
            </a:r>
            <a:r>
              <a:rPr lang="cs-CZ" b="0" i="0" dirty="0" err="1">
                <a:solidFill>
                  <a:srgbClr val="23273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ChatGPT</a:t>
            </a:r>
            <a:r>
              <a:rPr lang="cs-CZ" b="0" i="0" dirty="0">
                <a:solidFill>
                  <a:srgbClr val="23273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v poznámce by mělo být uvedeno znění dotazu (promptu)</a:t>
            </a:r>
          </a:p>
        </p:txBody>
      </p:sp>
    </p:spTree>
    <p:extLst>
      <p:ext uri="{BB962C8B-B14F-4D97-AF65-F5344CB8AC3E}">
        <p14:creationId xmlns:p14="http://schemas.microsoft.com/office/powerpoint/2010/main" val="226461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1030D2-FE7C-1C18-47F7-C99B973E97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876BC2-5673-A8BC-DA24-B9CE8EF9CD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97B39DB-4753-914F-F93B-129F27FD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Výzvy </a:t>
            </a:r>
            <a:r>
              <a:rPr lang="sk-SK" dirty="0" err="1"/>
              <a:t>před</a:t>
            </a:r>
            <a:r>
              <a:rPr lang="sk-SK" dirty="0"/>
              <a:t> akademickým </a:t>
            </a:r>
            <a:r>
              <a:rPr lang="sk-SK" dirty="0" err="1"/>
              <a:t>psaním</a:t>
            </a:r>
            <a:br>
              <a:rPr lang="sk-SK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024496-7315-AC09-F056-5DE7C05DF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Umělá</a:t>
            </a:r>
            <a:r>
              <a:rPr lang="sk-SK" dirty="0"/>
              <a:t> </a:t>
            </a:r>
            <a:r>
              <a:rPr lang="sk-SK" dirty="0" err="1"/>
              <a:t>inteligence</a:t>
            </a:r>
            <a:endParaRPr lang="sk-SK" dirty="0"/>
          </a:p>
          <a:p>
            <a:r>
              <a:rPr lang="sk-SK" dirty="0" err="1"/>
              <a:t>Masifikace</a:t>
            </a:r>
            <a:r>
              <a:rPr lang="sk-SK" dirty="0"/>
              <a:t> </a:t>
            </a:r>
            <a:r>
              <a:rPr lang="sk-SK" dirty="0" err="1"/>
              <a:t>vzdělání</a:t>
            </a:r>
            <a:endParaRPr lang="sk-SK" dirty="0"/>
          </a:p>
          <a:p>
            <a:r>
              <a:rPr lang="sk-SK" dirty="0"/>
              <a:t>O </a:t>
            </a:r>
            <a:r>
              <a:rPr lang="sk-SK" dirty="0" err="1"/>
              <a:t>čem</a:t>
            </a:r>
            <a:r>
              <a:rPr lang="sk-SK" dirty="0"/>
              <a:t> je a o </a:t>
            </a:r>
            <a:r>
              <a:rPr lang="sk-SK" dirty="0" err="1"/>
              <a:t>čem</a:t>
            </a:r>
            <a:r>
              <a:rPr lang="sk-SK" dirty="0"/>
              <a:t> by </a:t>
            </a:r>
            <a:r>
              <a:rPr lang="sk-SK" dirty="0" err="1"/>
              <a:t>měla</a:t>
            </a:r>
            <a:r>
              <a:rPr lang="sk-SK" dirty="0"/>
              <a:t> </a:t>
            </a:r>
            <a:r>
              <a:rPr lang="sk-SK" dirty="0" err="1"/>
              <a:t>být</a:t>
            </a:r>
            <a:r>
              <a:rPr lang="sk-SK" dirty="0"/>
              <a:t> VŠ</a:t>
            </a:r>
          </a:p>
          <a:p>
            <a:pPr lvl="1"/>
            <a:r>
              <a:rPr lang="sk-SK" dirty="0" err="1"/>
              <a:t>Teproe</a:t>
            </a:r>
            <a:r>
              <a:rPr lang="sk-SK" dirty="0"/>
              <a:t> </a:t>
            </a:r>
            <a:r>
              <a:rPr lang="sk-SK" dirty="0" err="1"/>
              <a:t>nezvdělanosti</a:t>
            </a:r>
            <a:endParaRPr lang="sk-SK" dirty="0"/>
          </a:p>
          <a:p>
            <a:r>
              <a:rPr lang="sk-SK" dirty="0"/>
              <a:t>Práce na </a:t>
            </a:r>
            <a:r>
              <a:rPr lang="sk-SK" dirty="0" err="1"/>
              <a:t>zakázku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4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Echo </a:t>
            </a:r>
            <a:r>
              <a:rPr lang="cs-CZ" dirty="0" err="1"/>
              <a:t>Chamber</a:t>
            </a:r>
            <a:r>
              <a:rPr lang="cs-CZ" dirty="0"/>
              <a:t> – komnata ozvěn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M</a:t>
            </a:r>
            <a:r>
              <a:rPr lang="cs-CZ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etaforický termín, který popisuje situaci, kdy jsou informace, názory a víry lidí zesíleny a potvrzovány opakovaným vystavováním stejným nebo podobným informacím a názorům. To vede k uzavřenému informačnímu prostředí, kde různé nebo protichůdné názory nejsou slyšet nebo jsou ignorovány. </a:t>
            </a:r>
          </a:p>
          <a:p>
            <a:r>
              <a:rPr lang="cs-CZ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Důsledky:</a:t>
            </a:r>
          </a:p>
          <a:p>
            <a:pPr lvl="1"/>
            <a:r>
              <a:rPr lang="cs-CZ" dirty="0">
                <a:solidFill>
                  <a:srgbClr val="0D0D0D"/>
                </a:solidFill>
                <a:highlight>
                  <a:srgbClr val="FFFFFF"/>
                </a:highlight>
                <a:latin typeface="+mj-lt"/>
              </a:rPr>
              <a:t>Polarizace společnosti</a:t>
            </a:r>
          </a:p>
          <a:p>
            <a:pPr lvl="1"/>
            <a:r>
              <a:rPr lang="cs-CZ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j-lt"/>
              </a:rPr>
              <a:t>Falešné zprávy a dezinformace se mohou snadno šířit</a:t>
            </a:r>
          </a:p>
          <a:p>
            <a:pPr lvl="1"/>
            <a:r>
              <a:rPr lang="cs-CZ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j-lt"/>
              </a:rPr>
              <a:t>Omezení kritického myšlení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760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Echo </a:t>
            </a:r>
            <a:r>
              <a:rPr lang="cs-CZ" dirty="0" err="1"/>
              <a:t>Chamber</a:t>
            </a:r>
            <a:r>
              <a:rPr lang="cs-CZ" dirty="0"/>
              <a:t> – komnata ozvěn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Příklady:</a:t>
            </a:r>
          </a:p>
          <a:p>
            <a:pPr lvl="1"/>
            <a:r>
              <a:rPr lang="cs-CZ" dirty="0"/>
              <a:t>Algoritmy sociálních médií často zobrazují obsah, který odpovídá předchozím zájmům a interakcím uživatele, čímž vytváří homogenní informační bublinu</a:t>
            </a:r>
          </a:p>
          <a:p>
            <a:pPr lvl="1"/>
            <a:r>
              <a:rPr lang="cs-CZ" dirty="0"/>
              <a:t>Lidé, kteří sledují pouze jeden typ zpravodajství (např. jen pravicově nebo levicově orientované zdroje), mohou být vystaveni jen jedné verzi skutečnosti</a:t>
            </a:r>
          </a:p>
          <a:p>
            <a:pPr lvl="1"/>
            <a:r>
              <a:rPr lang="cs-CZ" dirty="0"/>
              <a:t>Komunity s určitými zájmy nebo přesvědčeními (např. konspirační teorie, politická přesvědčení) mohou vytvářet prostředí, kde se stejné názory neustále opakují a posilují</a:t>
            </a:r>
          </a:p>
          <a:p>
            <a:r>
              <a:rPr lang="cs-CZ" dirty="0"/>
              <a:t>Jak se bránit vlivu komnaty ozvěn:</a:t>
            </a:r>
          </a:p>
          <a:p>
            <a:pPr lvl="1"/>
            <a:r>
              <a:rPr lang="cs-CZ" dirty="0"/>
              <a:t>Diverzifikace zdrojů informací</a:t>
            </a:r>
          </a:p>
          <a:p>
            <a:pPr lvl="1"/>
            <a:r>
              <a:rPr lang="cs-CZ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+mj-lt"/>
              </a:rPr>
              <a:t>Aktivní vyhledávání a hodnocení různých perspektiv a zdrojů</a:t>
            </a:r>
          </a:p>
          <a:p>
            <a:pPr lvl="1"/>
            <a:r>
              <a:rPr lang="cs-CZ" dirty="0">
                <a:solidFill>
                  <a:srgbClr val="0D0D0D"/>
                </a:solidFill>
                <a:highlight>
                  <a:srgbClr val="FFFFFF"/>
                </a:highlight>
                <a:latin typeface="+mj-lt"/>
              </a:rPr>
              <a:t>Otevřenost k diskuzi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69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BD8FE-D024-5D5F-8F70-BCD15550B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03F311-0A24-94A3-288D-1FC3159BA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2E6A-E446-4C57-1756-0BC67822F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42B333-6886-ADFD-A630-53DD9722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Dunningův</a:t>
            </a:r>
            <a:r>
              <a:rPr lang="cs-CZ" dirty="0"/>
              <a:t>–</a:t>
            </a:r>
            <a:r>
              <a:rPr lang="cs-CZ" dirty="0" err="1"/>
              <a:t>Krugerův</a:t>
            </a:r>
            <a:r>
              <a:rPr lang="cs-CZ" dirty="0"/>
              <a:t> efekt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8728DF3-C637-F3B5-1E7E-E854DA16E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Dunning-Krugerův</a:t>
            </a:r>
            <a:r>
              <a:rPr lang="cs-CZ" dirty="0"/>
              <a:t> efekt je kognitivní zkreslení, při kterém lidé s nízkou úrovní schopností nebo znalostí v určité oblasti přeceňují své schopnosti.</a:t>
            </a:r>
          </a:p>
          <a:p>
            <a:r>
              <a:rPr lang="cs-CZ" dirty="0"/>
              <a:t>Lidé s menšími znalostmi nebo dovednostmi tedy často nejsou schopni rozpoznat své nedostatky, a proto si myslí, že jsou na tom lépe, než ve skutečnosti jsou. Naopak lidé s vysokou úrovní schopností mají sklon podceňovat své schopnosti, protože si uvědomují složitost dané oblasti a své vlastní limity.</a:t>
            </a: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65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B1342E-ABF6-4420-01FF-43F3FCD9C1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9BA3F-A92D-B0F0-1557-4AF09CF79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395ACF5-9535-3A7E-A2D0-0EA506D1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ZOTERO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6EF984-E8E6-400B-2596-566828E3A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https://www.youtube.com/watch?v=kfglMbYWFM4</a:t>
            </a:r>
            <a:r>
              <a:rPr lang="cs-CZ" dirty="0"/>
              <a:t>  </a:t>
            </a:r>
          </a:p>
          <a:p>
            <a:r>
              <a:rPr lang="cs-CZ" dirty="0"/>
              <a:t>2:50 </a:t>
            </a:r>
          </a:p>
          <a:p>
            <a:r>
              <a:rPr lang="cs-CZ" dirty="0"/>
              <a:t>3:25 </a:t>
            </a:r>
          </a:p>
          <a:p>
            <a:r>
              <a:rPr lang="cs-CZ" dirty="0"/>
              <a:t>4:38 </a:t>
            </a:r>
          </a:p>
          <a:p>
            <a:r>
              <a:rPr lang="cs-CZ" dirty="0"/>
              <a:t>7:38</a:t>
            </a:r>
          </a:p>
        </p:txBody>
      </p:sp>
    </p:spTree>
    <p:extLst>
      <p:ext uri="{BB962C8B-B14F-4D97-AF65-F5344CB8AC3E}">
        <p14:creationId xmlns:p14="http://schemas.microsoft.com/office/powerpoint/2010/main" val="161295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Rekapitulace</a:t>
            </a:r>
            <a:r>
              <a:rPr lang="sk-SK" dirty="0"/>
              <a:t>- </a:t>
            </a:r>
            <a:r>
              <a:rPr lang="sk-SK" dirty="0" err="1"/>
              <a:t>citace</a:t>
            </a:r>
            <a:r>
              <a:rPr lang="sk-SK" dirty="0"/>
              <a:t> a zdroje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citujeme? </a:t>
            </a:r>
          </a:p>
        </p:txBody>
      </p:sp>
    </p:spTree>
    <p:extLst>
      <p:ext uri="{BB962C8B-B14F-4D97-AF65-F5344CB8AC3E}">
        <p14:creationId xmlns:p14="http://schemas.microsoft.com/office/powerpoint/2010/main" val="38816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Závěrem</a:t>
            </a:r>
            <a:r>
              <a:rPr lang="sk-SK" dirty="0"/>
              <a:t>...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Děkuji</a:t>
            </a:r>
            <a:r>
              <a:rPr lang="sk-SK" dirty="0"/>
              <a:t> za </a:t>
            </a:r>
            <a:r>
              <a:rPr lang="sk-SK" dirty="0" err="1"/>
              <a:t>pozornost</a:t>
            </a:r>
            <a:r>
              <a:rPr lang="sk-SK" dirty="0"/>
              <a:t> </a:t>
            </a:r>
            <a:r>
              <a:rPr lang="sk-SK" dirty="0" err="1"/>
              <a:t>během</a:t>
            </a:r>
            <a:r>
              <a:rPr lang="sk-SK" dirty="0"/>
              <a:t> celého semestru</a:t>
            </a:r>
          </a:p>
          <a:p>
            <a:r>
              <a:rPr lang="sk-SK" dirty="0" err="1"/>
              <a:t>Zpětná</a:t>
            </a:r>
            <a:r>
              <a:rPr lang="sk-SK" dirty="0"/>
              <a:t> </a:t>
            </a:r>
            <a:r>
              <a:rPr lang="sk-SK" dirty="0" err="1"/>
              <a:t>vazba</a:t>
            </a:r>
            <a:endParaRPr lang="sk-SK" dirty="0"/>
          </a:p>
          <a:p>
            <a:endParaRPr lang="sk-SK" dirty="0"/>
          </a:p>
          <a:p>
            <a:r>
              <a:rPr lang="sk-SK" dirty="0"/>
              <a:t>Otázky...?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47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Zástupný obsah 6" descr="Obsah obrázku text, dokument, snímek obrazovky, Písmo&#10;&#10;Popis byl vytvořen automaticky">
            <a:extLst>
              <a:ext uri="{FF2B5EF4-FFF2-40B4-BE49-F238E27FC236}">
                <a16:creationId xmlns:a16="http://schemas.microsoft.com/office/drawing/2014/main" id="{1B43D780-B193-A2A5-F42C-ECFBEA0E5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75" y="1"/>
            <a:ext cx="7941658" cy="6865818"/>
          </a:xfrm>
        </p:spPr>
      </p:pic>
    </p:spTree>
    <p:extLst>
      <p:ext uri="{BB962C8B-B14F-4D97-AF65-F5344CB8AC3E}">
        <p14:creationId xmlns:p14="http://schemas.microsoft.com/office/powerpoint/2010/main" val="58277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Rekapitulace</a:t>
            </a:r>
            <a:r>
              <a:rPr lang="sk-SK" dirty="0"/>
              <a:t>- </a:t>
            </a:r>
            <a:r>
              <a:rPr lang="sk-SK" dirty="0" err="1"/>
              <a:t>citace</a:t>
            </a:r>
            <a:r>
              <a:rPr lang="sk-SK" dirty="0"/>
              <a:t> a zdroje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Proč citujeme? </a:t>
            </a:r>
          </a:p>
          <a:p>
            <a:r>
              <a:rPr lang="cs-CZ" dirty="0"/>
              <a:t>Přímá citace vs parafráze </a:t>
            </a:r>
          </a:p>
          <a:p>
            <a:r>
              <a:rPr lang="cs-CZ" dirty="0"/>
              <a:t>Referenční seznam</a:t>
            </a:r>
          </a:p>
          <a:p>
            <a:r>
              <a:rPr lang="cs-CZ" dirty="0"/>
              <a:t>Co nemusíme citovat</a:t>
            </a:r>
          </a:p>
        </p:txBody>
      </p:sp>
    </p:spTree>
    <p:extLst>
      <p:ext uri="{BB962C8B-B14F-4D97-AF65-F5344CB8AC3E}">
        <p14:creationId xmlns:p14="http://schemas.microsoft.com/office/powerpoint/2010/main" val="217719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9E7FB8-606B-0201-7F4F-029FAE6BF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7E8C55-66AE-56C2-6D72-C3468FB7D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072867-597F-505B-68E5-BBC52CCC0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Bakalářská</a:t>
            </a:r>
            <a:r>
              <a:rPr lang="sk-SK" dirty="0"/>
              <a:t> práce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10904F-966F-3FBF-26C1-D108D90EA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942057" cy="4139998"/>
          </a:xfrm>
        </p:spPr>
        <p:txBody>
          <a:bodyPr/>
          <a:lstStyle/>
          <a:p>
            <a:r>
              <a:rPr lang="sk-SK" dirty="0" err="1"/>
              <a:t>Název</a:t>
            </a:r>
            <a:endParaRPr lang="sk-SK" dirty="0"/>
          </a:p>
          <a:p>
            <a:r>
              <a:rPr lang="sk-SK" dirty="0"/>
              <a:t>Abstrakt</a:t>
            </a:r>
          </a:p>
          <a:p>
            <a:r>
              <a:rPr lang="sk-SK" dirty="0"/>
              <a:t>Teoretická </a:t>
            </a:r>
            <a:r>
              <a:rPr lang="sk-SK" dirty="0" err="1"/>
              <a:t>část</a:t>
            </a:r>
            <a:r>
              <a:rPr lang="sk-SK" dirty="0"/>
              <a:t> (syntéza </a:t>
            </a:r>
            <a:r>
              <a:rPr lang="sk-SK" dirty="0" err="1"/>
              <a:t>poznatků</a:t>
            </a:r>
            <a:r>
              <a:rPr lang="sk-SK" dirty="0"/>
              <a:t>)</a:t>
            </a:r>
          </a:p>
          <a:p>
            <a:r>
              <a:rPr lang="sk-SK" dirty="0" err="1"/>
              <a:t>Cíle</a:t>
            </a:r>
            <a:r>
              <a:rPr lang="sk-SK" dirty="0"/>
              <a:t> práce, VO, Hypotézy</a:t>
            </a:r>
          </a:p>
          <a:p>
            <a:r>
              <a:rPr lang="sk-SK" dirty="0"/>
              <a:t>Metodika</a:t>
            </a:r>
          </a:p>
          <a:p>
            <a:r>
              <a:rPr lang="cs-CZ" dirty="0"/>
              <a:t>Praktická část (výsledky)</a:t>
            </a:r>
          </a:p>
          <a:p>
            <a:r>
              <a:rPr lang="cs-CZ" dirty="0"/>
              <a:t>Diskuse</a:t>
            </a:r>
          </a:p>
          <a:p>
            <a:r>
              <a:rPr lang="cs-CZ" dirty="0"/>
              <a:t>Závěr</a:t>
            </a:r>
          </a:p>
          <a:p>
            <a:r>
              <a:rPr lang="cs-CZ" dirty="0"/>
              <a:t>Použité zdroje</a:t>
            </a:r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96E484E-AE84-D4B7-0135-7EFEE8B033AC}"/>
              </a:ext>
            </a:extLst>
          </p:cNvPr>
          <p:cNvSpPr txBox="1">
            <a:spLocks/>
          </p:cNvSpPr>
          <p:nvPr/>
        </p:nvSpPr>
        <p:spPr>
          <a:xfrm>
            <a:off x="6662057" y="1642281"/>
            <a:ext cx="5942057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sk-SK" kern="0" dirty="0"/>
              <a:t>+</a:t>
            </a:r>
          </a:p>
          <a:p>
            <a:r>
              <a:rPr lang="sk-SK" kern="0" dirty="0"/>
              <a:t>Bibliografický záznam</a:t>
            </a:r>
          </a:p>
          <a:p>
            <a:r>
              <a:rPr lang="sk-SK" kern="0" dirty="0"/>
              <a:t>Čestné </a:t>
            </a:r>
            <a:r>
              <a:rPr lang="sk-SK" kern="0" dirty="0" err="1"/>
              <a:t>prohlášení</a:t>
            </a:r>
            <a:endParaRPr lang="sk-SK" kern="0" dirty="0"/>
          </a:p>
          <a:p>
            <a:r>
              <a:rPr lang="sk-SK" kern="0" dirty="0" err="1"/>
              <a:t>Poděkování</a:t>
            </a:r>
            <a:endParaRPr lang="sk-SK" kern="0" dirty="0"/>
          </a:p>
          <a:p>
            <a:r>
              <a:rPr lang="cs-CZ" kern="0" dirty="0"/>
              <a:t>Seznam tabulek, obrázků</a:t>
            </a:r>
          </a:p>
          <a:p>
            <a:r>
              <a:rPr lang="cs-CZ" kern="0" dirty="0"/>
              <a:t>Seznam pojmů a zkratek</a:t>
            </a:r>
          </a:p>
          <a:p>
            <a:r>
              <a:rPr lang="cs-CZ" kern="0" dirty="0"/>
              <a:t>Přílohy</a:t>
            </a:r>
          </a:p>
        </p:txBody>
      </p:sp>
    </p:spTree>
    <p:extLst>
      <p:ext uri="{BB962C8B-B14F-4D97-AF65-F5344CB8AC3E}">
        <p14:creationId xmlns:p14="http://schemas.microsoft.com/office/powerpoint/2010/main" val="404060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81C77F-0690-FE6D-045D-936B915B7B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1CB190-73E8-ADA1-CE8F-51527E883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042F37-88A9-FF20-0990-9643FC098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1064563" cy="451576"/>
          </a:xfrm>
        </p:spPr>
        <p:txBody>
          <a:bodyPr/>
          <a:lstStyle/>
          <a:p>
            <a:r>
              <a:rPr lang="sk-SK" dirty="0"/>
              <a:t>Abstrakt - </a:t>
            </a:r>
            <a:r>
              <a:rPr lang="cs-CZ" sz="4000" dirty="0"/>
              <a:t> Cvičení na osvěžení a rekapitulaci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2C02A1C-997B-778D-585C-B2C73FD5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Stejné pořadí faktů a myšlenek jako v originále.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Osobní poznámka na popsané téma.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Klíčové body originálu.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Odkazy na čísla, tabulky nebo zdroje.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Ne více než 20% celkové délky zdroje.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000" b="1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Použití jednotného čísla první osoby.</a:t>
            </a:r>
          </a:p>
          <a:p>
            <a:pPr marL="0" indent="0">
              <a:lnSpc>
                <a:spcPct val="120000"/>
              </a:lnSpc>
              <a:buNone/>
            </a:pPr>
            <a:endParaRPr lang="cs-CZ" sz="2800" b="1" dirty="0"/>
          </a:p>
          <a:p>
            <a:pPr marL="0" indent="0">
              <a:lnSpc>
                <a:spcPct val="120000"/>
              </a:lnSpc>
              <a:buNone/>
            </a:pPr>
            <a:endParaRPr lang="cs-CZ" sz="2800" b="1" dirty="0"/>
          </a:p>
          <a:p>
            <a:pPr marL="0" indent="0">
              <a:lnSpc>
                <a:spcPct val="120000"/>
              </a:lnSpc>
              <a:buNone/>
            </a:pPr>
            <a:endParaRPr lang="cs-CZ" sz="2800" b="1" dirty="0"/>
          </a:p>
          <a:p>
            <a:pPr marL="0" indent="0">
              <a:lnSpc>
                <a:spcPct val="120000"/>
              </a:lnSpc>
              <a:buNone/>
            </a:pPr>
            <a:endParaRPr lang="cs-CZ" sz="2800" b="1" dirty="0"/>
          </a:p>
        </p:txBody>
      </p:sp>
      <p:sp>
        <p:nvSpPr>
          <p:cNvPr id="6" name="Zaoblený obdélník 3">
            <a:extLst>
              <a:ext uri="{FF2B5EF4-FFF2-40B4-BE49-F238E27FC236}">
                <a16:creationId xmlns:a16="http://schemas.microsoft.com/office/drawing/2014/main" id="{28437E63-A1DC-4BAA-845D-8603CB05EC18}"/>
              </a:ext>
            </a:extLst>
          </p:cNvPr>
          <p:cNvSpPr/>
          <p:nvPr/>
        </p:nvSpPr>
        <p:spPr>
          <a:xfrm>
            <a:off x="6575986" y="1692002"/>
            <a:ext cx="4896014" cy="451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Ano, je logické zachovat stejnou základní strukturu.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16685EAE-F48B-B392-11B3-408266872082}"/>
              </a:ext>
            </a:extLst>
          </p:cNvPr>
          <p:cNvSpPr/>
          <p:nvPr/>
        </p:nvSpPr>
        <p:spPr>
          <a:xfrm>
            <a:off x="5517751" y="2389319"/>
            <a:ext cx="5408395" cy="451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Vyhýbáme se osobním komentářům.</a:t>
            </a:r>
            <a:endParaRPr lang="cs-CZ" dirty="0"/>
          </a:p>
        </p:txBody>
      </p:sp>
      <p:sp>
        <p:nvSpPr>
          <p:cNvPr id="8" name="Zaoblený obdélník 8">
            <a:extLst>
              <a:ext uri="{FF2B5EF4-FFF2-40B4-BE49-F238E27FC236}">
                <a16:creationId xmlns:a16="http://schemas.microsoft.com/office/drawing/2014/main" id="{68603B96-9E86-34CB-A0A9-4C08D404411E}"/>
              </a:ext>
            </a:extLst>
          </p:cNvPr>
          <p:cNvSpPr/>
          <p:nvPr/>
        </p:nvSpPr>
        <p:spPr>
          <a:xfrm>
            <a:off x="4079695" y="3068960"/>
            <a:ext cx="7611562" cy="560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Ano, rozhodně. Snaží se „prodat” originál, takže potřebuje zahrnout klíčové body </a:t>
            </a:r>
          </a:p>
          <a:p>
            <a:pPr algn="ctr"/>
            <a:r>
              <a:rPr lang="pl-PL" sz="1600" dirty="0"/>
              <a:t>(pozn. neznamená klíčová slova).</a:t>
            </a:r>
          </a:p>
        </p:txBody>
      </p:sp>
      <p:sp>
        <p:nvSpPr>
          <p:cNvPr id="9" name="Zaoblený obdélník 9">
            <a:extLst>
              <a:ext uri="{FF2B5EF4-FFF2-40B4-BE49-F238E27FC236}">
                <a16:creationId xmlns:a16="http://schemas.microsoft.com/office/drawing/2014/main" id="{1E306BDF-0626-B87F-35FD-3A45C8D6F541}"/>
              </a:ext>
            </a:extLst>
          </p:cNvPr>
          <p:cNvSpPr/>
          <p:nvPr/>
        </p:nvSpPr>
        <p:spPr>
          <a:xfrm>
            <a:off x="5548852" y="3831873"/>
            <a:ext cx="5666543" cy="560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Pro abstrakt nevhodné. </a:t>
            </a:r>
          </a:p>
        </p:txBody>
      </p:sp>
      <p:sp>
        <p:nvSpPr>
          <p:cNvPr id="10" name="Zaoblený obdélník 10">
            <a:extLst>
              <a:ext uri="{FF2B5EF4-FFF2-40B4-BE49-F238E27FC236}">
                <a16:creationId xmlns:a16="http://schemas.microsoft.com/office/drawing/2014/main" id="{1A3A41C6-D43C-0F8E-7650-8A5FA48FDEF9}"/>
              </a:ext>
            </a:extLst>
          </p:cNvPr>
          <p:cNvSpPr/>
          <p:nvPr/>
        </p:nvSpPr>
        <p:spPr>
          <a:xfrm>
            <a:off x="6113870" y="4608500"/>
            <a:ext cx="5666543" cy="557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Pravděpodobně ještě méně, často 250 slov, může však být více či méně (dle zadání).</a:t>
            </a:r>
          </a:p>
        </p:txBody>
      </p:sp>
      <p:sp>
        <p:nvSpPr>
          <p:cNvPr id="11" name="Zaoblený obdélník 11">
            <a:extLst>
              <a:ext uri="{FF2B5EF4-FFF2-40B4-BE49-F238E27FC236}">
                <a16:creationId xmlns:a16="http://schemas.microsoft.com/office/drawing/2014/main" id="{C9AD00BD-BA6A-5AEA-6B09-C7C0A8D65F3A}"/>
              </a:ext>
            </a:extLst>
          </p:cNvPr>
          <p:cNvSpPr/>
          <p:nvPr/>
        </p:nvSpPr>
        <p:spPr>
          <a:xfrm>
            <a:off x="5380760" y="5280542"/>
            <a:ext cx="6310497" cy="5514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800" dirty="0"/>
              <a:t>Vyhýbáme se mu – příliš osobní. Abstrakt musí být objektivnější (vědečtější).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9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977" y="654868"/>
            <a:ext cx="8229600" cy="1143000"/>
          </a:xfrm>
        </p:spPr>
        <p:txBody>
          <a:bodyPr/>
          <a:lstStyle/>
          <a:p>
            <a:r>
              <a:rPr lang="cs-CZ" dirty="0"/>
              <a:t>Abstrakt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-4321" t="1017" r="4321" b="8500"/>
          <a:stretch/>
        </p:blipFill>
        <p:spPr>
          <a:xfrm>
            <a:off x="3317543" y="1"/>
            <a:ext cx="5556912" cy="71232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952" y="1916833"/>
            <a:ext cx="19526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9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26330F-44A5-42F5-9F90-2F2AD1438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Mgr. Jakub Palka 469781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F921A2-6C87-491D-5909-B5F06D74F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3F5C49-BCC1-094A-5AD4-800A3BFA4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Zástupný obsah 8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DCF3CC4D-88E1-535D-1077-39929B81B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68" y="148261"/>
            <a:ext cx="6648449" cy="6561478"/>
          </a:xfr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F7D03317-34BC-62B6-0C28-8465461DA0CD}"/>
              </a:ext>
            </a:extLst>
          </p:cNvPr>
          <p:cNvSpPr/>
          <p:nvPr/>
        </p:nvSpPr>
        <p:spPr bwMode="auto">
          <a:xfrm>
            <a:off x="4069681" y="6468870"/>
            <a:ext cx="4329404" cy="25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EA9DA8E-169E-DBAC-416F-625F08CA565D}"/>
              </a:ext>
            </a:extLst>
          </p:cNvPr>
          <p:cNvSpPr txBox="1"/>
          <p:nvPr/>
        </p:nvSpPr>
        <p:spPr>
          <a:xfrm>
            <a:off x="6398079" y="1676441"/>
            <a:ext cx="5554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+mn-lt"/>
                <a:hlinkClick r:id="rId3"/>
              </a:rPr>
              <a:t>http://www.jvsystem.net/app34/download/Ceska-Kinatropologie-2020-01-02.pdf</a:t>
            </a:r>
            <a:endParaRPr lang="cs-CZ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24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BD0C30-98F7-417C-B6F9-70600C98ABF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CE4AC2-39C5-481B-9081-D7BEF4F41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5867BE-371A-4FE6-B113-625527BE27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7142</TotalTime>
  <Words>1177</Words>
  <Application>Microsoft Office PowerPoint</Application>
  <PresentationFormat>Širokoúhlá obrazovka</PresentationFormat>
  <Paragraphs>175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Open Sans</vt:lpstr>
      <vt:lpstr>Roboto</vt:lpstr>
      <vt:lpstr>Söhne</vt:lpstr>
      <vt:lpstr>Tahoma</vt:lpstr>
      <vt:lpstr>Wingdings</vt:lpstr>
      <vt:lpstr>Prezentace_MU_CZ</vt:lpstr>
      <vt:lpstr>Přednáška 3 bk4022 Kultura projevu a akademické psaní</vt:lpstr>
      <vt:lpstr>Obsah</vt:lpstr>
      <vt:lpstr>Rekapitulace- citace a zdroje</vt:lpstr>
      <vt:lpstr>Prezentace aplikace PowerPoint</vt:lpstr>
      <vt:lpstr>Rekapitulace- citace a zdroje</vt:lpstr>
      <vt:lpstr>Bakalářská práce</vt:lpstr>
      <vt:lpstr>Abstrakt -  Cvičení na osvěžení a rekapitulaci</vt:lpstr>
      <vt:lpstr>Abstrakt</vt:lpstr>
      <vt:lpstr>Prezentace aplikace PowerPoint</vt:lpstr>
      <vt:lpstr>Prezentace aplikace PowerPoint</vt:lpstr>
      <vt:lpstr>Diskuse</vt:lpstr>
      <vt:lpstr>Diskuse</vt:lpstr>
      <vt:lpstr>Diskuse</vt:lpstr>
      <vt:lpstr>Posudky – praktické příklady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Zajímavosti - směrnice</vt:lpstr>
      <vt:lpstr>Zajímavosti - směrnice</vt:lpstr>
      <vt:lpstr>Zajímavosti - směrnice</vt:lpstr>
      <vt:lpstr>Nejčastější problémy bakalářky</vt:lpstr>
      <vt:lpstr>Výzvy před akademickým psaním / vědou</vt:lpstr>
      <vt:lpstr>Výzvy před akademickým psaním </vt:lpstr>
      <vt:lpstr>Echo Chamber – komnata ozvěn </vt:lpstr>
      <vt:lpstr>Echo Chamber – komnata ozvěn </vt:lpstr>
      <vt:lpstr>Dunningův–Krugerův efekt </vt:lpstr>
      <vt:lpstr>ZOTERO</vt:lpstr>
      <vt:lpstr>Závěrem...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3 bk4022 Kultura projevu a akademické psaní</dc:title>
  <dc:creator>Jakub Palka</dc:creator>
  <cp:lastModifiedBy>Jakub Palka</cp:lastModifiedBy>
  <cp:revision>23</cp:revision>
  <cp:lastPrinted>1601-01-01T00:00:00Z</cp:lastPrinted>
  <dcterms:created xsi:type="dcterms:W3CDTF">2024-05-11T11:55:23Z</dcterms:created>
  <dcterms:modified xsi:type="dcterms:W3CDTF">2024-11-21T12:46:47Z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