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0" r:id="rId6"/>
    <p:sldId id="261" r:id="rId7"/>
    <p:sldId id="259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0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Vespalec" userId="3ae12518-0b38-41c9-887b-2eff075cfd1b" providerId="ADAL" clId="{425B6873-9F6B-4F2B-AB7C-926D69F31470}"/>
    <pc:docChg chg="custSel modSld">
      <pc:chgData name="Tomáš Vespalec" userId="3ae12518-0b38-41c9-887b-2eff075cfd1b" providerId="ADAL" clId="{425B6873-9F6B-4F2B-AB7C-926D69F31470}" dt="2024-09-12T06:35:05.872" v="61" actId="20577"/>
      <pc:docMkLst>
        <pc:docMk/>
      </pc:docMkLst>
      <pc:sldChg chg="modSp">
        <pc:chgData name="Tomáš Vespalec" userId="3ae12518-0b38-41c9-887b-2eff075cfd1b" providerId="ADAL" clId="{425B6873-9F6B-4F2B-AB7C-926D69F31470}" dt="2024-09-12T06:35:05.872" v="61" actId="20577"/>
        <pc:sldMkLst>
          <pc:docMk/>
          <pc:sldMk cId="4166783649" sldId="258"/>
        </pc:sldMkLst>
        <pc:spChg chg="mod">
          <ac:chgData name="Tomáš Vespalec" userId="3ae12518-0b38-41c9-887b-2eff075cfd1b" providerId="ADAL" clId="{425B6873-9F6B-4F2B-AB7C-926D69F31470}" dt="2024-09-12T06:35:05.872" v="61" actId="20577"/>
          <ac:spMkLst>
            <pc:docMk/>
            <pc:sldMk cId="4166783649" sldId="258"/>
            <ac:spMk id="6" creationId="{00000000-0000-0000-0000-000000000000}"/>
          </ac:spMkLst>
        </pc:spChg>
      </pc:sldChg>
      <pc:sldChg chg="modSp">
        <pc:chgData name="Tomáš Vespalec" userId="3ae12518-0b38-41c9-887b-2eff075cfd1b" providerId="ADAL" clId="{425B6873-9F6B-4F2B-AB7C-926D69F31470}" dt="2024-09-12T06:34:21.464" v="21" actId="20577"/>
        <pc:sldMkLst>
          <pc:docMk/>
          <pc:sldMk cId="563892583" sldId="259"/>
        </pc:sldMkLst>
        <pc:spChg chg="mod">
          <ac:chgData name="Tomáš Vespalec" userId="3ae12518-0b38-41c9-887b-2eff075cfd1b" providerId="ADAL" clId="{425B6873-9F6B-4F2B-AB7C-926D69F31470}" dt="2024-09-12T06:34:21.464" v="21" actId="20577"/>
          <ac:spMkLst>
            <pc:docMk/>
            <pc:sldMk cId="563892583" sldId="259"/>
            <ac:spMk id="3" creationId="{6D504B30-1FF1-4130-B5C0-CC3A1365EE6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27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65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87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526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265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15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15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04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8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57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0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4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32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20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76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62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52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C843B1A-3469-40BC-BADD-84F7FE061DDA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117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sps.muni.cz/impact/antropomotorika-ka6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Vyučující – 	semináře Vespalec, Vodička 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				přednášky Zvonař </a:t>
            </a:r>
          </a:p>
          <a:p>
            <a:pPr>
              <a:spcAft>
                <a:spcPts val="600"/>
              </a:spcAft>
            </a:pP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– kontakty na </a:t>
            </a:r>
            <a:r>
              <a:rPr lang="cs-CZ" sz="2000" dirty="0" err="1"/>
              <a:t>ISu</a:t>
            </a:r>
            <a:r>
              <a:rPr lang="cs-CZ" sz="2000" dirty="0"/>
              <a:t>,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optimálně přes mail nebo v konzultačních hodinách</a:t>
            </a:r>
          </a:p>
          <a:p>
            <a:pPr>
              <a:spcAft>
                <a:spcPts val="600"/>
              </a:spcAft>
            </a:pP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DBF533D-2751-4D8A-B860-1A2FD8496D86}"/>
              </a:ext>
            </a:extLst>
          </p:cNvPr>
          <p:cNvSpPr txBox="1"/>
          <p:nvPr/>
        </p:nvSpPr>
        <p:spPr>
          <a:xfrm>
            <a:off x="3970712" y="4534293"/>
            <a:ext cx="661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BIOMECHANIKA</a:t>
            </a:r>
          </a:p>
          <a:p>
            <a:r>
              <a:rPr lang="cs-CZ" dirty="0"/>
              <a:t>Přednášky i semináře – Miriam Kalichová</a:t>
            </a:r>
          </a:p>
        </p:txBody>
      </p:sp>
    </p:spTree>
    <p:extLst>
      <p:ext uri="{BB962C8B-B14F-4D97-AF65-F5344CB8AC3E}">
        <p14:creationId xmlns:p14="http://schemas.microsoft.com/office/powerpoint/2010/main" val="428503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Střídání v dvoutýdenním cyklu s Biomechanikou.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Prostory výuky: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ÚT	  8:00		E34	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123 	-  E34/225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11:00		E34	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123 	-  E34/225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	11:00		E34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123   -  E34/203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 	11:00		E34	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123 	-  		ST 14:00 	E34/203 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9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Semináře budou kombinovat výklad témat zaměřených na testování motorických schopností a ukázky testování.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Druhá část semináře bude obvykle věnována praktické realizaci zadaných motorických testů.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 testů následně poslouží jako podklad pro zpracování dat.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Studijní materiály a organizační informace budou ukládány do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9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98992" y="1810543"/>
            <a:ext cx="753410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 do laboratoře naboso nebo s přezůvkami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Bezpečnost při měření a pohybu v laboratoři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Mobilní telefony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semináře a nahrazování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95266EB-2935-41B5-864A-94997F23DC7F}"/>
              </a:ext>
            </a:extLst>
          </p:cNvPr>
          <p:cNvSpPr/>
          <p:nvPr/>
        </p:nvSpPr>
        <p:spPr>
          <a:xfrm>
            <a:off x="206417" y="3848450"/>
            <a:ext cx="8801493" cy="262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TÉMATICKÝCH OKRUHŮ: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motorické schopnosti, dovednosti, testování, historie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kondiční schopnosti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koordinační schopnosti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testové baterie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statistické zpracování dat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D504B30-1FF1-4130-B5C0-CC3A1365EE66}"/>
              </a:ext>
            </a:extLst>
          </p:cNvPr>
          <p:cNvSpPr/>
          <p:nvPr/>
        </p:nvSpPr>
        <p:spPr>
          <a:xfrm>
            <a:off x="6704485" y="4071501"/>
            <a:ext cx="6096000" cy="2626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LITERATURA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Zvonař a kol. –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Vybranné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kapitoly z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Měkota – Motorické schopnosti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https://www.fsps.muni.cz/impact/antropomotorika-ka6/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visitor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p1l0t)</a:t>
            </a:r>
          </a:p>
        </p:txBody>
      </p:sp>
    </p:spTree>
    <p:extLst>
      <p:ext uri="{BB962C8B-B14F-4D97-AF65-F5344CB8AC3E}">
        <p14:creationId xmlns:p14="http://schemas.microsoft.com/office/powerpoint/2010/main" val="56389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Podmínky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ukončení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zápočtu: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Docházka nepřekročí 2 (3) absence seminářích celkem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Odevzdané zpracované výsledky měření motorických testů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Splněný zápočtový test v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odpovědníky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splnění zápočtových požadavků z oblasti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biomechanika se lze přihlásit v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„soubornou“ </a:t>
            </a:r>
            <a:r>
              <a:rPr lang="cs-CZ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zkoušku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Zkouška je ústní – kontaktní nebo online formou dle epidemiologické situace – přihlašování termínů probíhá přes IS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83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00135B86BD1D498E2B232954E04646" ma:contentTypeVersion="18" ma:contentTypeDescription="Vytvoří nový dokument" ma:contentTypeScope="" ma:versionID="75eb30d62f24e589bc1986be39520fa1">
  <xsd:schema xmlns:xsd="http://www.w3.org/2001/XMLSchema" xmlns:xs="http://www.w3.org/2001/XMLSchema" xmlns:p="http://schemas.microsoft.com/office/2006/metadata/properties" xmlns:ns3="f8bd5197-ca98-470a-a354-5d86ab0c0fbf" xmlns:ns4="b55b1952-e9cd-4de0-b532-dee136ee42d5" targetNamespace="http://schemas.microsoft.com/office/2006/metadata/properties" ma:root="true" ma:fieldsID="5925402d1a0a0fb15bb08889e1a4c228" ns3:_="" ns4:_="">
    <xsd:import namespace="f8bd5197-ca98-470a-a354-5d86ab0c0fbf"/>
    <xsd:import namespace="b55b1952-e9cd-4de0-b532-dee136ee42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d5197-ca98-470a-a354-5d86ab0c0f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b1952-e9cd-4de0-b532-dee136ee42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bd5197-ca98-470a-a354-5d86ab0c0fb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66374A-8FD7-4C88-92FB-34B3D9153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bd5197-ca98-470a-a354-5d86ab0c0fbf"/>
    <ds:schemaRef ds:uri="b55b1952-e9cd-4de0-b532-dee136ee4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90FBF7-F9BE-4937-B5EF-9CA9FE7AE229}">
  <ds:schemaRefs>
    <ds:schemaRef ds:uri="http://www.w3.org/XML/1998/namespace"/>
    <ds:schemaRef ds:uri="b55b1952-e9cd-4de0-b532-dee136ee42d5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f8bd5197-ca98-470a-a354-5d86ab0c0fbf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DB4978C-7438-4C21-A4B0-A6D5440925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6972</TotalTime>
  <Words>307</Words>
  <Application>Microsoft Office PowerPoint</Application>
  <PresentationFormat>Širokoúhlá obrazovka</PresentationFormat>
  <Paragraphs>63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Síť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 Vespa</dc:creator>
  <cp:lastModifiedBy>Tomáš Vespalec</cp:lastModifiedBy>
  <cp:revision>17</cp:revision>
  <dcterms:created xsi:type="dcterms:W3CDTF">2020-10-08T20:56:54Z</dcterms:created>
  <dcterms:modified xsi:type="dcterms:W3CDTF">2024-09-12T06:35:09Z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0x0101008800135B86BD1D498E2B232954E04646</vt:lpwstr>
  </property>
</Properties>
</file>