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4" r:id="rId4"/>
    <p:sldId id="258" r:id="rId5"/>
    <p:sldId id="281" r:id="rId6"/>
    <p:sldId id="259" r:id="rId7"/>
    <p:sldId id="295" r:id="rId8"/>
    <p:sldId id="260" r:id="rId9"/>
    <p:sldId id="296" r:id="rId10"/>
    <p:sldId id="261" r:id="rId11"/>
    <p:sldId id="264" r:id="rId12"/>
    <p:sldId id="263" r:id="rId13"/>
    <p:sldId id="297" r:id="rId14"/>
    <p:sldId id="279" r:id="rId15"/>
    <p:sldId id="262" r:id="rId16"/>
    <p:sldId id="283" r:id="rId17"/>
    <p:sldId id="272" r:id="rId18"/>
    <p:sldId id="265" r:id="rId19"/>
    <p:sldId id="284" r:id="rId20"/>
    <p:sldId id="266" r:id="rId21"/>
    <p:sldId id="285" r:id="rId22"/>
    <p:sldId id="267" r:id="rId23"/>
    <p:sldId id="268" r:id="rId24"/>
    <p:sldId id="282" r:id="rId25"/>
    <p:sldId id="269" r:id="rId26"/>
    <p:sldId id="270" r:id="rId27"/>
    <p:sldId id="271" r:id="rId28"/>
    <p:sldId id="298" r:id="rId29"/>
    <p:sldId id="273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76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68" d="100"/>
          <a:sy n="68" d="100"/>
        </p:scale>
        <p:origin x="-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áš Vespalec" userId="3ae12518-0b38-41c9-887b-2eff075cfd1b" providerId="ADAL" clId="{E912CBC5-3FB3-4443-A463-AC7EB1586810}"/>
    <pc:docChg chg="undo custSel addSld delSld modSld">
      <pc:chgData name="Tomáš Vespalec" userId="3ae12518-0b38-41c9-887b-2eff075cfd1b" providerId="ADAL" clId="{E912CBC5-3FB3-4443-A463-AC7EB1586810}" dt="2021-05-13T07:39:32.610" v="263" actId="207"/>
      <pc:docMkLst>
        <pc:docMk/>
      </pc:docMkLst>
      <pc:sldChg chg="addSp delSp modSp">
        <pc:chgData name="Tomáš Vespalec" userId="3ae12518-0b38-41c9-887b-2eff075cfd1b" providerId="ADAL" clId="{E912CBC5-3FB3-4443-A463-AC7EB1586810}" dt="2021-05-13T07:28:23.748" v="152" actId="1076"/>
        <pc:sldMkLst>
          <pc:docMk/>
          <pc:sldMk cId="4068387490" sldId="267"/>
        </pc:sldMkLst>
        <pc:picChg chg="add mod">
          <ac:chgData name="Tomáš Vespalec" userId="3ae12518-0b38-41c9-887b-2eff075cfd1b" providerId="ADAL" clId="{E912CBC5-3FB3-4443-A463-AC7EB1586810}" dt="2021-05-13T07:28:23.748" v="152" actId="1076"/>
          <ac:picMkLst>
            <pc:docMk/>
            <pc:sldMk cId="4068387490" sldId="267"/>
            <ac:picMk id="5" creationId="{FD5A677E-9F4E-4E47-BA46-4BB4EEDBB4B9}"/>
          </ac:picMkLst>
        </pc:picChg>
        <pc:picChg chg="del">
          <ac:chgData name="Tomáš Vespalec" userId="3ae12518-0b38-41c9-887b-2eff075cfd1b" providerId="ADAL" clId="{E912CBC5-3FB3-4443-A463-AC7EB1586810}" dt="2021-05-13T07:28:08.740" v="146" actId="478"/>
          <ac:picMkLst>
            <pc:docMk/>
            <pc:sldMk cId="4068387490" sldId="267"/>
            <ac:picMk id="8198" creationId="{00000000-0000-0000-0000-000000000000}"/>
          </ac:picMkLst>
        </pc:picChg>
      </pc:sldChg>
      <pc:sldChg chg="addSp delSp modSp">
        <pc:chgData name="Tomáš Vespalec" userId="3ae12518-0b38-41c9-887b-2eff075cfd1b" providerId="ADAL" clId="{E912CBC5-3FB3-4443-A463-AC7EB1586810}" dt="2021-05-13T07:29:40.788" v="161" actId="167"/>
        <pc:sldMkLst>
          <pc:docMk/>
          <pc:sldMk cId="1648996715" sldId="268"/>
        </pc:sldMkLst>
        <pc:picChg chg="add mod ord">
          <ac:chgData name="Tomáš Vespalec" userId="3ae12518-0b38-41c9-887b-2eff075cfd1b" providerId="ADAL" clId="{E912CBC5-3FB3-4443-A463-AC7EB1586810}" dt="2021-05-13T07:29:40.788" v="161" actId="167"/>
          <ac:picMkLst>
            <pc:docMk/>
            <pc:sldMk cId="1648996715" sldId="268"/>
            <ac:picMk id="5" creationId="{A2EC5FAC-1F1C-4B0A-B415-3F6375E35473}"/>
          </ac:picMkLst>
        </pc:picChg>
        <pc:picChg chg="del mod">
          <ac:chgData name="Tomáš Vespalec" userId="3ae12518-0b38-41c9-887b-2eff075cfd1b" providerId="ADAL" clId="{E912CBC5-3FB3-4443-A463-AC7EB1586810}" dt="2021-05-13T07:29:20.969" v="154" actId="478"/>
          <ac:picMkLst>
            <pc:docMk/>
            <pc:sldMk cId="1648996715" sldId="268"/>
            <ac:picMk id="10" creationId="{00000000-0000-0000-0000-000000000000}"/>
          </ac:picMkLst>
        </pc:picChg>
      </pc:sldChg>
      <pc:sldChg chg="modSp modAnim">
        <pc:chgData name="Tomáš Vespalec" userId="3ae12518-0b38-41c9-887b-2eff075cfd1b" providerId="ADAL" clId="{E912CBC5-3FB3-4443-A463-AC7EB1586810}" dt="2021-05-13T07:35:52.670" v="222"/>
        <pc:sldMkLst>
          <pc:docMk/>
          <pc:sldMk cId="1244055009" sldId="286"/>
        </pc:sldMkLst>
        <pc:picChg chg="mod">
          <ac:chgData name="Tomáš Vespalec" userId="3ae12518-0b38-41c9-887b-2eff075cfd1b" providerId="ADAL" clId="{E912CBC5-3FB3-4443-A463-AC7EB1586810}" dt="2021-05-13T07:35:03.166" v="219" actId="1076"/>
          <ac:picMkLst>
            <pc:docMk/>
            <pc:sldMk cId="1244055009" sldId="286"/>
            <ac:picMk id="10" creationId="{00000000-0000-0000-0000-000000000000}"/>
          </ac:picMkLst>
        </pc:picChg>
      </pc:sldChg>
      <pc:sldChg chg="addSp modSp modAnim">
        <pc:chgData name="Tomáš Vespalec" userId="3ae12518-0b38-41c9-887b-2eff075cfd1b" providerId="ADAL" clId="{E912CBC5-3FB3-4443-A463-AC7EB1586810}" dt="2021-05-13T07:38:12.864" v="256"/>
        <pc:sldMkLst>
          <pc:docMk/>
          <pc:sldMk cId="1007287500" sldId="287"/>
        </pc:sldMkLst>
        <pc:spChg chg="mod">
          <ac:chgData name="Tomáš Vespalec" userId="3ae12518-0b38-41c9-887b-2eff075cfd1b" providerId="ADAL" clId="{E912CBC5-3FB3-4443-A463-AC7EB1586810}" dt="2021-05-13T07:36:55.899" v="230" actId="207"/>
          <ac:spMkLst>
            <pc:docMk/>
            <pc:sldMk cId="1007287500" sldId="287"/>
            <ac:spMk id="2" creationId="{00000000-0000-0000-0000-000000000000}"/>
          </ac:spMkLst>
        </pc:spChg>
        <pc:spChg chg="mod">
          <ac:chgData name="Tomáš Vespalec" userId="3ae12518-0b38-41c9-887b-2eff075cfd1b" providerId="ADAL" clId="{E912CBC5-3FB3-4443-A463-AC7EB1586810}" dt="2021-05-13T07:37:49.732" v="251" actId="1076"/>
          <ac:spMkLst>
            <pc:docMk/>
            <pc:sldMk cId="1007287500" sldId="287"/>
            <ac:spMk id="5" creationId="{00000000-0000-0000-0000-000000000000}"/>
          </ac:spMkLst>
        </pc:spChg>
        <pc:spChg chg="mod">
          <ac:chgData name="Tomáš Vespalec" userId="3ae12518-0b38-41c9-887b-2eff075cfd1b" providerId="ADAL" clId="{E912CBC5-3FB3-4443-A463-AC7EB1586810}" dt="2021-05-13T07:36:29.018" v="227" actId="1076"/>
          <ac:spMkLst>
            <pc:docMk/>
            <pc:sldMk cId="1007287500" sldId="287"/>
            <ac:spMk id="8" creationId="{00000000-0000-0000-0000-000000000000}"/>
          </ac:spMkLst>
        </pc:spChg>
        <pc:spChg chg="mod">
          <ac:chgData name="Tomáš Vespalec" userId="3ae12518-0b38-41c9-887b-2eff075cfd1b" providerId="ADAL" clId="{E912CBC5-3FB3-4443-A463-AC7EB1586810}" dt="2021-05-13T07:36:25.233" v="226" actId="1076"/>
          <ac:spMkLst>
            <pc:docMk/>
            <pc:sldMk cId="1007287500" sldId="287"/>
            <ac:spMk id="9" creationId="{00000000-0000-0000-0000-000000000000}"/>
          </ac:spMkLst>
        </pc:spChg>
        <pc:spChg chg="add mod">
          <ac:chgData name="Tomáš Vespalec" userId="3ae12518-0b38-41c9-887b-2eff075cfd1b" providerId="ADAL" clId="{E912CBC5-3FB3-4443-A463-AC7EB1586810}" dt="2021-05-13T07:37:26.188" v="247" actId="20577"/>
          <ac:spMkLst>
            <pc:docMk/>
            <pc:sldMk cId="1007287500" sldId="287"/>
            <ac:spMk id="10" creationId="{E7699F50-4C41-405E-91D3-889FA3D2FB94}"/>
          </ac:spMkLst>
        </pc:spChg>
      </pc:sldChg>
      <pc:sldChg chg="modSp">
        <pc:chgData name="Tomáš Vespalec" userId="3ae12518-0b38-41c9-887b-2eff075cfd1b" providerId="ADAL" clId="{E912CBC5-3FB3-4443-A463-AC7EB1586810}" dt="2021-05-13T07:38:25.424" v="258" actId="207"/>
        <pc:sldMkLst>
          <pc:docMk/>
          <pc:sldMk cId="3953827793" sldId="288"/>
        </pc:sldMkLst>
        <pc:spChg chg="mod">
          <ac:chgData name="Tomáš Vespalec" userId="3ae12518-0b38-41c9-887b-2eff075cfd1b" providerId="ADAL" clId="{E912CBC5-3FB3-4443-A463-AC7EB1586810}" dt="2021-05-13T07:38:25.424" v="258" actId="207"/>
          <ac:spMkLst>
            <pc:docMk/>
            <pc:sldMk cId="3953827793" sldId="288"/>
            <ac:spMk id="7" creationId="{00000000-0000-0000-0000-000000000000}"/>
          </ac:spMkLst>
        </pc:spChg>
      </pc:sldChg>
      <pc:sldChg chg="modSp">
        <pc:chgData name="Tomáš Vespalec" userId="3ae12518-0b38-41c9-887b-2eff075cfd1b" providerId="ADAL" clId="{E912CBC5-3FB3-4443-A463-AC7EB1586810}" dt="2021-05-13T07:38:48.449" v="261" actId="1076"/>
        <pc:sldMkLst>
          <pc:docMk/>
          <pc:sldMk cId="3186861580" sldId="289"/>
        </pc:sldMkLst>
        <pc:spChg chg="mod">
          <ac:chgData name="Tomáš Vespalec" userId="3ae12518-0b38-41c9-887b-2eff075cfd1b" providerId="ADAL" clId="{E912CBC5-3FB3-4443-A463-AC7EB1586810}" dt="2021-05-13T07:38:33.396" v="259" actId="207"/>
          <ac:spMkLst>
            <pc:docMk/>
            <pc:sldMk cId="3186861580" sldId="289"/>
            <ac:spMk id="3" creationId="{00000000-0000-0000-0000-000000000000}"/>
          </ac:spMkLst>
        </pc:spChg>
        <pc:spChg chg="mod">
          <ac:chgData name="Tomáš Vespalec" userId="3ae12518-0b38-41c9-887b-2eff075cfd1b" providerId="ADAL" clId="{E912CBC5-3FB3-4443-A463-AC7EB1586810}" dt="2021-05-13T07:38:48.449" v="261" actId="1076"/>
          <ac:spMkLst>
            <pc:docMk/>
            <pc:sldMk cId="3186861580" sldId="289"/>
            <ac:spMk id="6" creationId="{00000000-0000-0000-0000-000000000000}"/>
          </ac:spMkLst>
        </pc:spChg>
      </pc:sldChg>
      <pc:sldChg chg="modSp">
        <pc:chgData name="Tomáš Vespalec" userId="3ae12518-0b38-41c9-887b-2eff075cfd1b" providerId="ADAL" clId="{E912CBC5-3FB3-4443-A463-AC7EB1586810}" dt="2021-05-13T07:39:16.942" v="262" actId="207"/>
        <pc:sldMkLst>
          <pc:docMk/>
          <pc:sldMk cId="685210176" sldId="290"/>
        </pc:sldMkLst>
        <pc:spChg chg="mod">
          <ac:chgData name="Tomáš Vespalec" userId="3ae12518-0b38-41c9-887b-2eff075cfd1b" providerId="ADAL" clId="{E912CBC5-3FB3-4443-A463-AC7EB1586810}" dt="2021-05-13T07:39:16.942" v="262" actId="207"/>
          <ac:spMkLst>
            <pc:docMk/>
            <pc:sldMk cId="685210176" sldId="290"/>
            <ac:spMk id="4" creationId="{00000000-0000-0000-0000-000000000000}"/>
          </ac:spMkLst>
        </pc:spChg>
      </pc:sldChg>
      <pc:sldChg chg="modSp">
        <pc:chgData name="Tomáš Vespalec" userId="3ae12518-0b38-41c9-887b-2eff075cfd1b" providerId="ADAL" clId="{E912CBC5-3FB3-4443-A463-AC7EB1586810}" dt="2021-05-13T07:39:32.610" v="263" actId="207"/>
        <pc:sldMkLst>
          <pc:docMk/>
          <pc:sldMk cId="3999301521" sldId="293"/>
        </pc:sldMkLst>
        <pc:spChg chg="mod">
          <ac:chgData name="Tomáš Vespalec" userId="3ae12518-0b38-41c9-887b-2eff075cfd1b" providerId="ADAL" clId="{E912CBC5-3FB3-4443-A463-AC7EB1586810}" dt="2021-05-13T07:39:32.610" v="263" actId="207"/>
          <ac:spMkLst>
            <pc:docMk/>
            <pc:sldMk cId="3999301521" sldId="293"/>
            <ac:spMk id="3" creationId="{00000000-0000-0000-0000-000000000000}"/>
          </ac:spMkLst>
        </pc:spChg>
      </pc:sldChg>
      <pc:sldChg chg="modSp">
        <pc:chgData name="Tomáš Vespalec" userId="3ae12518-0b38-41c9-887b-2eff075cfd1b" providerId="ADAL" clId="{E912CBC5-3FB3-4443-A463-AC7EB1586810}" dt="2021-05-12T19:05:19.897" v="98" actId="20577"/>
        <pc:sldMkLst>
          <pc:docMk/>
          <pc:sldMk cId="2154407367" sldId="295"/>
        </pc:sldMkLst>
        <pc:spChg chg="mod">
          <ac:chgData name="Tomáš Vespalec" userId="3ae12518-0b38-41c9-887b-2eff075cfd1b" providerId="ADAL" clId="{E912CBC5-3FB3-4443-A463-AC7EB1586810}" dt="2021-05-12T19:05:19.897" v="98" actId="20577"/>
          <ac:spMkLst>
            <pc:docMk/>
            <pc:sldMk cId="2154407367" sldId="295"/>
            <ac:spMk id="4" creationId="{00000000-0000-0000-0000-000000000000}"/>
          </ac:spMkLst>
        </pc:spChg>
      </pc:sldChg>
      <pc:sldChg chg="modSp">
        <pc:chgData name="Tomáš Vespalec" userId="3ae12518-0b38-41c9-887b-2eff075cfd1b" providerId="ADAL" clId="{E912CBC5-3FB3-4443-A463-AC7EB1586810}" dt="2021-05-12T19:06:08.104" v="145" actId="20577"/>
        <pc:sldMkLst>
          <pc:docMk/>
          <pc:sldMk cId="2964738024" sldId="296"/>
        </pc:sldMkLst>
        <pc:spChg chg="mod">
          <ac:chgData name="Tomáš Vespalec" userId="3ae12518-0b38-41c9-887b-2eff075cfd1b" providerId="ADAL" clId="{E912CBC5-3FB3-4443-A463-AC7EB1586810}" dt="2021-05-12T19:06:08.104" v="145" actId="20577"/>
          <ac:spMkLst>
            <pc:docMk/>
            <pc:sldMk cId="2964738024" sldId="296"/>
            <ac:spMk id="6" creationId="{00000000-0000-0000-0000-000000000000}"/>
          </ac:spMkLst>
        </pc:spChg>
      </pc:sldChg>
      <pc:sldChg chg="modSp">
        <pc:chgData name="Tomáš Vespalec" userId="3ae12518-0b38-41c9-887b-2eff075cfd1b" providerId="ADAL" clId="{E912CBC5-3FB3-4443-A463-AC7EB1586810}" dt="2021-05-11T06:56:21.532" v="57" actId="20577"/>
        <pc:sldMkLst>
          <pc:docMk/>
          <pc:sldMk cId="3482712231" sldId="297"/>
        </pc:sldMkLst>
        <pc:spChg chg="mod">
          <ac:chgData name="Tomáš Vespalec" userId="3ae12518-0b38-41c9-887b-2eff075cfd1b" providerId="ADAL" clId="{E912CBC5-3FB3-4443-A463-AC7EB1586810}" dt="2021-05-11T06:56:21.532" v="57" actId="20577"/>
          <ac:spMkLst>
            <pc:docMk/>
            <pc:sldMk cId="3482712231" sldId="297"/>
            <ac:spMk id="2" creationId="{00000000-0000-0000-0000-000000000000}"/>
          </ac:spMkLst>
        </pc:spChg>
      </pc:sldChg>
      <pc:sldChg chg="addSp delSp modSp add">
        <pc:chgData name="Tomáš Vespalec" userId="3ae12518-0b38-41c9-887b-2eff075cfd1b" providerId="ADAL" clId="{E912CBC5-3FB3-4443-A463-AC7EB1586810}" dt="2021-05-13T07:34:21.822" v="218" actId="20577"/>
        <pc:sldMkLst>
          <pc:docMk/>
          <pc:sldMk cId="4054202793" sldId="298"/>
        </pc:sldMkLst>
        <pc:spChg chg="mod">
          <ac:chgData name="Tomáš Vespalec" userId="3ae12518-0b38-41c9-887b-2eff075cfd1b" providerId="ADAL" clId="{E912CBC5-3FB3-4443-A463-AC7EB1586810}" dt="2021-05-13T07:32:18.397" v="180" actId="20577"/>
          <ac:spMkLst>
            <pc:docMk/>
            <pc:sldMk cId="4054202793" sldId="298"/>
            <ac:spMk id="3" creationId="{00000000-0000-0000-0000-000000000000}"/>
          </ac:spMkLst>
        </pc:spChg>
        <pc:spChg chg="add mod">
          <ac:chgData name="Tomáš Vespalec" userId="3ae12518-0b38-41c9-887b-2eff075cfd1b" providerId="ADAL" clId="{E912CBC5-3FB3-4443-A463-AC7EB1586810}" dt="2021-05-13T07:34:21.822" v="218" actId="20577"/>
          <ac:spMkLst>
            <pc:docMk/>
            <pc:sldMk cId="4054202793" sldId="298"/>
            <ac:spMk id="9" creationId="{831256BE-1615-48B7-AB54-0ED95646AC6A}"/>
          </ac:spMkLst>
        </pc:spChg>
        <pc:picChg chg="add mod">
          <ac:chgData name="Tomáš Vespalec" userId="3ae12518-0b38-41c9-887b-2eff075cfd1b" providerId="ADAL" clId="{E912CBC5-3FB3-4443-A463-AC7EB1586810}" dt="2021-05-13T07:33:40.367" v="190" actId="1076"/>
          <ac:picMkLst>
            <pc:docMk/>
            <pc:sldMk cId="4054202793" sldId="298"/>
            <ac:picMk id="4" creationId="{30F3BDE9-B0E1-4AB6-94D7-A12DCCD7DEAE}"/>
          </ac:picMkLst>
        </pc:picChg>
        <pc:picChg chg="add mod">
          <ac:chgData name="Tomáš Vespalec" userId="3ae12518-0b38-41c9-887b-2eff075cfd1b" providerId="ADAL" clId="{E912CBC5-3FB3-4443-A463-AC7EB1586810}" dt="2021-05-13T07:34:04.411" v="195" actId="1076"/>
          <ac:picMkLst>
            <pc:docMk/>
            <pc:sldMk cId="4054202793" sldId="298"/>
            <ac:picMk id="6" creationId="{96977C4D-D2E4-460D-85EE-A5E766BB98C6}"/>
          </ac:picMkLst>
        </pc:picChg>
        <pc:picChg chg="add mod ord">
          <ac:chgData name="Tomáš Vespalec" userId="3ae12518-0b38-41c9-887b-2eff075cfd1b" providerId="ADAL" clId="{E912CBC5-3FB3-4443-A463-AC7EB1586810}" dt="2021-05-13T07:33:54.128" v="194" actId="167"/>
          <ac:picMkLst>
            <pc:docMk/>
            <pc:sldMk cId="4054202793" sldId="298"/>
            <ac:picMk id="8" creationId="{4CAEF30C-0543-40BA-97F9-CC8A7009B596}"/>
          </ac:picMkLst>
        </pc:picChg>
        <pc:picChg chg="del">
          <ac:chgData name="Tomáš Vespalec" userId="3ae12518-0b38-41c9-887b-2eff075cfd1b" providerId="ADAL" clId="{E912CBC5-3FB3-4443-A463-AC7EB1586810}" dt="2021-05-13T07:32:08.925" v="163" actId="478"/>
          <ac:picMkLst>
            <pc:docMk/>
            <pc:sldMk cId="4054202793" sldId="298"/>
            <ac:picMk id="11266" creationId="{00000000-0000-0000-0000-000000000000}"/>
          </ac:picMkLst>
        </pc:picChg>
        <pc:picChg chg="del">
          <ac:chgData name="Tomáš Vespalec" userId="3ae12518-0b38-41c9-887b-2eff075cfd1b" providerId="ADAL" clId="{E912CBC5-3FB3-4443-A463-AC7EB1586810}" dt="2021-05-13T07:32:11.721" v="166" actId="478"/>
          <ac:picMkLst>
            <pc:docMk/>
            <pc:sldMk cId="4054202793" sldId="298"/>
            <ac:picMk id="11268" creationId="{00000000-0000-0000-0000-000000000000}"/>
          </ac:picMkLst>
        </pc:picChg>
        <pc:picChg chg="del">
          <ac:chgData name="Tomáš Vespalec" userId="3ae12518-0b38-41c9-887b-2eff075cfd1b" providerId="ADAL" clId="{E912CBC5-3FB3-4443-A463-AC7EB1586810}" dt="2021-05-13T07:32:10.084" v="164" actId="478"/>
          <ac:picMkLst>
            <pc:docMk/>
            <pc:sldMk cId="4054202793" sldId="298"/>
            <ac:picMk id="11270" creationId="{00000000-0000-0000-0000-000000000000}"/>
          </ac:picMkLst>
        </pc:picChg>
        <pc:picChg chg="del">
          <ac:chgData name="Tomáš Vespalec" userId="3ae12518-0b38-41c9-887b-2eff075cfd1b" providerId="ADAL" clId="{E912CBC5-3FB3-4443-A463-AC7EB1586810}" dt="2021-05-13T07:32:10.849" v="165" actId="478"/>
          <ac:picMkLst>
            <pc:docMk/>
            <pc:sldMk cId="4054202793" sldId="298"/>
            <ac:picMk id="11272" creationId="{00000000-0000-0000-0000-000000000000}"/>
          </ac:picMkLst>
        </pc:picChg>
      </pc:sldChg>
      <pc:sldChg chg="add del">
        <pc:chgData name="Tomáš Vespalec" userId="3ae12518-0b38-41c9-887b-2eff075cfd1b" providerId="ADAL" clId="{E912CBC5-3FB3-4443-A463-AC7EB1586810}" dt="2021-05-13T07:32:26.111" v="182"/>
        <pc:sldMkLst>
          <pc:docMk/>
          <pc:sldMk cId="3662106350" sldId="29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0964C5-0C3F-47B8-9D48-1F00AC3A491C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3B8C941E-3B11-4CC7-ABE7-0A758AC5AE4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7044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64C5-0C3F-47B8-9D48-1F00AC3A491C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C941E-3B11-4CC7-ABE7-0A758AC5AE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50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64C5-0C3F-47B8-9D48-1F00AC3A491C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C941E-3B11-4CC7-ABE7-0A758AC5AE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7134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64C5-0C3F-47B8-9D48-1F00AC3A491C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C941E-3B11-4CC7-ABE7-0A758AC5AE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9322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64C5-0C3F-47B8-9D48-1F00AC3A491C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C941E-3B11-4CC7-ABE7-0A758AC5AE4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812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64C5-0C3F-47B8-9D48-1F00AC3A491C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C941E-3B11-4CC7-ABE7-0A758AC5AE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09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64C5-0C3F-47B8-9D48-1F00AC3A491C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C941E-3B11-4CC7-ABE7-0A758AC5AE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6880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64C5-0C3F-47B8-9D48-1F00AC3A491C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C941E-3B11-4CC7-ABE7-0A758AC5AE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645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64C5-0C3F-47B8-9D48-1F00AC3A491C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C941E-3B11-4CC7-ABE7-0A758AC5AE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727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64C5-0C3F-47B8-9D48-1F00AC3A491C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C941E-3B11-4CC7-ABE7-0A758AC5AE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126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64C5-0C3F-47B8-9D48-1F00AC3A491C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C941E-3B11-4CC7-ABE7-0A758AC5AE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4867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990964C5-0C3F-47B8-9D48-1F00AC3A491C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B8C941E-3B11-4CC7-ABE7-0A758AC5AE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99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Monitoring a diagnostika   </a:t>
            </a:r>
            <a:r>
              <a:rPr lang="cs-CZ" dirty="0">
                <a:solidFill>
                  <a:srgbClr val="FFFF00"/>
                </a:solidFill>
                <a:latin typeface="Arial Black" panose="020B0A04020102020204" pitchFamily="34" charset="0"/>
              </a:rPr>
              <a:t>PA</a:t>
            </a:r>
            <a:br>
              <a:rPr lang="cs-CZ" dirty="0">
                <a:latin typeface="Arial Black" panose="020B0A04020102020204" pitchFamily="34" charset="0"/>
              </a:rPr>
            </a:br>
            <a:endParaRPr lang="cs-CZ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771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7" y="724395"/>
            <a:ext cx="536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DOTAZOVÁNÍ, DOTAZNÍK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944806" y="1583140"/>
            <a:ext cx="9410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množství PA</a:t>
            </a:r>
          </a:p>
          <a:p>
            <a:endParaRPr lang="cs-CZ" dirty="0"/>
          </a:p>
          <a:p>
            <a:r>
              <a:rPr lang="cs-CZ" dirty="0"/>
              <a:t>								Fiala (2002)</a:t>
            </a:r>
          </a:p>
        </p:txBody>
      </p:sp>
      <p:pic>
        <p:nvPicPr>
          <p:cNvPr id="5" name="obrázek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1601" y="2093576"/>
            <a:ext cx="6223091" cy="45324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0060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7" y="724395"/>
            <a:ext cx="536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DOTAZOVÁNÍ, DOTAZNÍK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944806" y="1583140"/>
            <a:ext cx="9410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množství PA</a:t>
            </a:r>
          </a:p>
          <a:p>
            <a:r>
              <a:rPr lang="cs-CZ" dirty="0"/>
              <a:t>IPAQ 15 - 69 (International </a:t>
            </a:r>
            <a:r>
              <a:rPr lang="cs-CZ" dirty="0" err="1"/>
              <a:t>Physical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Questionnaire</a:t>
            </a:r>
            <a:r>
              <a:rPr lang="cs-CZ" dirty="0"/>
              <a:t>) – krátká a dlouhá verze</a:t>
            </a:r>
          </a:p>
          <a:p>
            <a:r>
              <a:rPr lang="cs-CZ" dirty="0"/>
              <a:t>								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51" y="2418449"/>
            <a:ext cx="6376715" cy="41511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095" y="2705880"/>
            <a:ext cx="6428097" cy="415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71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7" y="724395"/>
            <a:ext cx="536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DOTAZOVÁNÍ, DOTAZNÍK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589964" y="1712794"/>
            <a:ext cx="926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množství i intenzita PA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992" y="928047"/>
            <a:ext cx="3981283" cy="5621811"/>
          </a:xfrm>
          <a:prstGeom prst="rect">
            <a:avLst/>
          </a:prstGeom>
        </p:spPr>
      </p:pic>
      <p:pic>
        <p:nvPicPr>
          <p:cNvPr id="5122" name="Picture 2" descr="http://vlk95.files.wordpress.com/2011/10/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2" y="2440298"/>
            <a:ext cx="5831338" cy="416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486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7" y="724395"/>
            <a:ext cx="536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DOTAZOVÁNÍ, DOTAZNÍK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608011" y="2242183"/>
            <a:ext cx="92600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plošné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snadnější na hodnocení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? časová náročnost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návratnost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nadhodnocování nebo podhodnocování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nemožnost zpětné vazby a problém s porozuměním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nelze použít u mladší věkové skupiny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2712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722316" y="2817890"/>
            <a:ext cx="536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C000"/>
                </a:solidFill>
                <a:latin typeface="Arial Black" panose="020B0A04020102020204" pitchFamily="34" charset="0"/>
              </a:rPr>
              <a:t>PŘÍSTROJOVÉ</a:t>
            </a:r>
          </a:p>
        </p:txBody>
      </p:sp>
    </p:spTree>
    <p:extLst>
      <p:ext uri="{BB962C8B-B14F-4D97-AF65-F5344CB8AC3E}">
        <p14:creationId xmlns:p14="http://schemas.microsoft.com/office/powerpoint/2010/main" val="986868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8" y="724395"/>
            <a:ext cx="494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KALORIMETRIE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323610" y="1247615"/>
            <a:ext cx="3902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přímá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nepřímá</a:t>
            </a:r>
          </a:p>
        </p:txBody>
      </p:sp>
      <p:pic>
        <p:nvPicPr>
          <p:cNvPr id="2052" name="Picture 4" descr="http://upload.wikimedia.org/wikipedia/commons/thumb/b/b0/Indirect_calorimetry_laboratory_with_canopy_hood.jpg/1920px-Indirect_calorimetry_laboratory_with_canopy_ho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60" y="2228590"/>
            <a:ext cx="5915547" cy="393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upload.wikimedia.org/wikipedia/commons/1/15/Snellen_human_calorimeter%2C_uOtta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294" y="1446663"/>
            <a:ext cx="3869141" cy="515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119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8" y="724395"/>
            <a:ext cx="494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KALORIMETRIE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323610" y="944144"/>
            <a:ext cx="390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nepřímá</a:t>
            </a:r>
          </a:p>
        </p:txBody>
      </p:sp>
      <p:pic>
        <p:nvPicPr>
          <p:cNvPr id="10" name="Obrázek 9" descr="Související obrázek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068" y="1647725"/>
            <a:ext cx="5760720" cy="446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Výsledek obrázku pro oxycon mobil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280" y="3020695"/>
            <a:ext cx="5760720" cy="3837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66" y="4742197"/>
            <a:ext cx="21526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33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8" y="724395"/>
            <a:ext cx="494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T</a:t>
            </a:r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EPOVÁ FREKVENCE</a:t>
            </a:r>
          </a:p>
        </p:txBody>
      </p:sp>
      <p:pic>
        <p:nvPicPr>
          <p:cNvPr id="15366" name="Picture 6" descr="http://img.xcrsvorada.cz/commodityDetailZoom/images/Garmin_Forerunner610_doub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" t="12208" r="51286" b="5897"/>
          <a:stretch/>
        </p:blipFill>
        <p:spPr bwMode="auto">
          <a:xfrm>
            <a:off x="3014133" y="3405121"/>
            <a:ext cx="2648374" cy="345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fitness-aerobics.ru/files/static/rs800cx_update_front_500x500_40_500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t="1746" r="16170" b="2029"/>
          <a:stretch/>
        </p:blipFill>
        <p:spPr bwMode="auto">
          <a:xfrm>
            <a:off x="629920" y="1307253"/>
            <a:ext cx="2655148" cy="373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static.akcniceny.cz/foto/vyrobky/1089750/w10897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522" y="426402"/>
            <a:ext cx="28575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6.pcmag.com/media/images/446225-fitbit-charge-hr.jpg?thumb=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307" y="2991548"/>
            <a:ext cx="1945984" cy="267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www.insportline.cz/p9134/Sporttester-Suunto-M5-Men-All-Black-Pack-(+-MMINI)-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194" y="1192106"/>
            <a:ext cx="3009052" cy="300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://i.dtest.cz/img/thumb/12514_4f886beb6f.jpg?130267759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238" y="4048932"/>
            <a:ext cx="1959815" cy="280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260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8" y="724395"/>
            <a:ext cx="494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KROKOMĚRY</a:t>
            </a:r>
          </a:p>
        </p:txBody>
      </p:sp>
      <p:pic>
        <p:nvPicPr>
          <p:cNvPr id="10242" name="Picture 2" descr="http://www.insportline.cz/upload/image/L/digitalni_krokomer_paso_bodyfat_IN2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24" y="1750299"/>
            <a:ext cx="2737750" cy="273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pro-outdoor.cz/337-946-large/krokomer-silva-ex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46" y="381454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lacnejsie-to-ide.sk/fotky-nr/oregon-scientific-sportove-hodinky-s-vyskomerom-ra129-krokom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460" y="1935849"/>
            <a:ext cx="238125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data.vsedomu.cz/hifi/0038/460/senzor-nozni-garmin-krokom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95" y="3684896"/>
            <a:ext cx="3346070" cy="26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images.ges.cz/images/pictures/k/krokom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924" y="724395"/>
            <a:ext cx="31337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166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8" y="724395"/>
            <a:ext cx="494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KROKOMĚRY</a:t>
            </a:r>
          </a:p>
        </p:txBody>
      </p:sp>
      <p:pic>
        <p:nvPicPr>
          <p:cNvPr id="40962" name="Picture 2" descr="Výsledek obrázku pro pedometer princi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266" y="2763279"/>
            <a:ext cx="3619500" cy="3905251"/>
          </a:xfrm>
          <a:prstGeom prst="rect">
            <a:avLst/>
          </a:prstGeom>
          <a:noFill/>
        </p:spPr>
      </p:pic>
      <p:pic>
        <p:nvPicPr>
          <p:cNvPr id="40964" name="Picture 4" descr="Výsledek obrázku pro pedometer inside"/>
          <p:cNvPicPr>
            <a:picLocks noChangeAspect="1" noChangeArrowheads="1"/>
          </p:cNvPicPr>
          <p:nvPr/>
        </p:nvPicPr>
        <p:blipFill>
          <a:blip r:embed="rId3" cstate="print"/>
          <a:srcRect t="12335"/>
          <a:stretch>
            <a:fillRect/>
          </a:stretch>
        </p:blipFill>
        <p:spPr bwMode="auto">
          <a:xfrm>
            <a:off x="4719337" y="1474573"/>
            <a:ext cx="6797160" cy="4469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8733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959429" y="2101932"/>
            <a:ext cx="352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rial Black" panose="020B0A04020102020204" pitchFamily="34" charset="0"/>
              </a:rPr>
              <a:t>kvantitativní</a:t>
            </a:r>
            <a:endParaRPr lang="cs-CZ" sz="3200" b="1" dirty="0"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610104" y="2101932"/>
            <a:ext cx="3069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rial Black" panose="020B0A04020102020204" pitchFamily="34" charset="0"/>
              </a:rPr>
              <a:t>kvalitativní</a:t>
            </a:r>
            <a:endParaRPr lang="cs-CZ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007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8" y="724395"/>
            <a:ext cx="494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AKCELEROMETRY</a:t>
            </a:r>
          </a:p>
        </p:txBody>
      </p:sp>
      <p:pic>
        <p:nvPicPr>
          <p:cNvPr id="9218" name="Picture 2" descr="http://www.actigraphcorp.com/wp-content/themes/ActiGraphFE2012/media/2012/12/imgDevicesOnWrist_wGT3X+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49" y="1774538"/>
            <a:ext cx="2929357" cy="322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juen.ac.jp/lab/akira/images/actiwat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064" y="3385685"/>
            <a:ext cx="2341965" cy="347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2.bp.blogspot.com/-0pifX_PzHjs/UlLRu6W___I/AAAAAAAADC0/U09TElRTlIk/s1600/Actical-re-sized-for-web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217" y="1389487"/>
            <a:ext cx="24860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Figure 1. ActiHealth accelerometer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6"/>
          <a:stretch/>
        </p:blipFill>
        <p:spPr bwMode="auto">
          <a:xfrm>
            <a:off x="6378953" y="3633846"/>
            <a:ext cx="3200400" cy="286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www.mcroberts.nl/files/DynaPort%20views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234" y="724395"/>
            <a:ext cx="4075136" cy="407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748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8" y="724395"/>
            <a:ext cx="494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AKCELEROMETRY</a:t>
            </a:r>
          </a:p>
        </p:txBody>
      </p:sp>
      <p:pic>
        <p:nvPicPr>
          <p:cNvPr id="1026" name="Picture 2" descr="Výsledek obrázku pro mems accelerome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9359" y="2776150"/>
            <a:ext cx="6471041" cy="3641039"/>
          </a:xfrm>
          <a:prstGeom prst="rect">
            <a:avLst/>
          </a:prstGeom>
          <a:noFill/>
        </p:spPr>
      </p:pic>
      <p:pic>
        <p:nvPicPr>
          <p:cNvPr id="1028" name="Picture 4" descr="Výsledek obrázku pro mems accelerometer si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2821" y="481591"/>
            <a:ext cx="4813041" cy="3609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6276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 descr="http://www6.pcmag.com/media/images/446225-fitbit-charge-hr.jpg?thumb=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9" y="1762283"/>
            <a:ext cx="1425749" cy="195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377537" y="724395"/>
            <a:ext cx="6544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AKCELEROMETRY - </a:t>
            </a:r>
            <a:r>
              <a:rPr lang="cs-CZ" sz="2800" dirty="0" err="1">
                <a:solidFill>
                  <a:srgbClr val="FFFF00"/>
                </a:solidFill>
                <a:latin typeface="Arial Black" panose="020B0A04020102020204" pitchFamily="34" charset="0"/>
              </a:rPr>
              <a:t>fitnessbelt</a:t>
            </a:r>
            <a:endParaRPr lang="cs-CZ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8194" name="Picture 2" descr="http://johnlewis.scene7.com/is/image/JohnLewis/232111344?$prod_exlrg$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9" y="3841845"/>
            <a:ext cx="2434821" cy="243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59809" y="1247615"/>
            <a:ext cx="10652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FITBIT		GARMIN VIVOFIT		JAWBONE	NIKE FUELBAND	POLAR LOOP</a:t>
            </a:r>
          </a:p>
        </p:txBody>
      </p:sp>
      <p:pic>
        <p:nvPicPr>
          <p:cNvPr id="8196" name="Picture 4" descr="http://assets.sbnation.com/assets/776241/explod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37" y="3365880"/>
            <a:ext cx="273367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latteconfidential.files.wordpress.com/2013/03/fuel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6" t="2484" r="23212" b="17574"/>
          <a:stretch/>
        </p:blipFill>
        <p:spPr bwMode="auto">
          <a:xfrm>
            <a:off x="6646459" y="1588504"/>
            <a:ext cx="2552132" cy="241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ecx.images-amazon.com/images/I/41NId0LBB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181" y="3780608"/>
            <a:ext cx="2680897" cy="268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5A677E-9F4E-4E47-BA46-4BB4EEDBB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68" y="1635749"/>
            <a:ext cx="2206096" cy="22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87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2EC5FAC-1F1C-4B0A-B415-3F6375E35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67" y="4662235"/>
            <a:ext cx="2045369" cy="204536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3" b="9412"/>
          <a:stretch/>
        </p:blipFill>
        <p:spPr>
          <a:xfrm>
            <a:off x="5464225" y="4662237"/>
            <a:ext cx="1789611" cy="204536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377538" y="724395"/>
            <a:ext cx="9915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AKCELEROMETRY – </a:t>
            </a:r>
            <a:r>
              <a:rPr lang="cs-CZ" sz="2800" dirty="0" err="1">
                <a:solidFill>
                  <a:srgbClr val="FFFF00"/>
                </a:solidFill>
                <a:latin typeface="Arial Black" panose="020B0A04020102020204" pitchFamily="34" charset="0"/>
              </a:rPr>
              <a:t>smartwatch</a:t>
            </a:r>
            <a:endParaRPr lang="cs-CZ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7172" name="Picture 4" descr="http://media.t3.com/img/resized/mo/xl_moto-36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5" t="12757" r="36372" b="10907"/>
          <a:stretch/>
        </p:blipFill>
        <p:spPr bwMode="auto">
          <a:xfrm>
            <a:off x="2481421" y="2973031"/>
            <a:ext cx="1555845" cy="193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9558" y="1356135"/>
            <a:ext cx="10351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	</a:t>
            </a:r>
            <a:r>
              <a:rPr lang="cs-CZ" dirty="0" err="1"/>
              <a:t>Xiaomi</a:t>
            </a:r>
            <a:r>
              <a:rPr lang="cs-CZ" dirty="0"/>
              <a:t>  	MOTO-G        SAMSUNG       </a:t>
            </a:r>
            <a:r>
              <a:rPr lang="cs-CZ" dirty="0" err="1"/>
              <a:t>Huawei</a:t>
            </a:r>
            <a:r>
              <a:rPr lang="cs-CZ" dirty="0"/>
              <a:t>	APPLE	   	</a:t>
            </a:r>
            <a:r>
              <a:rPr lang="cs-CZ" dirty="0" err="1"/>
              <a:t>KidyZoom</a:t>
            </a:r>
            <a:r>
              <a:rPr lang="cs-CZ" dirty="0"/>
              <a:t>	</a:t>
            </a:r>
          </a:p>
        </p:txBody>
      </p:sp>
      <p:pic>
        <p:nvPicPr>
          <p:cNvPr id="7182" name="Picture 14" descr="http://cdn.macrumors.com/article-new/2014/09/applewatch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3" t="50" r="35180" b="24190"/>
          <a:stretch/>
        </p:blipFill>
        <p:spPr bwMode="auto">
          <a:xfrm>
            <a:off x="6866373" y="2734960"/>
            <a:ext cx="1675279" cy="241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1760207"/>
            <a:ext cx="1587493" cy="194950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87" y="1677289"/>
            <a:ext cx="1909210" cy="200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96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8" y="724395"/>
            <a:ext cx="9915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AKCELEROMETRY – </a:t>
            </a:r>
            <a:r>
              <a:rPr lang="cs-CZ" sz="2800" dirty="0" err="1">
                <a:solidFill>
                  <a:srgbClr val="FFFF00"/>
                </a:solidFill>
                <a:latin typeface="Arial Black" panose="020B0A04020102020204" pitchFamily="34" charset="0"/>
              </a:rPr>
              <a:t>smartwatch-sporttester</a:t>
            </a:r>
            <a:endParaRPr lang="cs-CZ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59558" y="1356135"/>
            <a:ext cx="10351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	</a:t>
            </a:r>
            <a:r>
              <a:rPr lang="cs-CZ" dirty="0" err="1"/>
              <a:t>Garmin</a:t>
            </a:r>
            <a:r>
              <a:rPr lang="cs-CZ" dirty="0"/>
              <a:t>		SUUNTO       	   </a:t>
            </a:r>
            <a:r>
              <a:rPr lang="cs-CZ" dirty="0" err="1"/>
              <a:t>TomTom</a:t>
            </a:r>
            <a:r>
              <a:rPr lang="cs-CZ" dirty="0"/>
              <a:t>			POLAR	</a:t>
            </a:r>
          </a:p>
        </p:txBody>
      </p:sp>
      <p:pic>
        <p:nvPicPr>
          <p:cNvPr id="15" name="Obrázek 14" descr="https://screenshots.firefoxusercontent.com/images/cbf2afec-8e17-407b-b2a1-1705ce36b9bc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52" y="4036411"/>
            <a:ext cx="2231904" cy="2821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 descr="https://screenshots.firefoxusercontent.com/images/b2eb902e-bccf-44f0-9076-1ada5a3c02e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92" y="1964105"/>
            <a:ext cx="2360673" cy="269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828" y="4351959"/>
            <a:ext cx="2428354" cy="250604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63" y="1785868"/>
            <a:ext cx="2486801" cy="305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0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377538" y="724395"/>
            <a:ext cx="9915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SMARTPHONE (</a:t>
            </a:r>
            <a:r>
              <a:rPr lang="cs-CZ" sz="2800" dirty="0" err="1">
                <a:solidFill>
                  <a:srgbClr val="FFFF00"/>
                </a:solidFill>
                <a:latin typeface="Arial Black" panose="020B0A04020102020204" pitchFamily="34" charset="0"/>
              </a:rPr>
              <a:t>smartwatch</a:t>
            </a:r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) aplikace</a:t>
            </a:r>
          </a:p>
        </p:txBody>
      </p:sp>
      <p:pic>
        <p:nvPicPr>
          <p:cNvPr id="13320" name="Picture 8" descr="http://rack.2.mshcdn.com/media/ZgkyMDEzLzAyLzI2L2JhL3J1bmtlZXBlcmNvLjUwZGJiLmpwZwpwCXRodW1iCTg1MHg4NTA-CmUJanBn/7146d828/868/runkeeper-coll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8" y="4766757"/>
            <a:ext cx="3467906" cy="186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4603845" y="154796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SPORTS TRACKER</a:t>
            </a:r>
          </a:p>
          <a:p>
            <a:r>
              <a:rPr lang="cs-CZ" dirty="0"/>
              <a:t>GOOGLE FIT</a:t>
            </a:r>
          </a:p>
          <a:p>
            <a:r>
              <a:rPr lang="cs-CZ" dirty="0"/>
              <a:t>RUNKEEPER</a:t>
            </a:r>
          </a:p>
          <a:p>
            <a:r>
              <a:rPr lang="cs-CZ" dirty="0"/>
              <a:t>ENDOMONDO</a:t>
            </a:r>
          </a:p>
          <a:p>
            <a:r>
              <a:rPr lang="cs-CZ" dirty="0"/>
              <a:t>RUNSTATIC</a:t>
            </a:r>
          </a:p>
          <a:p>
            <a:r>
              <a:rPr lang="cs-CZ" dirty="0"/>
              <a:t>...</a:t>
            </a:r>
          </a:p>
        </p:txBody>
      </p:sp>
      <p:pic>
        <p:nvPicPr>
          <p:cNvPr id="13322" name="Picture 10" descr="http://endomondoblog.files.wordpress.com/2012/11/endomondo-iphone-new-design-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368" y="4411061"/>
            <a:ext cx="2519972" cy="213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://www.themobilefanatics.com/wp-content/uploads/2011/07/sports-tracker-androi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65" y="1433310"/>
            <a:ext cx="3199686" cy="177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s://lh5.ggpht.com/TBk8K6NywKBeE-ay71jbFwFSOJkqkS4fz30TmTHiOtVtt18vrnLcRvgT5jvNz40CLQ=h9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631" y="1561825"/>
            <a:ext cx="3600000" cy="22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http://topkit.s3.amazonaws.com/wp-content/uploads/2013/12/runtastic-consol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029" y="3394831"/>
            <a:ext cx="3502025" cy="197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29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8" y="724395"/>
            <a:ext cx="494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>
                <a:solidFill>
                  <a:srgbClr val="FFFF00"/>
                </a:solidFill>
                <a:latin typeface="Arial Black" panose="020B0A04020102020204" pitchFamily="34" charset="0"/>
              </a:rPr>
              <a:t>WEBové</a:t>
            </a:r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 portály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50" y="1555062"/>
            <a:ext cx="4689787" cy="320788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89" y="4003411"/>
            <a:ext cx="4329654" cy="2982721"/>
          </a:xfrm>
          <a:prstGeom prst="rect">
            <a:avLst/>
          </a:prstGeom>
        </p:spPr>
      </p:pic>
      <p:pic>
        <p:nvPicPr>
          <p:cNvPr id="12290" name="Picture 2" descr="http://cdn1.mensfitness.co.uk/sites/mensfitness/files/styles/insert_main_wide_image/public/screen1.jpg?itok=nVxdBOv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938" y="298478"/>
            <a:ext cx="3773594" cy="361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118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8" y="724395"/>
            <a:ext cx="494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GPS</a:t>
            </a:r>
            <a:endParaRPr lang="cs-CZ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266" name="Picture 2" descr="http://the-gadgeteer.com/wp-content/uploads/2012/03/finis-hydro-trac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73" y="1677370"/>
            <a:ext cx="3735182" cy="319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img.egos.cc/products/Personal-GPS-Tracker-Series-GPS-Watch-Track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154" y="3741002"/>
            <a:ext cx="3030900" cy="312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besportier.com/joshherder/bushnell-backtrack-dtour-gp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47" y="0"/>
            <a:ext cx="3883969" cy="31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likecool.com/Gear/Bike/Sony%20NVU35%20GPS%20for%20your%20bike/Sony-NVU35-GPS-for-your-bik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12017" b="12426"/>
          <a:stretch/>
        </p:blipFill>
        <p:spPr bwMode="auto">
          <a:xfrm>
            <a:off x="7123001" y="2776882"/>
            <a:ext cx="4164306" cy="35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40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4CAEF30C-0543-40BA-97F9-CC8A7009B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534" y="3429000"/>
            <a:ext cx="4452459" cy="324658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377538" y="724395"/>
            <a:ext cx="494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Teamové sporty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F3BDE9-B0E1-4AB6-94D7-A12DCCD7D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72" y="2123580"/>
            <a:ext cx="5715000" cy="40100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6977C4D-D2E4-460D-85EE-A5E766BB9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19" y="-381495"/>
            <a:ext cx="6858000" cy="50101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31256BE-1615-48B7-AB54-0ED95646AC6A}"/>
              </a:ext>
            </a:extLst>
          </p:cNvPr>
          <p:cNvSpPr txBox="1"/>
          <p:nvPr/>
        </p:nvSpPr>
        <p:spPr>
          <a:xfrm>
            <a:off x="1747113" y="1500931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např. </a:t>
            </a:r>
            <a:r>
              <a:rPr lang="cs-CZ" dirty="0" err="1"/>
              <a:t>Polar</a:t>
            </a:r>
            <a:r>
              <a:rPr lang="cs-CZ" dirty="0"/>
              <a:t> Team</a:t>
            </a:r>
          </a:p>
        </p:txBody>
      </p:sp>
    </p:spTree>
    <p:extLst>
      <p:ext uri="{BB962C8B-B14F-4D97-AF65-F5344CB8AC3E}">
        <p14:creationId xmlns:p14="http://schemas.microsoft.com/office/powerpoint/2010/main" val="4054202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8" y="724395"/>
            <a:ext cx="494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Arial Black" panose="020B0A04020102020204" pitchFamily="34" charset="0"/>
              </a:rPr>
              <a:t>Normy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 a </a:t>
            </a:r>
            <a:r>
              <a:rPr lang="en-US" sz="2800" dirty="0" err="1">
                <a:solidFill>
                  <a:srgbClr val="FFFF00"/>
                </a:solidFill>
                <a:latin typeface="Arial Black" panose="020B0A04020102020204" pitchFamily="34" charset="0"/>
              </a:rPr>
              <a:t>dopo</a:t>
            </a:r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ručení</a:t>
            </a:r>
          </a:p>
        </p:txBody>
      </p:sp>
    </p:spTree>
    <p:extLst>
      <p:ext uri="{BB962C8B-B14F-4D97-AF65-F5344CB8AC3E}">
        <p14:creationId xmlns:p14="http://schemas.microsoft.com/office/powerpoint/2010/main" val="1008706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959429" y="2101932"/>
            <a:ext cx="352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rial Black" panose="020B0A04020102020204" pitchFamily="34" charset="0"/>
              </a:rPr>
              <a:t>kvantitativní</a:t>
            </a:r>
            <a:endParaRPr lang="cs-CZ" sz="3200" b="1" dirty="0"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610104" y="2101932"/>
            <a:ext cx="3069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Arial Black" panose="020B0A04020102020204" pitchFamily="34" charset="0"/>
              </a:rPr>
              <a:t>kvalitativní</a:t>
            </a:r>
            <a:endParaRPr lang="cs-CZ" sz="3200" b="1" dirty="0">
              <a:latin typeface="Arial Black" panose="020B0A040201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161309" y="3485408"/>
            <a:ext cx="3123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množství</a:t>
            </a:r>
          </a:p>
          <a:p>
            <a:endParaRPr lang="cs-CZ" sz="2400" dirty="0"/>
          </a:p>
          <a:p>
            <a:r>
              <a:rPr lang="cs-CZ" sz="2400" dirty="0"/>
              <a:t>		objem</a:t>
            </a:r>
          </a:p>
          <a:p>
            <a:endParaRPr lang="cs-CZ" sz="2400" dirty="0"/>
          </a:p>
          <a:p>
            <a:r>
              <a:rPr lang="cs-CZ" sz="2400" dirty="0"/>
              <a:t>počet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408223" y="3485407"/>
            <a:ext cx="3416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intenzita</a:t>
            </a:r>
          </a:p>
          <a:p>
            <a:endParaRPr lang="cs-CZ" sz="2400" dirty="0"/>
          </a:p>
          <a:p>
            <a:r>
              <a:rPr lang="cs-CZ" sz="2400" dirty="0"/>
              <a:t>		struktura</a:t>
            </a:r>
          </a:p>
          <a:p>
            <a:endParaRPr lang="cs-CZ" sz="2400" dirty="0"/>
          </a:p>
          <a:p>
            <a:r>
              <a:rPr lang="cs-CZ" sz="2400" dirty="0"/>
              <a:t>fyziologické faktory</a:t>
            </a:r>
          </a:p>
        </p:txBody>
      </p:sp>
    </p:spTree>
    <p:extLst>
      <p:ext uri="{BB962C8B-B14F-4D97-AF65-F5344CB8AC3E}">
        <p14:creationId xmlns:p14="http://schemas.microsoft.com/office/powerpoint/2010/main" val="2049873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8" y="724395"/>
            <a:ext cx="494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Arial Black" panose="020B0A04020102020204" pitchFamily="34" charset="0"/>
              </a:rPr>
              <a:t>Normy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 a </a:t>
            </a:r>
            <a:r>
              <a:rPr lang="en-US" sz="2800" dirty="0" err="1">
                <a:solidFill>
                  <a:srgbClr val="FFFF00"/>
                </a:solidFill>
                <a:latin typeface="Arial Black" panose="020B0A04020102020204" pitchFamily="34" charset="0"/>
              </a:rPr>
              <a:t>dopo</a:t>
            </a:r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ručení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6170195" y="795499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/>
              <a:t>CHŮZE  - Počet kroků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028865" y="1989626"/>
          <a:ext cx="3368676" cy="20142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2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6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092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 kroků za den</a:t>
                      </a:r>
                      <a:endParaRPr lang="cs-CZ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19" marR="9219" marT="92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Stupeň aktivity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19" marR="9219" marT="921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61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&lt;5000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19" marR="9219" marT="9219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sedavý způsob života - velmi málo aktivní</a:t>
                      </a:r>
                      <a:endParaRPr lang="cs-CZ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19" marR="9219" marT="9219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1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5000 - 7499</a:t>
                      </a:r>
                      <a:endParaRPr lang="cs-CZ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19" marR="9219" marT="9219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málo aktivní - denní aktivita bez cvičení či sportu</a:t>
                      </a:r>
                      <a:endParaRPr lang="cs-CZ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19" marR="9219" marT="9219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35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7500 - 9999</a:t>
                      </a:r>
                      <a:endParaRPr lang="cs-CZ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19" marR="9219" marT="9219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středně aktivní - zahrnuje nějakou pohybovou aktivitu nebo zvýšenou pracovní aktivitu</a:t>
                      </a:r>
                      <a:endParaRPr lang="cs-CZ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19" marR="9219" marT="9219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41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10000 - 12499</a:t>
                      </a:r>
                      <a:endParaRPr lang="cs-CZ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19" marR="9219" marT="9219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aktivní</a:t>
                      </a:r>
                      <a:endParaRPr lang="cs-CZ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19" marR="9219" marT="9219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&gt;12500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19" marR="9219" marT="9219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vysoce aktivní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19" marR="9219" marT="9219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2352864" y="4014355"/>
            <a:ext cx="21018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/>
              <a:t>Tudor-Locke a </a:t>
            </a:r>
            <a:r>
              <a:rPr lang="cs-CZ" sz="1100" dirty="0" err="1"/>
              <a:t>Bassett</a:t>
            </a:r>
            <a:r>
              <a:rPr lang="cs-CZ" sz="1100" dirty="0"/>
              <a:t> (2004)</a:t>
            </a:r>
          </a:p>
        </p:txBody>
      </p:sp>
      <p:sp>
        <p:nvSpPr>
          <p:cNvPr id="6" name="Obdélník 5"/>
          <p:cNvSpPr/>
          <p:nvPr/>
        </p:nvSpPr>
        <p:spPr>
          <a:xfrm>
            <a:off x="710017" y="4579839"/>
            <a:ext cx="4942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30 minut chůze denně alespoň pětkrát týdně</a:t>
            </a:r>
          </a:p>
        </p:txBody>
      </p:sp>
      <p:sp>
        <p:nvSpPr>
          <p:cNvPr id="7" name="Obdélník 6"/>
          <p:cNvSpPr/>
          <p:nvPr/>
        </p:nvSpPr>
        <p:spPr>
          <a:xfrm>
            <a:off x="2885453" y="4949171"/>
            <a:ext cx="26933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Healthy People 2010 (USDHHS, 2000)</a:t>
            </a:r>
            <a:endParaRPr lang="cs-CZ" sz="1100" dirty="0"/>
          </a:p>
        </p:txBody>
      </p:sp>
      <p:sp>
        <p:nvSpPr>
          <p:cNvPr id="8" name="Obdélník 7"/>
          <p:cNvSpPr/>
          <p:nvPr/>
        </p:nvSpPr>
        <p:spPr>
          <a:xfrm>
            <a:off x="1327404" y="5638618"/>
            <a:ext cx="2342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/>
              <a:t>10 000 kroků za den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3403792" y="5917014"/>
            <a:ext cx="12426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(</a:t>
            </a:r>
            <a:r>
              <a:rPr lang="cs-CZ" sz="1200" dirty="0" err="1"/>
              <a:t>Hatano</a:t>
            </a:r>
            <a:r>
              <a:rPr lang="cs-CZ" sz="1200" dirty="0"/>
              <a:t>, 1993)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3610" y="1734584"/>
            <a:ext cx="4828423" cy="418253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323610" y="6007950"/>
            <a:ext cx="3169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školní děti ve věku 6–11 let 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8790489" y="6290524"/>
            <a:ext cx="26372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/>
              <a:t>(Sigmundová, Erik &amp; Šnoblová, 2012)</a:t>
            </a:r>
          </a:p>
        </p:txBody>
      </p:sp>
    </p:spTree>
    <p:extLst>
      <p:ext uri="{BB962C8B-B14F-4D97-AF65-F5344CB8AC3E}">
        <p14:creationId xmlns:p14="http://schemas.microsoft.com/office/powerpoint/2010/main" val="124405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8" y="724395"/>
            <a:ext cx="494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Arial Black" panose="020B0A04020102020204" pitchFamily="34" charset="0"/>
              </a:rPr>
              <a:t>Normy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 a </a:t>
            </a:r>
            <a:r>
              <a:rPr lang="en-US" sz="2800" dirty="0" err="1">
                <a:solidFill>
                  <a:srgbClr val="FFFF00"/>
                </a:solidFill>
                <a:latin typeface="Arial Black" panose="020B0A04020102020204" pitchFamily="34" charset="0"/>
              </a:rPr>
              <a:t>dopo</a:t>
            </a:r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ručení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7055200" y="1616639"/>
            <a:ext cx="6096000" cy="12772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Intenzitu zatížení lze rozdělit do tří pásem: (Pate et al., 1995)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Nízké zatížení (</a:t>
            </a:r>
            <a:r>
              <a:rPr lang="cs-CZ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méně než 3,0 </a:t>
            </a:r>
            <a:r>
              <a:rPr lang="cs-CZ" sz="1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METs</a:t>
            </a:r>
            <a:r>
              <a:rPr lang="cs-CZ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Střední zatížení (</a:t>
            </a:r>
            <a:r>
              <a:rPr lang="cs-CZ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3,0-6,0 </a:t>
            </a:r>
            <a:r>
              <a:rPr lang="cs-CZ" sz="1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METs</a:t>
            </a:r>
            <a:r>
              <a:rPr lang="cs-CZ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Vysoké zatížení (</a:t>
            </a:r>
            <a:r>
              <a:rPr lang="cs-CZ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více než 6,0 </a:t>
            </a:r>
            <a:r>
              <a:rPr lang="cs-CZ" sz="1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METs</a:t>
            </a:r>
            <a:r>
              <a:rPr lang="cs-CZ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4" name="Obdélník 3"/>
          <p:cNvSpPr/>
          <p:nvPr/>
        </p:nvSpPr>
        <p:spPr>
          <a:xfrm>
            <a:off x="1154497" y="2233410"/>
            <a:ext cx="53921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Provádět středně zatěžující pohybovou aktivitu (3–6 MET) alespoň </a:t>
            </a:r>
            <a:r>
              <a:rPr lang="cs-CZ" b="1" dirty="0"/>
              <a:t>150 </a:t>
            </a:r>
            <a:r>
              <a:rPr lang="cs-CZ" dirty="0"/>
              <a:t>minut týdně nebo intenzívní pohybovou aktivitu alespoň</a:t>
            </a:r>
            <a:r>
              <a:rPr lang="cs-CZ" b="1" dirty="0"/>
              <a:t> 75 </a:t>
            </a:r>
            <a:r>
              <a:rPr lang="cs-CZ" dirty="0"/>
              <a:t>minut týdně</a:t>
            </a:r>
          </a:p>
        </p:txBody>
      </p:sp>
      <p:sp>
        <p:nvSpPr>
          <p:cNvPr id="5" name="Obdélník 4"/>
          <p:cNvSpPr/>
          <p:nvPr/>
        </p:nvSpPr>
        <p:spPr>
          <a:xfrm>
            <a:off x="1658353" y="3433739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„2008 Physical activity guidelines for Americans“ (USDHHS, 2008)</a:t>
            </a:r>
            <a:r>
              <a:rPr lang="cs-CZ" sz="1100" dirty="0"/>
              <a:t>, ACSM</a:t>
            </a:r>
          </a:p>
        </p:txBody>
      </p:sp>
      <p:sp>
        <p:nvSpPr>
          <p:cNvPr id="6" name="Obdélník 5"/>
          <p:cNvSpPr/>
          <p:nvPr/>
        </p:nvSpPr>
        <p:spPr>
          <a:xfrm>
            <a:off x="1154497" y="451339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Provádět středně zatěžující pohybovou aktivitu nejméně </a:t>
            </a:r>
            <a:r>
              <a:rPr lang="cs-CZ" b="1" dirty="0"/>
              <a:t>30</a:t>
            </a:r>
            <a:r>
              <a:rPr lang="cs-CZ" dirty="0"/>
              <a:t> minut </a:t>
            </a:r>
            <a:r>
              <a:rPr lang="cs-CZ" b="1" dirty="0"/>
              <a:t>pětkrát</a:t>
            </a:r>
            <a:r>
              <a:rPr lang="cs-CZ" dirty="0"/>
              <a:t> týdně nebo intenzívní pohybovou aktivitu nejméně </a:t>
            </a:r>
            <a:r>
              <a:rPr lang="cs-CZ" b="1" dirty="0"/>
              <a:t>20</a:t>
            </a:r>
            <a:r>
              <a:rPr lang="cs-CZ" dirty="0"/>
              <a:t> minut </a:t>
            </a:r>
            <a:r>
              <a:rPr lang="cs-CZ" b="1" dirty="0"/>
              <a:t>třikrát</a:t>
            </a:r>
            <a:r>
              <a:rPr lang="cs-CZ" dirty="0"/>
              <a:t> týdně.</a:t>
            </a:r>
          </a:p>
        </p:txBody>
      </p:sp>
      <p:sp>
        <p:nvSpPr>
          <p:cNvPr id="7" name="Obdélník 6"/>
          <p:cNvSpPr/>
          <p:nvPr/>
        </p:nvSpPr>
        <p:spPr>
          <a:xfrm>
            <a:off x="2139615" y="558434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„EU </a:t>
            </a:r>
            <a:r>
              <a:rPr lang="cs-CZ" sz="1100" dirty="0" err="1"/>
              <a:t>physical</a:t>
            </a:r>
            <a:r>
              <a:rPr lang="cs-CZ" sz="1100" dirty="0"/>
              <a:t> </a:t>
            </a:r>
            <a:r>
              <a:rPr lang="cs-CZ" sz="1100" dirty="0" err="1"/>
              <a:t>activity</a:t>
            </a:r>
            <a:r>
              <a:rPr lang="cs-CZ" sz="1100" dirty="0"/>
              <a:t> </a:t>
            </a:r>
            <a:r>
              <a:rPr lang="cs-CZ" sz="1100" dirty="0" err="1"/>
              <a:t>guidelines</a:t>
            </a:r>
            <a:r>
              <a:rPr lang="cs-CZ" sz="1100" dirty="0"/>
              <a:t>“ (EU Sport </a:t>
            </a:r>
            <a:r>
              <a:rPr lang="cs-CZ" sz="1100" dirty="0" err="1"/>
              <a:t>Ministers</a:t>
            </a:r>
            <a:r>
              <a:rPr lang="cs-CZ" sz="1100" dirty="0"/>
              <a:t>, 2008)</a:t>
            </a:r>
          </a:p>
        </p:txBody>
      </p:sp>
      <p:sp>
        <p:nvSpPr>
          <p:cNvPr id="8" name="Obdélník 7"/>
          <p:cNvSpPr/>
          <p:nvPr/>
        </p:nvSpPr>
        <p:spPr>
          <a:xfrm>
            <a:off x="7754353" y="392092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Frekvence: 3 – 4x týdně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Intenzita: 60 – 80% maximálního výkonu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Trvání: 30 - 45 min</a:t>
            </a:r>
          </a:p>
        </p:txBody>
      </p:sp>
      <p:sp>
        <p:nvSpPr>
          <p:cNvPr id="9" name="Obdélník 8"/>
          <p:cNvSpPr/>
          <p:nvPr/>
        </p:nvSpPr>
        <p:spPr>
          <a:xfrm>
            <a:off x="9020397" y="4844253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oddělení tělovýchovného lékařství, LF UK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7699F50-4C41-405E-91D3-889FA3D2FB94}"/>
              </a:ext>
            </a:extLst>
          </p:cNvPr>
          <p:cNvSpPr txBox="1"/>
          <p:nvPr/>
        </p:nvSpPr>
        <p:spPr>
          <a:xfrm>
            <a:off x="6244992" y="82442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jednotky MET</a:t>
            </a:r>
          </a:p>
        </p:txBody>
      </p:sp>
    </p:spTree>
    <p:extLst>
      <p:ext uri="{BB962C8B-B14F-4D97-AF65-F5344CB8AC3E}">
        <p14:creationId xmlns:p14="http://schemas.microsoft.com/office/powerpoint/2010/main" val="100728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activity guidelin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1" y="930876"/>
            <a:ext cx="4479458" cy="480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ýsledek obrázku pro physical activity recommendat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4353" y="259493"/>
            <a:ext cx="5667815" cy="6260756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1755933" y="615091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3953827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400432" y="6381576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</a:rPr>
              <a:t>HUMANKINETICS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629936" y="6381576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</a:rPr>
              <a:t>UK</a:t>
            </a:r>
          </a:p>
        </p:txBody>
      </p:sp>
      <p:pic>
        <p:nvPicPr>
          <p:cNvPr id="7" name="Picture 2" descr="Výsledek obrázku pro activity guidelin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5" t="725" r="25385" b="295"/>
          <a:stretch/>
        </p:blipFill>
        <p:spPr bwMode="auto">
          <a:xfrm>
            <a:off x="6893499" y="263665"/>
            <a:ext cx="4415590" cy="603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553" y="542667"/>
            <a:ext cx="4991100" cy="5524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6861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Výsledek obrázku pro physical activity recommenda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748" y="171664"/>
            <a:ext cx="7107129" cy="4738087"/>
          </a:xfrm>
          <a:prstGeom prst="rect">
            <a:avLst/>
          </a:prstGeom>
          <a:noFill/>
        </p:spPr>
      </p:pic>
      <p:pic>
        <p:nvPicPr>
          <p:cNvPr id="3" name="Picture 4" descr="Pi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8396" y="189470"/>
            <a:ext cx="4263604" cy="6138697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1573426" y="5112949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</a:rPr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685210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8082" y="-20068"/>
            <a:ext cx="5107787" cy="6878068"/>
          </a:xfrm>
          <a:prstGeom prst="rect">
            <a:avLst/>
          </a:prstGeom>
        </p:spPr>
      </p:pic>
      <p:pic>
        <p:nvPicPr>
          <p:cNvPr id="46082" name="Picture 2" descr="Související obr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2764" y="115458"/>
            <a:ext cx="3848100" cy="4010026"/>
          </a:xfrm>
          <a:prstGeom prst="rect">
            <a:avLst/>
          </a:prstGeom>
          <a:noFill/>
        </p:spPr>
      </p:pic>
      <p:pic>
        <p:nvPicPr>
          <p:cNvPr id="46084" name="Picture 4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4811" y="3707405"/>
            <a:ext cx="2850293" cy="2977602"/>
          </a:xfrm>
          <a:prstGeom prst="rect">
            <a:avLst/>
          </a:prstGeom>
          <a:noFill/>
        </p:spPr>
      </p:pic>
      <p:pic>
        <p:nvPicPr>
          <p:cNvPr id="46086" name="Picture 6" descr="Související obráze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718" y="3717131"/>
            <a:ext cx="2850377" cy="29703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3721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0.nih.go.jp/eiken/english/research/images/guidelin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395" y="219739"/>
            <a:ext cx="4728519" cy="663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ýsledek obrázku pro activity guideli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9" y="1458055"/>
            <a:ext cx="6059274" cy="4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62681" y="6071286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FIJI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40627" y="6367849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2562181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ouvisející obráz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4332" y="0"/>
            <a:ext cx="5223733" cy="7388915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76649" y="568411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</a:rPr>
              <a:t>WHO</a:t>
            </a:r>
          </a:p>
        </p:txBody>
      </p:sp>
    </p:spTree>
    <p:extLst>
      <p:ext uri="{BB962C8B-B14F-4D97-AF65-F5344CB8AC3E}">
        <p14:creationId xmlns:p14="http://schemas.microsoft.com/office/powerpoint/2010/main" val="3999301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825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190997" y="1074717"/>
            <a:ext cx="4744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 Black" panose="020B0A04020102020204" pitchFamily="34" charset="0"/>
              </a:rPr>
              <a:t>metody monitoringu PA</a:t>
            </a:r>
          </a:p>
        </p:txBody>
      </p:sp>
    </p:spTree>
    <p:extLst>
      <p:ext uri="{BB962C8B-B14F-4D97-AF65-F5344CB8AC3E}">
        <p14:creationId xmlns:p14="http://schemas.microsoft.com/office/powerpoint/2010/main" val="1302692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190997" y="1074717"/>
            <a:ext cx="4744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 Black" panose="020B0A04020102020204" pitchFamily="34" charset="0"/>
              </a:rPr>
              <a:t>metody monitoringu PA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357253" y="3212276"/>
            <a:ext cx="59376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pozorování</a:t>
            </a:r>
          </a:p>
          <a:p>
            <a:endParaRPr lang="cs-CZ" dirty="0"/>
          </a:p>
          <a:p>
            <a:r>
              <a:rPr lang="cs-CZ" dirty="0"/>
              <a:t>dotazování (interview, dotazníky)</a:t>
            </a:r>
          </a:p>
          <a:p>
            <a:endParaRPr lang="cs-CZ" dirty="0"/>
          </a:p>
          <a:p>
            <a:r>
              <a:rPr lang="cs-CZ" dirty="0"/>
              <a:t>přístrojové	- kalorimetrie</a:t>
            </a:r>
          </a:p>
          <a:p>
            <a:r>
              <a:rPr lang="cs-CZ" dirty="0"/>
              <a:t>		- krokoměry</a:t>
            </a:r>
          </a:p>
          <a:p>
            <a:r>
              <a:rPr lang="cs-CZ" dirty="0"/>
              <a:t>		- akcelerometry</a:t>
            </a:r>
          </a:p>
          <a:p>
            <a:r>
              <a:rPr lang="cs-CZ" dirty="0"/>
              <a:t>		- GPS</a:t>
            </a:r>
          </a:p>
          <a:p>
            <a:r>
              <a:rPr lang="cs-CZ" dirty="0"/>
              <a:t>		- TF</a:t>
            </a:r>
          </a:p>
          <a:p>
            <a:r>
              <a:rPr lang="cs-CZ" dirty="0"/>
              <a:t>		- kombinace</a:t>
            </a:r>
          </a:p>
          <a:p>
            <a:r>
              <a:rPr lang="cs-CZ" dirty="0"/>
              <a:t>		- ...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410203" y="1923803"/>
            <a:ext cx="3538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subjektivní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objektivní</a:t>
            </a:r>
          </a:p>
        </p:txBody>
      </p:sp>
    </p:spTree>
    <p:extLst>
      <p:ext uri="{BB962C8B-B14F-4D97-AF65-F5344CB8AC3E}">
        <p14:creationId xmlns:p14="http://schemas.microsoft.com/office/powerpoint/2010/main" val="304781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8" y="724395"/>
            <a:ext cx="494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POZOROVÁNÍ</a:t>
            </a:r>
          </a:p>
        </p:txBody>
      </p:sp>
      <p:pic>
        <p:nvPicPr>
          <p:cNvPr id="1026" name="Picture 2" descr="http://img.blesk.cz/img/1/full/1857473-img-delni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83" y="1344661"/>
            <a:ext cx="7844848" cy="411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991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77538" y="724395"/>
            <a:ext cx="494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POZOROVÁNÍ</a:t>
            </a:r>
          </a:p>
        </p:txBody>
      </p:sp>
      <p:pic>
        <p:nvPicPr>
          <p:cNvPr id="1026" name="Picture 2" descr="http://img.blesk.cz/img/1/full/1857473-img-delni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83" y="1344661"/>
            <a:ext cx="7844848" cy="411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07522" y="3360717"/>
            <a:ext cx="32241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malý počet respondentů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časově náročné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ovlivněno pozorovatelem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nepřesné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není třeba součinnost respondentů</a:t>
            </a:r>
          </a:p>
        </p:txBody>
      </p:sp>
    </p:spTree>
    <p:extLst>
      <p:ext uri="{BB962C8B-B14F-4D97-AF65-F5344CB8AC3E}">
        <p14:creationId xmlns:p14="http://schemas.microsoft.com/office/powerpoint/2010/main" val="2154407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377537" y="724395"/>
            <a:ext cx="536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DOTAZOVÁNÍ, INTERWIEV</a:t>
            </a:r>
          </a:p>
        </p:txBody>
      </p:sp>
      <p:pic>
        <p:nvPicPr>
          <p:cNvPr id="3074" name="Picture 2" descr="http://www.toonpool.com/user/707/files/interview_2_10340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48" y="2368454"/>
            <a:ext cx="47625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174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377537" y="724395"/>
            <a:ext cx="536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  <a:latin typeface="Arial Black" panose="020B0A04020102020204" pitchFamily="34" charset="0"/>
              </a:rPr>
              <a:t>DOTAZOVÁNÍ, INTERWIEV</a:t>
            </a:r>
          </a:p>
        </p:txBody>
      </p:sp>
      <p:pic>
        <p:nvPicPr>
          <p:cNvPr id="3074" name="Picture 2" descr="http://www.toonpool.com/user/707/files/interview_2_10340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48" y="2368454"/>
            <a:ext cx="47625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948519" y="3773606"/>
            <a:ext cx="3664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lze předem připravit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náročné pro respondenta s ohledem na paměť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obvykle pouze jeden respondent v daném čase</a:t>
            </a:r>
          </a:p>
        </p:txBody>
      </p:sp>
    </p:spTree>
    <p:extLst>
      <p:ext uri="{BB962C8B-B14F-4D97-AF65-F5344CB8AC3E}">
        <p14:creationId xmlns:p14="http://schemas.microsoft.com/office/powerpoint/2010/main" val="2964738024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TC103457515[[fn=Zobrazení]]</Template>
  <TotalTime>9366</TotalTime>
  <Words>515</Words>
  <Application>Microsoft Office PowerPoint</Application>
  <PresentationFormat>Širokoúhlá obrazovka</PresentationFormat>
  <Paragraphs>132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4" baseType="lpstr">
      <vt:lpstr>Arial</vt:lpstr>
      <vt:lpstr>Arial Black</vt:lpstr>
      <vt:lpstr>Century Schoolbook</vt:lpstr>
      <vt:lpstr>Times New Roman</vt:lpstr>
      <vt:lpstr>Wingdings 2</vt:lpstr>
      <vt:lpstr>View</vt:lpstr>
      <vt:lpstr>Monitoring a diagnostika   PA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Monitoring a diagnostika   PA</dc:title>
  <dc:creator>Tom Vespa</dc:creator>
  <cp:lastModifiedBy>Tomáš Vespalec</cp:lastModifiedBy>
  <cp:revision>44</cp:revision>
  <dcterms:created xsi:type="dcterms:W3CDTF">2014-11-06T11:21:17Z</dcterms:created>
  <dcterms:modified xsi:type="dcterms:W3CDTF">2021-05-13T07:39:52Z</dcterms:modified>
</cp:coreProperties>
</file>