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0" r:id="rId3"/>
    <p:sldId id="319" r:id="rId4"/>
    <p:sldId id="321" r:id="rId5"/>
    <p:sldId id="331" r:id="rId6"/>
    <p:sldId id="332" r:id="rId7"/>
    <p:sldId id="333" r:id="rId8"/>
    <p:sldId id="327" r:id="rId9"/>
    <p:sldId id="328" r:id="rId10"/>
    <p:sldId id="334" r:id="rId11"/>
  </p:sldIdLst>
  <p:sldSz cx="9144000" cy="6858000" type="screen4x3"/>
  <p:notesSz cx="6794500" cy="9925050"/>
  <p:custDataLst>
    <p:tags r:id="rId1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cs-CZ" dirty="0" smtClean="0"/>
              <a:t>2 logické úlohy s trpaslíky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5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43000"/>
          </a:xfrm>
        </p:spPr>
        <p:txBody>
          <a:bodyPr/>
          <a:lstStyle/>
          <a:p>
            <a:r>
              <a:rPr lang="cs-CZ" dirty="0" smtClean="0"/>
              <a:t>Řešení zní: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708920"/>
            <a:ext cx="8229600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....................................................................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67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Úloha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772817"/>
            <a:ext cx="8280920" cy="230425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Na území žijí dva kmeny trpaslíků.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Ti s červenou čepičkou vždy lžou.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Ti s modrozelenou čepičkou vždycky mluví pravdu.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Přicházíme na rozcestí. Víme, že jedna cesta vede do močálu a druhá do vesnice. My chceme do vesnice.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Nevíme ale, která cesta je která.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Trpaslík na rozcestí to ví, patří k jednomu z kmenů.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Bohužel, nevíme, ke kterému kmenu patří, původní barva čepičky vinou slunce, deště a dalších okolností není rozpoznatelná.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Máme jedinou otázku, na kterou nám trpaslík odpoví pouze ANO nebo NE.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Dokážeme ji položit tak, abychom se dostali spolehlivě do vesnice?</a:t>
            </a:r>
            <a:endParaRPr lang="cs-CZ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6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06786-6BA7-4AC0-B346-8704B8C93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355" y="204926"/>
            <a:ext cx="8229600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Sloučená otázka a problém dvojí negace</a:t>
            </a:r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367516"/>
            <a:ext cx="4401658" cy="31488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3562"/>
            <a:ext cx="932272" cy="188224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0" r="27345"/>
          <a:stretch/>
        </p:blipFill>
        <p:spPr>
          <a:xfrm>
            <a:off x="7524328" y="4045052"/>
            <a:ext cx="1204708" cy="1788990"/>
          </a:xfrm>
          <a:prstGeom prst="rect">
            <a:avLst/>
          </a:prstGeom>
        </p:spPr>
      </p:pic>
      <p:sp>
        <p:nvSpPr>
          <p:cNvPr id="10" name="Zaoblený obdélník 9"/>
          <p:cNvSpPr/>
          <p:nvPr/>
        </p:nvSpPr>
        <p:spPr>
          <a:xfrm>
            <a:off x="1979712" y="2747709"/>
            <a:ext cx="1440160" cy="4652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močál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5508104" y="2748357"/>
            <a:ext cx="1521338" cy="441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vesnice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321" y="3189744"/>
            <a:ext cx="1152567" cy="1426444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0" y="1340768"/>
            <a:ext cx="9144000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Máme k dispozici jedinou zavřenou otázku (odpověď bude ano nebo ne), abychom zjistili, která cesta vede do vesnice.</a:t>
            </a:r>
          </a:p>
          <a:p>
            <a:pPr algn="ctr"/>
            <a:r>
              <a:rPr lang="cs-CZ" b="1" dirty="0"/>
              <a:t>Dokážeme otázku položit? </a:t>
            </a:r>
          </a:p>
        </p:txBody>
      </p:sp>
      <p:sp>
        <p:nvSpPr>
          <p:cNvPr id="15" name="Ovál 14"/>
          <p:cNvSpPr/>
          <p:nvPr/>
        </p:nvSpPr>
        <p:spPr>
          <a:xfrm>
            <a:off x="107503" y="5926579"/>
            <a:ext cx="216024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pravdomluvný</a:t>
            </a:r>
          </a:p>
        </p:txBody>
      </p:sp>
      <p:sp>
        <p:nvSpPr>
          <p:cNvPr id="16" name="Ovál 15"/>
          <p:cNvSpPr/>
          <p:nvPr/>
        </p:nvSpPr>
        <p:spPr>
          <a:xfrm>
            <a:off x="7524328" y="5926579"/>
            <a:ext cx="1296144" cy="56711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lhář</a:t>
            </a:r>
          </a:p>
        </p:txBody>
      </p:sp>
    </p:spTree>
    <p:extLst>
      <p:ext uri="{BB962C8B-B14F-4D97-AF65-F5344CB8AC3E}">
        <p14:creationId xmlns:p14="http://schemas.microsoft.com/office/powerpoint/2010/main" val="210486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Pomůcka</a:t>
            </a:r>
            <a:br>
              <a:rPr lang="cs-CZ" dirty="0" smtClean="0"/>
            </a:br>
            <a:r>
              <a:rPr lang="cs-CZ" sz="3100" dirty="0" smtClean="0"/>
              <a:t>něco z d</a:t>
            </a:r>
            <a:r>
              <a:rPr lang="cs-CZ" sz="3100" dirty="0" smtClean="0"/>
              <a:t>vouhodnotové 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 vyloučení třetího (</a:t>
            </a:r>
            <a:r>
              <a:rPr lang="cs-CZ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tertium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 </a:t>
            </a:r>
            <a:r>
              <a:rPr lang="cs-CZ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datur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indent="0">
              <a:buNone/>
            </a:pPr>
            <a:r>
              <a:rPr lang="cs-CZ" sz="2000" dirty="0" smtClean="0"/>
              <a:t>Výrok </a:t>
            </a:r>
            <a:r>
              <a:rPr lang="cs-CZ" sz="2000" dirty="0"/>
              <a:t>má pravdivostní hodnotu </a:t>
            </a:r>
          </a:p>
          <a:p>
            <a:r>
              <a:rPr lang="cs-CZ" sz="2000" dirty="0"/>
              <a:t>1 (pravda) </a:t>
            </a:r>
          </a:p>
          <a:p>
            <a:pPr marL="0" indent="0">
              <a:buNone/>
            </a:pPr>
            <a:r>
              <a:rPr lang="cs-CZ" sz="2000" dirty="0"/>
              <a:t>nebo </a:t>
            </a:r>
          </a:p>
          <a:p>
            <a:r>
              <a:rPr lang="cs-CZ" sz="2000" dirty="0"/>
              <a:t>0 (nepravda)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negace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negace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444834" y="3717032"/>
            <a:ext cx="28083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Rozumíme už problému</a:t>
            </a:r>
          </a:p>
          <a:p>
            <a:pPr algn="ctr"/>
            <a:r>
              <a:rPr lang="cs-CZ" dirty="0"/>
              <a:t> s trpaslíky?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5151630" y="4929391"/>
            <a:ext cx="33947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Chápeme problém sloučené otázky?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22CAE879-CBC9-4C91-A4AE-8B0107AE1AAB}"/>
              </a:ext>
            </a:extLst>
          </p:cNvPr>
          <p:cNvSpPr/>
          <p:nvPr/>
        </p:nvSpPr>
        <p:spPr>
          <a:xfrm>
            <a:off x="611560" y="5533666"/>
            <a:ext cx="2592288" cy="72008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Negace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negace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původní výrok</a:t>
            </a:r>
          </a:p>
        </p:txBody>
      </p:sp>
    </p:spTree>
    <p:extLst>
      <p:ext uri="{BB962C8B-B14F-4D97-AF65-F5344CB8AC3E}">
        <p14:creationId xmlns:p14="http://schemas.microsoft.com/office/powerpoint/2010/main" val="268346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43000"/>
          </a:xfrm>
        </p:spPr>
        <p:txBody>
          <a:bodyPr/>
          <a:lstStyle/>
          <a:p>
            <a:r>
              <a:rPr lang="cs-CZ" dirty="0" smtClean="0"/>
              <a:t>Otázka zní: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....................................................................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73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/>
          <a:lstStyle/>
          <a:p>
            <a:r>
              <a:rPr lang="cs-CZ" dirty="0" smtClean="0"/>
              <a:t>Úloha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18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cs-CZ" sz="1900" dirty="0" smtClean="0"/>
              <a:t>Zlý čaroděj zakopal trpaslíky do země.</a:t>
            </a:r>
          </a:p>
          <a:p>
            <a:r>
              <a:rPr lang="cs-CZ" sz="1900" dirty="0" smtClean="0"/>
              <a:t>Ukázal jim čtyři čepičky, dvě zelené a dvě červené. </a:t>
            </a:r>
          </a:p>
          <a:p>
            <a:r>
              <a:rPr lang="cs-CZ" sz="1900" dirty="0" smtClean="0"/>
              <a:t>Trpaslíci vězí po krk v zemi a nemohou se hýbat. Každý dostal na hlavu jednu ze čtyř čepiček. </a:t>
            </a:r>
          </a:p>
          <a:p>
            <a:r>
              <a:rPr lang="cs-CZ" sz="1900" dirty="0" smtClean="0"/>
              <a:t>Žádný trpaslík neví, kterou barvu čepičky má na hlavě. </a:t>
            </a:r>
          </a:p>
          <a:p>
            <a:r>
              <a:rPr lang="cs-CZ" sz="1900" dirty="0" smtClean="0"/>
              <a:t>Tři trpaslíci jsou v zástupu za sebou, takže třetí (zadní) vidí dva před sebou, druhý vidí jednoho a první se dívá do zdi. </a:t>
            </a:r>
          </a:p>
          <a:p>
            <a:r>
              <a:rPr lang="cs-CZ" sz="1900" dirty="0" smtClean="0"/>
              <a:t>Čtvrtý trpaslík je za zdí a dívá se do zdi. </a:t>
            </a:r>
          </a:p>
          <a:p>
            <a:r>
              <a:rPr lang="cs-CZ" sz="1900" dirty="0" smtClean="0"/>
              <a:t>Trpaslíci nesmějí mezi sebou nijak komunikovat.</a:t>
            </a:r>
          </a:p>
          <a:p>
            <a:r>
              <a:rPr lang="cs-CZ" sz="1900" dirty="0" smtClean="0"/>
              <a:t>Kterýkoli trpaslík může promluvit a označit barvu své čepičky. Když odpoví správně, čaroděj je osvobodí. Když odpoví špatně, zůstanou zakopáni na věky.  </a:t>
            </a:r>
          </a:p>
          <a:p>
            <a:r>
              <a:rPr lang="cs-CZ" sz="1900" dirty="0" smtClean="0"/>
              <a:t>Mají dostatek času, ale mají také možnost jediné odpovědi. 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Který z trpaslíků promluví a proč?</a:t>
            </a:r>
          </a:p>
          <a:p>
            <a:r>
              <a:rPr lang="cs-CZ" sz="2000" dirty="0" smtClean="0"/>
              <a:t>Pozn. Vycházejme z modelového rozložení čepiček tak, jak je na dalším snímku.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6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nedostatku informací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785" y="4438917"/>
            <a:ext cx="1804496" cy="18002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634" y="4423420"/>
            <a:ext cx="1804496" cy="1800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482" y="4438917"/>
            <a:ext cx="1804496" cy="1800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509120"/>
            <a:ext cx="1056844" cy="1714500"/>
          </a:xfrm>
          <a:prstGeom prst="rect">
            <a:avLst/>
          </a:prstGeom>
        </p:spPr>
      </p:pic>
      <p:sp>
        <p:nvSpPr>
          <p:cNvPr id="9" name="Vývojový diagram: vyjmutí 8"/>
          <p:cNvSpPr/>
          <p:nvPr/>
        </p:nvSpPr>
        <p:spPr>
          <a:xfrm>
            <a:off x="6741208" y="4407923"/>
            <a:ext cx="432048" cy="502251"/>
          </a:xfrm>
          <a:prstGeom prst="flowChartExtra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9792" y="1459166"/>
            <a:ext cx="3989090" cy="199454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3" name="Obdélník 12"/>
          <p:cNvSpPr/>
          <p:nvPr/>
        </p:nvSpPr>
        <p:spPr>
          <a:xfrm>
            <a:off x="3491880" y="4077072"/>
            <a:ext cx="432048" cy="216204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4875313" y="5229199"/>
            <a:ext cx="1206699" cy="1009918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1246391" y="5135632"/>
            <a:ext cx="1207682" cy="108798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6288655" y="5234635"/>
            <a:ext cx="1210779" cy="988983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7771130" y="5229199"/>
            <a:ext cx="1214508" cy="1009917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vyjmutí 17"/>
          <p:cNvSpPr/>
          <p:nvPr/>
        </p:nvSpPr>
        <p:spPr>
          <a:xfrm>
            <a:off x="1634208" y="4320125"/>
            <a:ext cx="432048" cy="502251"/>
          </a:xfrm>
          <a:prstGeom prst="flowChartExtra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2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b="1" dirty="0" smtClean="0"/>
              <a:t>Trpaslíci jsou  nepohybliví a vidí pouze před sebe.</a:t>
            </a:r>
          </a:p>
          <a:p>
            <a:r>
              <a:rPr lang="cs-CZ" sz="1800" b="1" dirty="0" smtClean="0"/>
              <a:t>Trpaslíci se nesmějí nijak dorozumívat.</a:t>
            </a:r>
          </a:p>
          <a:p>
            <a:r>
              <a:rPr lang="cs-CZ" sz="1800" b="1" dirty="0" smtClean="0"/>
              <a:t>Trpaslíci vědí, že každý má na hlavě čepičku – zelenou nebo červenou.</a:t>
            </a:r>
          </a:p>
          <a:p>
            <a:r>
              <a:rPr lang="cs-CZ" sz="1800" b="1" dirty="0" smtClean="0"/>
              <a:t>Trpaslíci vědí, že jsou právě dvě zelené a dvě červené čepičky.</a:t>
            </a:r>
          </a:p>
          <a:p>
            <a:r>
              <a:rPr lang="cs-CZ" sz="1800" b="1" dirty="0" smtClean="0"/>
              <a:t>Trpaslíci mají pouze jednu příležitost označit barvu vlastní čepičky.</a:t>
            </a:r>
          </a:p>
          <a:p>
            <a:endParaRPr lang="cs-CZ" sz="2000" b="1" dirty="0"/>
          </a:p>
          <a:p>
            <a:pPr marL="0" indent="0">
              <a:buNone/>
            </a:pPr>
            <a:r>
              <a:rPr lang="cs-CZ" sz="2000" b="1" dirty="0" smtClean="0"/>
              <a:t>Úkol:</a:t>
            </a:r>
          </a:p>
          <a:p>
            <a:pPr marL="0" indent="0">
              <a:buNone/>
            </a:pPr>
            <a:r>
              <a:rPr lang="cs-CZ" sz="1800" dirty="0" smtClean="0"/>
              <a:t>Trpaslíci mají neomezené množství času. Úkolem je, aby jeden z nich vyslovil barvu své čepice. </a:t>
            </a:r>
          </a:p>
          <a:p>
            <a:pPr marL="0" indent="0">
              <a:buNone/>
            </a:pPr>
            <a:r>
              <a:rPr lang="cs-CZ" sz="1800" dirty="0" smtClean="0"/>
              <a:t>Pokud ji řekne správně, čaroděj trpaslíky osvobodí. Pokud se trpaslík splete, zůstanou zakopaní navždy (minimálně do konce pohádky).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 smtClean="0"/>
              <a:t>Který z trpaslíků promluví a na základě čeho barvu své čepice může určit</a:t>
            </a:r>
            <a:r>
              <a:rPr lang="cs-CZ" sz="2000" b="1" dirty="0" smtClean="0"/>
              <a:t>?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dirty="0" smtClean="0"/>
              <a:t>Nápověda: Jedná se o problém „nedostatku informací“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9986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495</Words>
  <Application>Microsoft Office PowerPoint</Application>
  <PresentationFormat>Předvádění na obrazovce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sady Office</vt:lpstr>
      <vt:lpstr>2 logické úlohy s trpaslíky</vt:lpstr>
      <vt:lpstr>Úloha 1</vt:lpstr>
      <vt:lpstr>Sloučená otázka a problém dvojí negace</vt:lpstr>
      <vt:lpstr>Pomůcka něco z dvouhodnotové logiky</vt:lpstr>
      <vt:lpstr>Otázka zní:</vt:lpstr>
      <vt:lpstr>Úloha 2</vt:lpstr>
      <vt:lpstr>Zadání</vt:lpstr>
      <vt:lpstr>Problém nedostatku informací</vt:lpstr>
      <vt:lpstr>Rekapitulace zadání</vt:lpstr>
      <vt:lpstr>Řešení zní: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80</cp:revision>
  <cp:lastPrinted>2023-05-03T08:57:19Z</cp:lastPrinted>
  <dcterms:created xsi:type="dcterms:W3CDTF">2014-01-14T09:44:16Z</dcterms:created>
  <dcterms:modified xsi:type="dcterms:W3CDTF">2024-12-09T18:09:05Z</dcterms:modified>
</cp:coreProperties>
</file>