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9" r:id="rId4"/>
    <p:sldId id="260" r:id="rId5"/>
    <p:sldId id="258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9100DC"/>
    <a:srgbClr val="0000DC"/>
    <a:srgbClr val="F01928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6728" autoAdjust="0"/>
    <p:restoredTop sz="95768" autoAdjust="0"/>
  </p:normalViewPr>
  <p:slideViewPr>
    <p:cSldViewPr snapToGrid="0">
      <p:cViewPr varScale="1">
        <p:scale>
          <a:sx n="57" d="100"/>
          <a:sy n="57" d="100"/>
        </p:scale>
        <p:origin x="192" y="130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AC617C30-30B9-5F40-B9CE-8190F0E78E2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7F978BB5-2C40-1847-9BDD-10F4A7A7EB6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89E476E0-A591-2D41-97B8-B350A84A3C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5">
            <a:extLst>
              <a:ext uri="{FF2B5EF4-FFF2-40B4-BE49-F238E27FC236}">
                <a16:creationId xmlns:a16="http://schemas.microsoft.com/office/drawing/2014/main" id="{A2CCDBBA-9351-4241-8683-C6B09BB8422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5">
            <a:extLst>
              <a:ext uri="{FF2B5EF4-FFF2-40B4-BE49-F238E27FC236}">
                <a16:creationId xmlns:a16="http://schemas.microsoft.com/office/drawing/2014/main" id="{10B27CBC-C779-8D49-81A2-7E60B02AB0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5E93C79E-4EE6-7340-A532-170840922F8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5848"/>
            <a:ext cx="2019358" cy="106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04D6D823-4C68-D841-A02B-330212BF14D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cký objekt 5">
            <a:extLst>
              <a:ext uri="{FF2B5EF4-FFF2-40B4-BE49-F238E27FC236}">
                <a16:creationId xmlns:a16="http://schemas.microsoft.com/office/drawing/2014/main" id="{CA39A22B-25AC-154A-995D-A5A321924D9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B6CE4B49-42C3-6246-B1EB-3DAF3FFB860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75D85D30-781C-3645-A803-7D040A1BE2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E07BEE75-6ACF-F048-9475-FA5BD156AE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B304B0A1-6A6D-2A4A-937E-72AE738379D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0D0310EC-05B1-B942-BF73-CC87EC1CD1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B788EED2-C169-0E4F-A0DE-FC58E3BECC2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C893EBC8-BC9E-264D-9299-3E5F5EC46B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FE25A66-24C4-FE4C-AD09-76419B1C76B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Úvodní hodina - Kineziologie, </a:t>
            </a:r>
            <a:r>
              <a:rPr lang="cs-CZ" dirty="0" err="1"/>
              <a:t>algeziologie</a:t>
            </a:r>
            <a:r>
              <a:rPr lang="cs-CZ" dirty="0"/>
              <a:t> a odvozené techniky diagnostiky a terapie 5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614113"/>
            <a:ext cx="11361600" cy="698497"/>
          </a:xfrm>
        </p:spPr>
        <p:txBody>
          <a:bodyPr/>
          <a:lstStyle/>
          <a:p>
            <a:r>
              <a:rPr lang="cs-CZ" dirty="0"/>
              <a:t>Mgr. Klára Vomáčková</a:t>
            </a:r>
          </a:p>
          <a:p>
            <a:r>
              <a:rPr lang="cs-CZ" dirty="0"/>
              <a:t>Mgr. Petr Pliska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65469EA-D3D8-C7C5-9DEC-5A3FB9E479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831536E-7567-E864-4DC0-610EB802779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CFAB37-5960-C8FB-37A8-3CB77409A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 – skupina úterý 10:00-13:20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6F2DC759-1D7D-64A1-5F71-D918724473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cs-CZ" sz="2400" dirty="0"/>
              <a:t>17.9.2024 –úvodní hodina + krk</a:t>
            </a:r>
          </a:p>
          <a:p>
            <a:r>
              <a:rPr lang="cs-CZ" sz="2400" dirty="0"/>
              <a:t>24.9.2024 - </a:t>
            </a:r>
          </a:p>
          <a:p>
            <a:r>
              <a:rPr lang="cs-CZ" sz="2400" dirty="0"/>
              <a:t>1.10.2024</a:t>
            </a:r>
          </a:p>
          <a:p>
            <a:r>
              <a:rPr lang="cs-CZ" sz="2400" dirty="0"/>
              <a:t>8.10.2024</a:t>
            </a:r>
          </a:p>
          <a:p>
            <a:r>
              <a:rPr lang="cs-CZ" sz="2400" dirty="0"/>
              <a:t>15.10.2024 – test </a:t>
            </a:r>
          </a:p>
          <a:p>
            <a:r>
              <a:rPr lang="cs-CZ" sz="2400" dirty="0"/>
              <a:t>22.10.2024 - kazuistika</a:t>
            </a:r>
          </a:p>
          <a:p>
            <a:r>
              <a:rPr lang="cs-CZ" sz="2400" dirty="0"/>
              <a:t>29.10.2024</a:t>
            </a:r>
          </a:p>
          <a:p>
            <a:r>
              <a:rPr lang="cs-CZ" sz="2400" dirty="0"/>
              <a:t>5.11.2024</a:t>
            </a:r>
          </a:p>
          <a:p>
            <a:r>
              <a:rPr lang="cs-CZ" sz="2400" dirty="0"/>
              <a:t>12.11.2024 – test </a:t>
            </a:r>
          </a:p>
          <a:p>
            <a:r>
              <a:rPr lang="cs-CZ" sz="2400" dirty="0"/>
              <a:t>19.11.2024</a:t>
            </a:r>
          </a:p>
          <a:p>
            <a:r>
              <a:rPr lang="cs-CZ" sz="2400" dirty="0"/>
              <a:t>26.11.2024</a:t>
            </a:r>
          </a:p>
          <a:p>
            <a:r>
              <a:rPr lang="cs-CZ" sz="2400" dirty="0"/>
              <a:t>3.12.2024 - </a:t>
            </a:r>
          </a:p>
          <a:p>
            <a:r>
              <a:rPr lang="cs-CZ" sz="2400" dirty="0"/>
              <a:t>10.12.2024 - zkouška</a:t>
            </a:r>
          </a:p>
        </p:txBody>
      </p:sp>
    </p:spTree>
    <p:extLst>
      <p:ext uri="{BB962C8B-B14F-4D97-AF65-F5344CB8AC3E}">
        <p14:creationId xmlns:p14="http://schemas.microsoft.com/office/powerpoint/2010/main" val="1679386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8B46A23-D282-D948-4963-7E0F5FEFD1C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1C0A5E2-E215-6C93-4210-038FCAE0E4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D26B39-D2CA-CC9B-CDFD-6F73F1D797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Semináře – skupina čtvrtek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D9486B9-F865-CC95-F1EE-B60B219A61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01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0589BD-FDCE-43E5-65D1-9AE564E21B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40D352E-5E3B-C378-685D-AF7C7926E5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540E36-78EF-2956-519A-95C3C23AF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Plán podzim 2024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33C0979-EB1A-AB79-888E-39C1E1E5C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Celkem 13 setkání</a:t>
            </a:r>
          </a:p>
          <a:p>
            <a:r>
              <a:rPr lang="cs-CZ" dirty="0"/>
              <a:t>Absence přes studijní oddělení (max 2)</a:t>
            </a:r>
          </a:p>
          <a:p>
            <a:r>
              <a:rPr lang="cs-CZ" dirty="0"/>
              <a:t>Náhrada možná s druhou skupinou po předchozí domluvě – vždy jen dané téma, ne na stejnou hodinu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Témata: mobilizace a měkké techniky – osový aparát (krk, hrudní a bederní úsek včetně pánve)</a:t>
            </a:r>
          </a:p>
        </p:txBody>
      </p:sp>
    </p:spTree>
    <p:extLst>
      <p:ext uri="{BB962C8B-B14F-4D97-AF65-F5344CB8AC3E}">
        <p14:creationId xmlns:p14="http://schemas.microsoft.com/office/powerpoint/2010/main" val="16541604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CC76B80-DC85-8D49-C4E1-8665DA2F109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B96EA9D-628C-C599-AB8F-014A508D3E1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E3A7B8-CD64-8C16-6966-496A629E5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k ukončení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05798F9-A143-706C-0EB1-F4BBB15C4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 2 absence omluvené přes studijní – nutno doučit se danou problematiku</a:t>
            </a:r>
          </a:p>
          <a:p>
            <a:r>
              <a:rPr lang="cs-CZ" dirty="0"/>
              <a:t>Aktivní účast na hodinách</a:t>
            </a:r>
          </a:p>
          <a:p>
            <a:r>
              <a:rPr lang="cs-CZ" dirty="0"/>
              <a:t>Splnění 2 testů na min 75% (anatomie)</a:t>
            </a:r>
          </a:p>
          <a:p>
            <a:r>
              <a:rPr lang="cs-CZ" dirty="0"/>
              <a:t>Odevzdání kazuistiky </a:t>
            </a:r>
          </a:p>
          <a:p>
            <a:r>
              <a:rPr lang="cs-CZ" dirty="0"/>
              <a:t>Zkouška – teorie + praxe (mobilka, sval – osový, mobilka, sval – hodní nebo dolní končetina)</a:t>
            </a:r>
          </a:p>
        </p:txBody>
      </p:sp>
    </p:spTree>
    <p:extLst>
      <p:ext uri="{BB962C8B-B14F-4D97-AF65-F5344CB8AC3E}">
        <p14:creationId xmlns:p14="http://schemas.microsoft.com/office/powerpoint/2010/main" val="1941966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18C633-AE0B-8FCE-5A6B-A118EEEC3EB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DB4C79-79D9-06B7-9D67-05E9F3E18A3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9F05EE3-3AE8-BDAB-4E2F-99F718350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Kazuistika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F8D9E79-4822-26EA-0CA6-106613D7C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386615" cy="3861305"/>
          </a:xfrm>
        </p:spPr>
        <p:txBody>
          <a:bodyPr/>
          <a:lstStyle/>
          <a:p>
            <a:r>
              <a:rPr lang="cs-CZ" dirty="0"/>
              <a:t>KKR – komplexní kineziologický rozbor</a:t>
            </a:r>
          </a:p>
          <a:p>
            <a:r>
              <a:rPr lang="cs-CZ" dirty="0"/>
              <a:t>Ne kineziologický popis, ale rozbor!</a:t>
            </a:r>
          </a:p>
          <a:p>
            <a:r>
              <a:rPr lang="cs-CZ" dirty="0"/>
              <a:t>Anamnéza – MP, OA, </a:t>
            </a:r>
            <a:r>
              <a:rPr lang="cs-CZ" dirty="0" err="1"/>
              <a:t>SpA</a:t>
            </a:r>
            <a:r>
              <a:rPr lang="cs-CZ" dirty="0"/>
              <a:t>, FA, </a:t>
            </a:r>
            <a:r>
              <a:rPr lang="cs-CZ" dirty="0" err="1"/>
              <a:t>GyA</a:t>
            </a:r>
            <a:r>
              <a:rPr lang="cs-CZ" dirty="0"/>
              <a:t>, RA….</a:t>
            </a:r>
          </a:p>
          <a:p>
            <a:r>
              <a:rPr lang="cs-CZ" dirty="0"/>
              <a:t>Aspekce – v souvislostech</a:t>
            </a:r>
          </a:p>
          <a:p>
            <a:r>
              <a:rPr lang="cs-CZ" dirty="0"/>
              <a:t>Palpace – vzhledem k problematice</a:t>
            </a:r>
          </a:p>
          <a:p>
            <a:r>
              <a:rPr lang="cs-CZ" dirty="0"/>
              <a:t>Funkční testování – vzhledem k problematice</a:t>
            </a:r>
          </a:p>
          <a:p>
            <a:r>
              <a:rPr lang="cs-CZ" dirty="0"/>
              <a:t>Návrh diagnózy (pracovní diagnózy)</a:t>
            </a:r>
          </a:p>
          <a:p>
            <a:r>
              <a:rPr lang="cs-CZ" dirty="0"/>
              <a:t>Krátkodobý rehabilitační plán</a:t>
            </a:r>
          </a:p>
          <a:p>
            <a:r>
              <a:rPr lang="cs-CZ" dirty="0"/>
              <a:t>Dlouhodobý rehabilitační plán</a:t>
            </a:r>
          </a:p>
          <a:p>
            <a:r>
              <a:rPr lang="cs-CZ" dirty="0"/>
              <a:t>Návrh terapie + elektroterapie (je-li potřeba)</a:t>
            </a:r>
          </a:p>
        </p:txBody>
      </p:sp>
    </p:spTree>
    <p:extLst>
      <p:ext uri="{BB962C8B-B14F-4D97-AF65-F5344CB8AC3E}">
        <p14:creationId xmlns:p14="http://schemas.microsoft.com/office/powerpoint/2010/main" val="34512851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1E471EB-C7C5-4F45-249F-997983F0494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B5AC4F-E9D1-4376-DE29-8DDA62B879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FC90E7C-383E-6CEF-E4B7-7C57BF132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Témata kazuistiky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41A7FDD5-AC94-8C5F-F2E7-4EEDD06CE7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Problematika osového aparátu</a:t>
            </a:r>
          </a:p>
          <a:p>
            <a:r>
              <a:rPr lang="cs-CZ" dirty="0"/>
              <a:t>Např. bolesti zad, bolesti hlavy, stavy po operacích, </a:t>
            </a:r>
            <a:r>
              <a:rPr lang="cs-CZ" dirty="0" err="1"/>
              <a:t>morbus</a:t>
            </a:r>
            <a:r>
              <a:rPr lang="cs-CZ" dirty="0"/>
              <a:t> </a:t>
            </a:r>
            <a:r>
              <a:rPr lang="cs-CZ" dirty="0" err="1"/>
              <a:t>Bechtěrev</a:t>
            </a:r>
            <a:r>
              <a:rPr lang="cs-CZ" dirty="0"/>
              <a:t> apod. </a:t>
            </a:r>
          </a:p>
          <a:p>
            <a:endParaRPr lang="cs-CZ" dirty="0"/>
          </a:p>
          <a:p>
            <a:r>
              <a:rPr lang="cs-CZ" dirty="0"/>
              <a:t>Skutečný klient/pacient (praxe, nemocnice…)</a:t>
            </a:r>
          </a:p>
          <a:p>
            <a:r>
              <a:rPr lang="cs-CZ" dirty="0"/>
              <a:t>Spolužák, </a:t>
            </a:r>
            <a:r>
              <a:rPr lang="cs-CZ"/>
              <a:t>rodinný příslušník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789046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sport-prezentace-16-9-cz-v11.potx" id="{68C0F6E9-3E3D-43EF-AA8F-59803821B974}" vid="{5DFD00D7-A41E-477F-8575-56E3B6857AA0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Prezentace_MU_CZ</Template>
  <TotalTime>15</TotalTime>
  <Words>278</Words>
  <Application>Microsoft Macintosh PowerPoint</Application>
  <PresentationFormat>Širokoúhlá obrazovka</PresentationFormat>
  <Paragraphs>62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Tahoma</vt:lpstr>
      <vt:lpstr>Wingdings</vt:lpstr>
      <vt:lpstr>Prezentace_MU_CZ</vt:lpstr>
      <vt:lpstr>Úvodní hodina - Kineziologie, algeziologie a odvozené techniky diagnostiky a terapie 5</vt:lpstr>
      <vt:lpstr>Semináře – skupina úterý 10:00-13:20</vt:lpstr>
      <vt:lpstr>Semináře – skupina čtvrtek</vt:lpstr>
      <vt:lpstr>Plán podzim 2024</vt:lpstr>
      <vt:lpstr>Podmínky k ukončení</vt:lpstr>
      <vt:lpstr>Kazuistika</vt:lpstr>
      <vt:lpstr>Témata kazuistiky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Klára Vomáčková</dc:creator>
  <cp:lastModifiedBy>Klára Vomáčková</cp:lastModifiedBy>
  <cp:revision>2</cp:revision>
  <cp:lastPrinted>1601-01-01T00:00:00Z</cp:lastPrinted>
  <dcterms:created xsi:type="dcterms:W3CDTF">2024-08-03T10:13:58Z</dcterms:created>
  <dcterms:modified xsi:type="dcterms:W3CDTF">2024-08-03T10:29:31Z</dcterms:modified>
</cp:coreProperties>
</file>