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83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07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22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02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7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95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773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0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68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14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80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FE9F7-E2F7-4B7D-8D4F-1C0021B71685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5D38F-7C2C-456B-8D8C-B11707775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08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ana.satrapova@gmail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jana.satrapova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do/rect/el/estud/fsps/js19/suche_pripravy/web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Organizace výuky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I. semestr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09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Specializace plavání I.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Jana Satrapová</a:t>
            </a:r>
          </a:p>
          <a:p>
            <a:r>
              <a:rPr lang="cs-CZ" dirty="0" smtClean="0">
                <a:hlinkClick r:id="rId2"/>
              </a:rPr>
              <a:t>jana.satrapova@gmail.com</a:t>
            </a:r>
            <a:endParaRPr lang="cs-CZ" dirty="0" smtClean="0"/>
          </a:p>
          <a:p>
            <a:r>
              <a:rPr lang="cs-CZ" dirty="0" smtClean="0"/>
              <a:t>tel. 604 892 571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667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13 sezení + praxe na bazéně</a:t>
            </a:r>
          </a:p>
          <a:p>
            <a:r>
              <a:rPr lang="cs-CZ" dirty="0" smtClean="0"/>
              <a:t>licence trenéra II. třídy – dle kvalifikačního řádu ČSPS </a:t>
            </a:r>
          </a:p>
          <a:p>
            <a:endParaRPr lang="cs-CZ" dirty="0"/>
          </a:p>
          <a:p>
            <a:r>
              <a:rPr lang="cs-CZ" dirty="0" smtClean="0"/>
              <a:t>povinná docházka</a:t>
            </a:r>
          </a:p>
          <a:p>
            <a:r>
              <a:rPr lang="cs-CZ" dirty="0" smtClean="0"/>
              <a:t>omluvenky prosím na </a:t>
            </a:r>
            <a:r>
              <a:rPr lang="cs-CZ" dirty="0" smtClean="0">
                <a:hlinkClick r:id="rId2"/>
              </a:rPr>
              <a:t>jana.satrapova@gmail.com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81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kvalifikačního řádu ČSPS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pro získání trenérské licence II. třídy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43" y="2492896"/>
            <a:ext cx="824535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495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Teoretická část:</a:t>
            </a:r>
          </a:p>
          <a:p>
            <a:r>
              <a:rPr lang="cs-CZ" dirty="0" smtClean="0"/>
              <a:t>Dějiny a vývoj plaveckých sportů</a:t>
            </a:r>
          </a:p>
          <a:p>
            <a:r>
              <a:rPr lang="cs-CZ" dirty="0" smtClean="0"/>
              <a:t>Plavání a OH</a:t>
            </a:r>
          </a:p>
          <a:p>
            <a:r>
              <a:rPr lang="cs-CZ" dirty="0" smtClean="0"/>
              <a:t>Systém řízení plaveckých sportů</a:t>
            </a:r>
          </a:p>
          <a:p>
            <a:r>
              <a:rPr lang="cs-CZ" dirty="0" smtClean="0"/>
              <a:t>základní a zdokonalovací plavání (systém, právní předpisy, plavecké školy</a:t>
            </a:r>
          </a:p>
          <a:p>
            <a:r>
              <a:rPr lang="cs-CZ" dirty="0" smtClean="0"/>
              <a:t>nácvik na suchu a ve vodě, hry ve vodě, pomůcky a jejich využití</a:t>
            </a:r>
          </a:p>
          <a:p>
            <a:r>
              <a:rPr lang="cs-CZ" dirty="0" smtClean="0"/>
              <a:t>věkové zvláštnosti</a:t>
            </a:r>
          </a:p>
          <a:p>
            <a:r>
              <a:rPr lang="cs-CZ" dirty="0" smtClean="0"/>
              <a:t>volba prvního plaveckého způsobu, strach, fobie z vody</a:t>
            </a:r>
          </a:p>
          <a:p>
            <a:r>
              <a:rPr lang="cs-CZ" dirty="0" smtClean="0"/>
              <a:t>kolektivní vedení, individuální přístup, využití prostoru, organizace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869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Praktická část:</a:t>
            </a:r>
          </a:p>
          <a:p>
            <a:r>
              <a:rPr lang="cs-CZ" dirty="0" smtClean="0"/>
              <a:t>hry na seznámení s vodou, dýchání, splývání</a:t>
            </a:r>
          </a:p>
          <a:p>
            <a:r>
              <a:rPr lang="cs-CZ" dirty="0" smtClean="0"/>
              <a:t>orientace pod vodou, osobní zdokonalování</a:t>
            </a:r>
          </a:p>
          <a:p>
            <a:r>
              <a:rPr lang="cs-CZ" dirty="0" smtClean="0"/>
              <a:t>vytváření pohybových návyků a dovedností</a:t>
            </a:r>
          </a:p>
          <a:p>
            <a:r>
              <a:rPr lang="cs-CZ" dirty="0" smtClean="0"/>
              <a:t>zásobní cvičení na zdokonalování práce nohou a paží</a:t>
            </a:r>
          </a:p>
          <a:p>
            <a:r>
              <a:rPr lang="cs-CZ" dirty="0" smtClean="0"/>
              <a:t>pomůcky a jejich využití  při základním plavání a odstraňování strachu z vody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266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zápočet formou kolokvia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212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Suchá příprava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is.muni.cz/do/rect/el/estud/fsps/js19/suche_pripravy/web/index.html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435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173</Words>
  <Application>Microsoft Office PowerPoint</Application>
  <PresentationFormat>Předvádění na obrazovce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Organizace výuky</vt:lpstr>
      <vt:lpstr>Specializace plavání I. </vt:lpstr>
      <vt:lpstr>Organizace</vt:lpstr>
      <vt:lpstr>z kvalifikačního řádu ČSPS</vt:lpstr>
      <vt:lpstr>Organizace</vt:lpstr>
      <vt:lpstr>Organizace</vt:lpstr>
      <vt:lpstr>Zakončení předmětu</vt:lpstr>
      <vt:lpstr>Literatura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výuky</dc:title>
  <dc:creator>Jana</dc:creator>
  <cp:lastModifiedBy>Jana</cp:lastModifiedBy>
  <cp:revision>10</cp:revision>
  <dcterms:created xsi:type="dcterms:W3CDTF">2020-09-29T22:05:30Z</dcterms:created>
  <dcterms:modified xsi:type="dcterms:W3CDTF">2022-09-22T11:10:51Z</dcterms:modified>
</cp:coreProperties>
</file>