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4"/>
  </p:sldMasterIdLst>
  <p:notesMasterIdLst>
    <p:notesMasterId r:id="rId66"/>
  </p:notesMasterIdLst>
  <p:handoutMasterIdLst>
    <p:handoutMasterId r:id="rId67"/>
  </p:handout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320" r:id="rId16"/>
    <p:sldId id="319" r:id="rId17"/>
    <p:sldId id="267" r:id="rId18"/>
    <p:sldId id="268" r:id="rId19"/>
    <p:sldId id="270" r:id="rId20"/>
    <p:sldId id="271" r:id="rId21"/>
    <p:sldId id="269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  <p:sldId id="284" r:id="rId35"/>
    <p:sldId id="285" r:id="rId36"/>
    <p:sldId id="287" r:id="rId37"/>
    <p:sldId id="288" r:id="rId38"/>
    <p:sldId id="289" r:id="rId39"/>
    <p:sldId id="291" r:id="rId40"/>
    <p:sldId id="290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300" r:id="rId49"/>
    <p:sldId id="299" r:id="rId50"/>
    <p:sldId id="301" r:id="rId51"/>
    <p:sldId id="305" r:id="rId52"/>
    <p:sldId id="306" r:id="rId53"/>
    <p:sldId id="307" r:id="rId54"/>
    <p:sldId id="302" r:id="rId55"/>
    <p:sldId id="308" r:id="rId56"/>
    <p:sldId id="309" r:id="rId57"/>
    <p:sldId id="310" r:id="rId58"/>
    <p:sldId id="311" r:id="rId59"/>
    <p:sldId id="312" r:id="rId60"/>
    <p:sldId id="314" r:id="rId61"/>
    <p:sldId id="315" r:id="rId62"/>
    <p:sldId id="316" r:id="rId63"/>
    <p:sldId id="317" r:id="rId64"/>
    <p:sldId id="318" r:id="rId65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AC8AF"/>
    <a:srgbClr val="9100DC"/>
    <a:srgbClr val="0000DC"/>
    <a:srgbClr val="F01928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4DA2D7-140A-4640-99D2-02EB9628DACB}" v="157" dt="2022-11-21T08:37:01.53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7127" autoAdjust="0"/>
    <p:restoredTop sz="96270" autoAdjust="0"/>
  </p:normalViewPr>
  <p:slideViewPr>
    <p:cSldViewPr snapToGrid="0">
      <p:cViewPr varScale="1">
        <p:scale>
          <a:sx n="109" d="100"/>
          <a:sy n="109" d="100"/>
        </p:scale>
        <p:origin x="1064" y="192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handoutMaster" Target="handoutMasters/handout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vlína Bazalová" userId="e219d983-eaf7-45be-b67d-109fd92f69b5" providerId="ADAL" clId="{524DA2D7-140A-4640-99D2-02EB9628DACB}"/>
    <pc:docChg chg="undo custSel addSld delSld modSld sldOrd">
      <pc:chgData name="Pavlína Bazalová" userId="e219d983-eaf7-45be-b67d-109fd92f69b5" providerId="ADAL" clId="{524DA2D7-140A-4640-99D2-02EB9628DACB}" dt="2022-11-21T08:37:32.199" v="5655" actId="20577"/>
      <pc:docMkLst>
        <pc:docMk/>
      </pc:docMkLst>
      <pc:sldChg chg="delSp modSp new mod">
        <pc:chgData name="Pavlína Bazalová" userId="e219d983-eaf7-45be-b67d-109fd92f69b5" providerId="ADAL" clId="{524DA2D7-140A-4640-99D2-02EB9628DACB}" dt="2022-11-21T04:14:50.316" v="292" actId="20577"/>
        <pc:sldMkLst>
          <pc:docMk/>
          <pc:sldMk cId="4288667084" sldId="283"/>
        </pc:sldMkLst>
        <pc:spChg chg="del">
          <ac:chgData name="Pavlína Bazalová" userId="e219d983-eaf7-45be-b67d-109fd92f69b5" providerId="ADAL" clId="{524DA2D7-140A-4640-99D2-02EB9628DACB}" dt="2022-11-21T04:12:45.305" v="98" actId="478"/>
          <ac:spMkLst>
            <pc:docMk/>
            <pc:sldMk cId="4288667084" sldId="283"/>
            <ac:spMk id="2" creationId="{C3168C54-1A06-ADC6-06D9-C1DD81C4D40A}"/>
          </ac:spMkLst>
        </pc:spChg>
        <pc:spChg chg="mod">
          <ac:chgData name="Pavlína Bazalová" userId="e219d983-eaf7-45be-b67d-109fd92f69b5" providerId="ADAL" clId="{524DA2D7-140A-4640-99D2-02EB9628DACB}" dt="2022-11-21T04:09:48.553" v="14" actId="20577"/>
          <ac:spMkLst>
            <pc:docMk/>
            <pc:sldMk cId="4288667084" sldId="283"/>
            <ac:spMk id="4" creationId="{BEBD447B-250C-F232-7732-458E8D3B90C5}"/>
          </ac:spMkLst>
        </pc:spChg>
        <pc:spChg chg="mod">
          <ac:chgData name="Pavlína Bazalová" userId="e219d983-eaf7-45be-b67d-109fd92f69b5" providerId="ADAL" clId="{524DA2D7-140A-4640-99D2-02EB9628DACB}" dt="2022-11-21T04:14:50.316" v="292" actId="20577"/>
          <ac:spMkLst>
            <pc:docMk/>
            <pc:sldMk cId="4288667084" sldId="283"/>
            <ac:spMk id="5" creationId="{8B057FA6-62C8-6241-AB4D-ADA97FEA565B}"/>
          </ac:spMkLst>
        </pc:spChg>
      </pc:sldChg>
      <pc:sldChg chg="addSp delSp modSp new mod">
        <pc:chgData name="Pavlína Bazalová" userId="e219d983-eaf7-45be-b67d-109fd92f69b5" providerId="ADAL" clId="{524DA2D7-140A-4640-99D2-02EB9628DACB}" dt="2022-11-21T04:15:50.035" v="294" actId="478"/>
        <pc:sldMkLst>
          <pc:docMk/>
          <pc:sldMk cId="592817441" sldId="284"/>
        </pc:sldMkLst>
        <pc:spChg chg="del">
          <ac:chgData name="Pavlína Bazalová" userId="e219d983-eaf7-45be-b67d-109fd92f69b5" providerId="ADAL" clId="{524DA2D7-140A-4640-99D2-02EB9628DACB}" dt="2022-11-21T04:12:12.321" v="44" actId="478"/>
          <ac:spMkLst>
            <pc:docMk/>
            <pc:sldMk cId="592817441" sldId="284"/>
            <ac:spMk id="2" creationId="{10C4153A-89A0-9DEA-781E-3A046ADB2D1E}"/>
          </ac:spMkLst>
        </pc:spChg>
        <pc:spChg chg="mod">
          <ac:chgData name="Pavlína Bazalová" userId="e219d983-eaf7-45be-b67d-109fd92f69b5" providerId="ADAL" clId="{524DA2D7-140A-4640-99D2-02EB9628DACB}" dt="2022-11-21T04:12:41.990" v="97" actId="20577"/>
          <ac:spMkLst>
            <pc:docMk/>
            <pc:sldMk cId="592817441" sldId="284"/>
            <ac:spMk id="4" creationId="{0F6F0E13-871F-E8FB-249E-06B086829960}"/>
          </ac:spMkLst>
        </pc:spChg>
        <pc:spChg chg="del">
          <ac:chgData name="Pavlína Bazalová" userId="e219d983-eaf7-45be-b67d-109fd92f69b5" providerId="ADAL" clId="{524DA2D7-140A-4640-99D2-02EB9628DACB}" dt="2022-11-21T04:15:50.035" v="294" actId="478"/>
          <ac:spMkLst>
            <pc:docMk/>
            <pc:sldMk cId="592817441" sldId="284"/>
            <ac:spMk id="5" creationId="{C48C624E-E5DA-4858-7456-C3B7A110279D}"/>
          </ac:spMkLst>
        </pc:spChg>
        <pc:spChg chg="add mod">
          <ac:chgData name="Pavlína Bazalová" userId="e219d983-eaf7-45be-b67d-109fd92f69b5" providerId="ADAL" clId="{524DA2D7-140A-4640-99D2-02EB9628DACB}" dt="2022-11-21T04:12:32.701" v="80" actId="1076"/>
          <ac:spMkLst>
            <pc:docMk/>
            <pc:sldMk cId="592817441" sldId="284"/>
            <ac:spMk id="7" creationId="{E32E81E4-5D3A-D5CD-72F8-838A4638262F}"/>
          </ac:spMkLst>
        </pc:spChg>
        <pc:picChg chg="add mod">
          <ac:chgData name="Pavlína Bazalová" userId="e219d983-eaf7-45be-b67d-109fd92f69b5" providerId="ADAL" clId="{524DA2D7-140A-4640-99D2-02EB9628DACB}" dt="2022-11-21T04:15:48.385" v="293" actId="1076"/>
          <ac:picMkLst>
            <pc:docMk/>
            <pc:sldMk cId="592817441" sldId="284"/>
            <ac:picMk id="6" creationId="{B7AF7689-34A1-85DA-3DDA-70A757272B9A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4:21:00.336" v="627"/>
        <pc:sldMkLst>
          <pc:docMk/>
          <pc:sldMk cId="2154565208" sldId="285"/>
        </pc:sldMkLst>
        <pc:spChg chg="del">
          <ac:chgData name="Pavlína Bazalová" userId="e219d983-eaf7-45be-b67d-109fd92f69b5" providerId="ADAL" clId="{524DA2D7-140A-4640-99D2-02EB9628DACB}" dt="2022-11-21T04:19:27.241" v="510" actId="478"/>
          <ac:spMkLst>
            <pc:docMk/>
            <pc:sldMk cId="2154565208" sldId="285"/>
            <ac:spMk id="2" creationId="{B4DBAA5C-2413-E6A6-B33B-19C5EC1ADE37}"/>
          </ac:spMkLst>
        </pc:spChg>
        <pc:spChg chg="mod">
          <ac:chgData name="Pavlína Bazalová" userId="e219d983-eaf7-45be-b67d-109fd92f69b5" providerId="ADAL" clId="{524DA2D7-140A-4640-99D2-02EB9628DACB}" dt="2022-11-21T04:19:58.489" v="515" actId="20577"/>
          <ac:spMkLst>
            <pc:docMk/>
            <pc:sldMk cId="2154565208" sldId="285"/>
            <ac:spMk id="4" creationId="{DB2DD9C7-4277-8BB5-F12F-302B049251AE}"/>
          </ac:spMkLst>
        </pc:spChg>
        <pc:spChg chg="mod">
          <ac:chgData name="Pavlína Bazalová" userId="e219d983-eaf7-45be-b67d-109fd92f69b5" providerId="ADAL" clId="{524DA2D7-140A-4640-99D2-02EB9628DACB}" dt="2022-11-21T04:20:53.220" v="625" actId="113"/>
          <ac:spMkLst>
            <pc:docMk/>
            <pc:sldMk cId="2154565208" sldId="285"/>
            <ac:spMk id="5" creationId="{9B1DF48F-7D79-A6B8-9B70-C3AAF6B0C978}"/>
          </ac:spMkLst>
        </pc:spChg>
        <pc:picChg chg="add del mod">
          <ac:chgData name="Pavlína Bazalová" userId="e219d983-eaf7-45be-b67d-109fd92f69b5" providerId="ADAL" clId="{524DA2D7-140A-4640-99D2-02EB9628DACB}" dt="2022-11-21T04:21:00.336" v="627"/>
          <ac:picMkLst>
            <pc:docMk/>
            <pc:sldMk cId="2154565208" sldId="285"/>
            <ac:picMk id="6" creationId="{4F9128D6-DE31-7656-D161-717744C35103}"/>
          </ac:picMkLst>
        </pc:picChg>
      </pc:sldChg>
      <pc:sldChg chg="modSp add mod">
        <pc:chgData name="Pavlína Bazalová" userId="e219d983-eaf7-45be-b67d-109fd92f69b5" providerId="ADAL" clId="{524DA2D7-140A-4640-99D2-02EB9628DACB}" dt="2022-11-21T04:25:12.507" v="913" actId="20577"/>
        <pc:sldMkLst>
          <pc:docMk/>
          <pc:sldMk cId="1359911127" sldId="286"/>
        </pc:sldMkLst>
        <pc:spChg chg="mod">
          <ac:chgData name="Pavlína Bazalová" userId="e219d983-eaf7-45be-b67d-109fd92f69b5" providerId="ADAL" clId="{524DA2D7-140A-4640-99D2-02EB9628DACB}" dt="2022-11-21T04:25:12.507" v="913" actId="20577"/>
          <ac:spMkLst>
            <pc:docMk/>
            <pc:sldMk cId="1359911127" sldId="286"/>
            <ac:spMk id="5" creationId="{9B1DF48F-7D79-A6B8-9B70-C3AAF6B0C978}"/>
          </ac:spMkLst>
        </pc:spChg>
      </pc:sldChg>
      <pc:sldChg chg="addSp delSp modSp new mod">
        <pc:chgData name="Pavlína Bazalová" userId="e219d983-eaf7-45be-b67d-109fd92f69b5" providerId="ADAL" clId="{524DA2D7-140A-4640-99D2-02EB9628DACB}" dt="2022-11-21T04:29:07.679" v="1111" actId="20577"/>
        <pc:sldMkLst>
          <pc:docMk/>
          <pc:sldMk cId="492249879" sldId="287"/>
        </pc:sldMkLst>
        <pc:spChg chg="del">
          <ac:chgData name="Pavlína Bazalová" userId="e219d983-eaf7-45be-b67d-109fd92f69b5" providerId="ADAL" clId="{524DA2D7-140A-4640-99D2-02EB9628DACB}" dt="2022-11-21T04:27:47.892" v="1070" actId="478"/>
          <ac:spMkLst>
            <pc:docMk/>
            <pc:sldMk cId="492249879" sldId="287"/>
            <ac:spMk id="2" creationId="{80259F0C-355B-A0C8-0A6D-7192F499E5F0}"/>
          </ac:spMkLst>
        </pc:spChg>
        <pc:spChg chg="mod">
          <ac:chgData name="Pavlína Bazalová" userId="e219d983-eaf7-45be-b67d-109fd92f69b5" providerId="ADAL" clId="{524DA2D7-140A-4640-99D2-02EB9628DACB}" dt="2022-11-21T04:25:53.197" v="936" actId="20577"/>
          <ac:spMkLst>
            <pc:docMk/>
            <pc:sldMk cId="492249879" sldId="287"/>
            <ac:spMk id="4" creationId="{F331FC16-21A5-9084-94CD-2D1C885A0E1C}"/>
          </ac:spMkLst>
        </pc:spChg>
        <pc:spChg chg="mod">
          <ac:chgData name="Pavlína Bazalová" userId="e219d983-eaf7-45be-b67d-109fd92f69b5" providerId="ADAL" clId="{524DA2D7-140A-4640-99D2-02EB9628DACB}" dt="2022-11-21T04:29:07.679" v="1111" actId="20577"/>
          <ac:spMkLst>
            <pc:docMk/>
            <pc:sldMk cId="492249879" sldId="287"/>
            <ac:spMk id="5" creationId="{EB51E5D7-D342-D662-864F-3F82D47236A4}"/>
          </ac:spMkLst>
        </pc:spChg>
        <pc:spChg chg="add mod">
          <ac:chgData name="Pavlína Bazalová" userId="e219d983-eaf7-45be-b67d-109fd92f69b5" providerId="ADAL" clId="{524DA2D7-140A-4640-99D2-02EB9628DACB}" dt="2022-11-21T04:28:56.534" v="1083" actId="1076"/>
          <ac:spMkLst>
            <pc:docMk/>
            <pc:sldMk cId="492249879" sldId="287"/>
            <ac:spMk id="7" creationId="{2BF4F369-86AA-3598-32A3-8F0AEA100457}"/>
          </ac:spMkLst>
        </pc:spChg>
        <pc:picChg chg="add mod">
          <ac:chgData name="Pavlína Bazalová" userId="e219d983-eaf7-45be-b67d-109fd92f69b5" providerId="ADAL" clId="{524DA2D7-140A-4640-99D2-02EB9628DACB}" dt="2022-11-21T04:28:34.484" v="1075" actId="1076"/>
          <ac:picMkLst>
            <pc:docMk/>
            <pc:sldMk cId="492249879" sldId="287"/>
            <ac:picMk id="20482" creationId="{3FC4231F-33AB-86A0-2DD3-571EB5B589DC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4:32:54.117" v="1409" actId="1076"/>
        <pc:sldMkLst>
          <pc:docMk/>
          <pc:sldMk cId="1868313809" sldId="288"/>
        </pc:sldMkLst>
        <pc:spChg chg="del">
          <ac:chgData name="Pavlína Bazalová" userId="e219d983-eaf7-45be-b67d-109fd92f69b5" providerId="ADAL" clId="{524DA2D7-140A-4640-99D2-02EB9628DACB}" dt="2022-11-21T04:31:59.758" v="1394" actId="478"/>
          <ac:spMkLst>
            <pc:docMk/>
            <pc:sldMk cId="1868313809" sldId="288"/>
            <ac:spMk id="2" creationId="{B63798C7-70A6-6F31-8D1F-AF4BC49AC052}"/>
          </ac:spMkLst>
        </pc:spChg>
        <pc:spChg chg="mod">
          <ac:chgData name="Pavlína Bazalová" userId="e219d983-eaf7-45be-b67d-109fd92f69b5" providerId="ADAL" clId="{524DA2D7-140A-4640-99D2-02EB9628DACB}" dt="2022-11-21T04:30:04.168" v="1133" actId="20577"/>
          <ac:spMkLst>
            <pc:docMk/>
            <pc:sldMk cId="1868313809" sldId="288"/>
            <ac:spMk id="4" creationId="{3F0DDC52-2166-D9F5-BCE5-BCFAC56DFFE9}"/>
          </ac:spMkLst>
        </pc:spChg>
        <pc:spChg chg="mod">
          <ac:chgData name="Pavlína Bazalová" userId="e219d983-eaf7-45be-b67d-109fd92f69b5" providerId="ADAL" clId="{524DA2D7-140A-4640-99D2-02EB9628DACB}" dt="2022-11-21T04:32:31.084" v="1397" actId="14100"/>
          <ac:spMkLst>
            <pc:docMk/>
            <pc:sldMk cId="1868313809" sldId="288"/>
            <ac:spMk id="5" creationId="{9B654C76-3329-C88A-0A23-07659BE81782}"/>
          </ac:spMkLst>
        </pc:spChg>
        <pc:spChg chg="add mod">
          <ac:chgData name="Pavlína Bazalová" userId="e219d983-eaf7-45be-b67d-109fd92f69b5" providerId="ADAL" clId="{524DA2D7-140A-4640-99D2-02EB9628DACB}" dt="2022-11-21T04:32:54.117" v="1409" actId="1076"/>
          <ac:spMkLst>
            <pc:docMk/>
            <pc:sldMk cId="1868313809" sldId="288"/>
            <ac:spMk id="8" creationId="{A4652CDA-0598-7460-7CF8-79681A9D5E5F}"/>
          </ac:spMkLst>
        </pc:spChg>
        <pc:picChg chg="add mod">
          <ac:chgData name="Pavlína Bazalová" userId="e219d983-eaf7-45be-b67d-109fd92f69b5" providerId="ADAL" clId="{524DA2D7-140A-4640-99D2-02EB9628DACB}" dt="2022-11-21T04:32:32.310" v="1398" actId="571"/>
          <ac:picMkLst>
            <pc:docMk/>
            <pc:sldMk cId="1868313809" sldId="288"/>
            <ac:picMk id="6" creationId="{CE99F82B-4771-05DA-E9E4-B3444A7943D1}"/>
          </ac:picMkLst>
        </pc:picChg>
        <pc:picChg chg="add del mod">
          <ac:chgData name="Pavlína Bazalová" userId="e219d983-eaf7-45be-b67d-109fd92f69b5" providerId="ADAL" clId="{524DA2D7-140A-4640-99D2-02EB9628DACB}" dt="2022-11-21T04:32:33.215" v="1399" actId="478"/>
          <ac:picMkLst>
            <pc:docMk/>
            <pc:sldMk cId="1868313809" sldId="288"/>
            <ac:picMk id="21506" creationId="{626821E4-D912-9414-7119-DC684F286665}"/>
          </ac:picMkLst>
        </pc:picChg>
      </pc:sldChg>
      <pc:sldChg chg="delSp modSp new mod">
        <pc:chgData name="Pavlína Bazalová" userId="e219d983-eaf7-45be-b67d-109fd92f69b5" providerId="ADAL" clId="{524DA2D7-140A-4640-99D2-02EB9628DACB}" dt="2022-11-21T04:37:56.697" v="1945" actId="20577"/>
        <pc:sldMkLst>
          <pc:docMk/>
          <pc:sldMk cId="2579508364" sldId="289"/>
        </pc:sldMkLst>
        <pc:spChg chg="del">
          <ac:chgData name="Pavlína Bazalová" userId="e219d983-eaf7-45be-b67d-109fd92f69b5" providerId="ADAL" clId="{524DA2D7-140A-4640-99D2-02EB9628DACB}" dt="2022-11-21T04:34:37.384" v="1582" actId="478"/>
          <ac:spMkLst>
            <pc:docMk/>
            <pc:sldMk cId="2579508364" sldId="289"/>
            <ac:spMk id="2" creationId="{2212A4C0-23E5-E625-DEA5-F0C029F6AD28}"/>
          </ac:spMkLst>
        </pc:spChg>
        <pc:spChg chg="mod">
          <ac:chgData name="Pavlína Bazalová" userId="e219d983-eaf7-45be-b67d-109fd92f69b5" providerId="ADAL" clId="{524DA2D7-140A-4640-99D2-02EB9628DACB}" dt="2022-11-21T04:33:22.816" v="1463" actId="20577"/>
          <ac:spMkLst>
            <pc:docMk/>
            <pc:sldMk cId="2579508364" sldId="289"/>
            <ac:spMk id="4" creationId="{867149EC-AA99-A638-B26A-BC52B89D5A9C}"/>
          </ac:spMkLst>
        </pc:spChg>
        <pc:spChg chg="mod">
          <ac:chgData name="Pavlína Bazalová" userId="e219d983-eaf7-45be-b67d-109fd92f69b5" providerId="ADAL" clId="{524DA2D7-140A-4640-99D2-02EB9628DACB}" dt="2022-11-21T04:37:56.697" v="1945" actId="20577"/>
          <ac:spMkLst>
            <pc:docMk/>
            <pc:sldMk cId="2579508364" sldId="289"/>
            <ac:spMk id="5" creationId="{F9A16003-5D5A-F606-AB6F-B88AA63F92EE}"/>
          </ac:spMkLst>
        </pc:spChg>
      </pc:sldChg>
      <pc:sldChg chg="delSp modSp new mod">
        <pc:chgData name="Pavlína Bazalová" userId="e219d983-eaf7-45be-b67d-109fd92f69b5" providerId="ADAL" clId="{524DA2D7-140A-4640-99D2-02EB9628DACB}" dt="2022-11-21T05:23:18.655" v="2518" actId="20577"/>
        <pc:sldMkLst>
          <pc:docMk/>
          <pc:sldMk cId="1158353628" sldId="290"/>
        </pc:sldMkLst>
        <pc:spChg chg="del">
          <ac:chgData name="Pavlína Bazalová" userId="e219d983-eaf7-45be-b67d-109fd92f69b5" providerId="ADAL" clId="{524DA2D7-140A-4640-99D2-02EB9628DACB}" dt="2022-11-21T04:40:53.240" v="2201" actId="478"/>
          <ac:spMkLst>
            <pc:docMk/>
            <pc:sldMk cId="1158353628" sldId="290"/>
            <ac:spMk id="2" creationId="{131DD0D0-8D58-82EB-C1DA-B3703F569F4D}"/>
          </ac:spMkLst>
        </pc:spChg>
        <pc:spChg chg="mod">
          <ac:chgData name="Pavlína Bazalová" userId="e219d983-eaf7-45be-b67d-109fd92f69b5" providerId="ADAL" clId="{524DA2D7-140A-4640-99D2-02EB9628DACB}" dt="2022-11-21T04:40:24.730" v="2189" actId="20577"/>
          <ac:spMkLst>
            <pc:docMk/>
            <pc:sldMk cId="1158353628" sldId="290"/>
            <ac:spMk id="4" creationId="{9C671E11-F6DF-48D5-CB6F-12FE748AB71B}"/>
          </ac:spMkLst>
        </pc:spChg>
        <pc:spChg chg="mod">
          <ac:chgData name="Pavlína Bazalová" userId="e219d983-eaf7-45be-b67d-109fd92f69b5" providerId="ADAL" clId="{524DA2D7-140A-4640-99D2-02EB9628DACB}" dt="2022-11-21T05:23:18.655" v="2518" actId="20577"/>
          <ac:spMkLst>
            <pc:docMk/>
            <pc:sldMk cId="1158353628" sldId="290"/>
            <ac:spMk id="5" creationId="{31DEACD3-5E1E-A0FA-2C7B-265673977D4D}"/>
          </ac:spMkLst>
        </pc:spChg>
      </pc:sldChg>
      <pc:sldChg chg="modSp add mod">
        <pc:chgData name="Pavlína Bazalová" userId="e219d983-eaf7-45be-b67d-109fd92f69b5" providerId="ADAL" clId="{524DA2D7-140A-4640-99D2-02EB9628DACB}" dt="2022-11-21T04:39:46.589" v="2162" actId="12"/>
        <pc:sldMkLst>
          <pc:docMk/>
          <pc:sldMk cId="3837702483" sldId="291"/>
        </pc:sldMkLst>
        <pc:spChg chg="mod">
          <ac:chgData name="Pavlína Bazalová" userId="e219d983-eaf7-45be-b67d-109fd92f69b5" providerId="ADAL" clId="{524DA2D7-140A-4640-99D2-02EB9628DACB}" dt="2022-11-21T04:38:33.477" v="1964" actId="20577"/>
          <ac:spMkLst>
            <pc:docMk/>
            <pc:sldMk cId="3837702483" sldId="291"/>
            <ac:spMk id="4" creationId="{867149EC-AA99-A638-B26A-BC52B89D5A9C}"/>
          </ac:spMkLst>
        </pc:spChg>
        <pc:spChg chg="mod">
          <ac:chgData name="Pavlína Bazalová" userId="e219d983-eaf7-45be-b67d-109fd92f69b5" providerId="ADAL" clId="{524DA2D7-140A-4640-99D2-02EB9628DACB}" dt="2022-11-21T04:39:46.589" v="2162" actId="12"/>
          <ac:spMkLst>
            <pc:docMk/>
            <pc:sldMk cId="3837702483" sldId="291"/>
            <ac:spMk id="5" creationId="{F9A16003-5D5A-F606-AB6F-B88AA63F92EE}"/>
          </ac:spMkLst>
        </pc:spChg>
      </pc:sldChg>
      <pc:sldChg chg="addSp delSp modSp new mod">
        <pc:chgData name="Pavlína Bazalová" userId="e219d983-eaf7-45be-b67d-109fd92f69b5" providerId="ADAL" clId="{524DA2D7-140A-4640-99D2-02EB9628DACB}" dt="2022-11-21T05:22:48.198" v="2500" actId="404"/>
        <pc:sldMkLst>
          <pc:docMk/>
          <pc:sldMk cId="1657583950" sldId="292"/>
        </pc:sldMkLst>
        <pc:spChg chg="del">
          <ac:chgData name="Pavlína Bazalová" userId="e219d983-eaf7-45be-b67d-109fd92f69b5" providerId="ADAL" clId="{524DA2D7-140A-4640-99D2-02EB9628DACB}" dt="2022-11-21T05:22:01.722" v="2424" actId="478"/>
          <ac:spMkLst>
            <pc:docMk/>
            <pc:sldMk cId="1657583950" sldId="292"/>
            <ac:spMk id="2" creationId="{47BEB0A7-2B0D-4342-074D-194E7F01FD94}"/>
          </ac:spMkLst>
        </pc:spChg>
        <pc:spChg chg="mod">
          <ac:chgData name="Pavlína Bazalová" userId="e219d983-eaf7-45be-b67d-109fd92f69b5" providerId="ADAL" clId="{524DA2D7-140A-4640-99D2-02EB9628DACB}" dt="2022-11-21T05:22:16.565" v="2448" actId="20577"/>
          <ac:spMkLst>
            <pc:docMk/>
            <pc:sldMk cId="1657583950" sldId="292"/>
            <ac:spMk id="4" creationId="{ABF1B84B-43F3-0A8B-D962-23FE0933F385}"/>
          </ac:spMkLst>
        </pc:spChg>
        <pc:spChg chg="del">
          <ac:chgData name="Pavlína Bazalová" userId="e219d983-eaf7-45be-b67d-109fd92f69b5" providerId="ADAL" clId="{524DA2D7-140A-4640-99D2-02EB9628DACB}" dt="2022-11-21T05:22:03.813" v="2425" actId="478"/>
          <ac:spMkLst>
            <pc:docMk/>
            <pc:sldMk cId="1657583950" sldId="292"/>
            <ac:spMk id="5" creationId="{CB4805B2-EFF8-0B3C-3715-9C4DDA75DCF7}"/>
          </ac:spMkLst>
        </pc:spChg>
        <pc:spChg chg="add mod">
          <ac:chgData name="Pavlína Bazalová" userId="e219d983-eaf7-45be-b67d-109fd92f69b5" providerId="ADAL" clId="{524DA2D7-140A-4640-99D2-02EB9628DACB}" dt="2022-11-21T05:22:48.198" v="2500" actId="404"/>
          <ac:spMkLst>
            <pc:docMk/>
            <pc:sldMk cId="1657583950" sldId="292"/>
            <ac:spMk id="7" creationId="{A19D7D38-E38B-6AD8-5844-BACE2236F179}"/>
          </ac:spMkLst>
        </pc:spChg>
        <pc:picChg chg="add mod">
          <ac:chgData name="Pavlína Bazalová" userId="e219d983-eaf7-45be-b67d-109fd92f69b5" providerId="ADAL" clId="{524DA2D7-140A-4640-99D2-02EB9628DACB}" dt="2022-11-21T05:21:59.728" v="2423" actId="1076"/>
          <ac:picMkLst>
            <pc:docMk/>
            <pc:sldMk cId="1657583950" sldId="292"/>
            <ac:picMk id="22529" creationId="{E1D5CE79-B695-055E-6F8E-B875BE420C53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5:26:29.743" v="2556" actId="1076"/>
        <pc:sldMkLst>
          <pc:docMk/>
          <pc:sldMk cId="883623803" sldId="293"/>
        </pc:sldMkLst>
        <pc:spChg chg="del">
          <ac:chgData name="Pavlína Bazalová" userId="e219d983-eaf7-45be-b67d-109fd92f69b5" providerId="ADAL" clId="{524DA2D7-140A-4640-99D2-02EB9628DACB}" dt="2022-11-21T05:23:31.483" v="2534" actId="478"/>
          <ac:spMkLst>
            <pc:docMk/>
            <pc:sldMk cId="883623803" sldId="293"/>
            <ac:spMk id="2" creationId="{65CBA7DA-70D2-865C-BB59-49A4950FE0ED}"/>
          </ac:spMkLst>
        </pc:spChg>
        <pc:spChg chg="mod">
          <ac:chgData name="Pavlína Bazalová" userId="e219d983-eaf7-45be-b67d-109fd92f69b5" providerId="ADAL" clId="{524DA2D7-140A-4640-99D2-02EB9628DACB}" dt="2022-11-21T05:23:29.136" v="2533" actId="20577"/>
          <ac:spMkLst>
            <pc:docMk/>
            <pc:sldMk cId="883623803" sldId="293"/>
            <ac:spMk id="4" creationId="{3F650440-BAAF-4B8F-39E3-B3B4FC1FFA5E}"/>
          </ac:spMkLst>
        </pc:spChg>
        <pc:spChg chg="del mod">
          <ac:chgData name="Pavlína Bazalová" userId="e219d983-eaf7-45be-b67d-109fd92f69b5" providerId="ADAL" clId="{524DA2D7-140A-4640-99D2-02EB9628DACB}" dt="2022-11-21T05:26:10.693" v="2546" actId="478"/>
          <ac:spMkLst>
            <pc:docMk/>
            <pc:sldMk cId="883623803" sldId="293"/>
            <ac:spMk id="5" creationId="{A9B82C2B-E988-54CC-4155-7CE9C17B257A}"/>
          </ac:spMkLst>
        </pc:spChg>
        <pc:spChg chg="add del">
          <ac:chgData name="Pavlína Bazalová" userId="e219d983-eaf7-45be-b67d-109fd92f69b5" providerId="ADAL" clId="{524DA2D7-140A-4640-99D2-02EB9628DACB}" dt="2022-11-21T05:25:23.377" v="2541" actId="478"/>
          <ac:spMkLst>
            <pc:docMk/>
            <pc:sldMk cId="883623803" sldId="293"/>
            <ac:spMk id="6" creationId="{A13E0BB5-878D-81B4-094C-FF84A7903C5F}"/>
          </ac:spMkLst>
        </pc:spChg>
        <pc:spChg chg="add del mod">
          <ac:chgData name="Pavlína Bazalová" userId="e219d983-eaf7-45be-b67d-109fd92f69b5" providerId="ADAL" clId="{524DA2D7-140A-4640-99D2-02EB9628DACB}" dt="2022-11-21T05:25:23.377" v="2541" actId="478"/>
          <ac:spMkLst>
            <pc:docMk/>
            <pc:sldMk cId="883623803" sldId="293"/>
            <ac:spMk id="7" creationId="{131A5BE3-CCB6-8A9E-C331-CA3D60730ED6}"/>
          </ac:spMkLst>
        </pc:spChg>
        <pc:spChg chg="add mod">
          <ac:chgData name="Pavlína Bazalová" userId="e219d983-eaf7-45be-b67d-109fd92f69b5" providerId="ADAL" clId="{524DA2D7-140A-4640-99D2-02EB9628DACB}" dt="2022-11-21T05:26:29.743" v="2556" actId="1076"/>
          <ac:spMkLst>
            <pc:docMk/>
            <pc:sldMk cId="883623803" sldId="293"/>
            <ac:spMk id="10" creationId="{357283CD-E490-DD8A-2A77-0DF3266CB550}"/>
          </ac:spMkLst>
        </pc:spChg>
        <pc:picChg chg="add mod">
          <ac:chgData name="Pavlína Bazalová" userId="e219d983-eaf7-45be-b67d-109fd92f69b5" providerId="ADAL" clId="{524DA2D7-140A-4640-99D2-02EB9628DACB}" dt="2022-11-21T05:26:15.093" v="2547" actId="1076"/>
          <ac:picMkLst>
            <pc:docMk/>
            <pc:sldMk cId="883623803" sldId="293"/>
            <ac:picMk id="8" creationId="{6AEC78D6-D571-0932-CD55-32D6F1374170}"/>
          </ac:picMkLst>
        </pc:picChg>
        <pc:picChg chg="add del mod">
          <ac:chgData name="Pavlína Bazalová" userId="e219d983-eaf7-45be-b67d-109fd92f69b5" providerId="ADAL" clId="{524DA2D7-140A-4640-99D2-02EB9628DACB}" dt="2022-11-21T05:25:00.343" v="2538" actId="478"/>
          <ac:picMkLst>
            <pc:docMk/>
            <pc:sldMk cId="883623803" sldId="293"/>
            <ac:picMk id="23554" creationId="{1BCEB129-C0D3-4861-20BD-F57A3BA1E08F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5:32:11.708" v="2833" actId="14100"/>
        <pc:sldMkLst>
          <pc:docMk/>
          <pc:sldMk cId="534792128" sldId="294"/>
        </pc:sldMkLst>
        <pc:spChg chg="del">
          <ac:chgData name="Pavlína Bazalová" userId="e219d983-eaf7-45be-b67d-109fd92f69b5" providerId="ADAL" clId="{524DA2D7-140A-4640-99D2-02EB9628DACB}" dt="2022-11-21T05:29:27.075" v="2805" actId="478"/>
          <ac:spMkLst>
            <pc:docMk/>
            <pc:sldMk cId="534792128" sldId="294"/>
            <ac:spMk id="2" creationId="{A9673A4B-80A3-AE96-2139-D1AD363B0B0D}"/>
          </ac:spMkLst>
        </pc:spChg>
        <pc:spChg chg="mod">
          <ac:chgData name="Pavlína Bazalová" userId="e219d983-eaf7-45be-b67d-109fd92f69b5" providerId="ADAL" clId="{524DA2D7-140A-4640-99D2-02EB9628DACB}" dt="2022-11-21T05:27:08.373" v="2588" actId="20577"/>
          <ac:spMkLst>
            <pc:docMk/>
            <pc:sldMk cId="534792128" sldId="294"/>
            <ac:spMk id="4" creationId="{8D3C6DDA-EE28-87D8-4D3C-1552C3C08CD5}"/>
          </ac:spMkLst>
        </pc:spChg>
        <pc:spChg chg="mod">
          <ac:chgData name="Pavlína Bazalová" userId="e219d983-eaf7-45be-b67d-109fd92f69b5" providerId="ADAL" clId="{524DA2D7-140A-4640-99D2-02EB9628DACB}" dt="2022-11-21T05:31:48.242" v="2825" actId="115"/>
          <ac:spMkLst>
            <pc:docMk/>
            <pc:sldMk cId="534792128" sldId="294"/>
            <ac:spMk id="5" creationId="{0EF7BA9B-CF7B-6548-7494-D3BE733C87C6}"/>
          </ac:spMkLst>
        </pc:spChg>
        <pc:spChg chg="add mod">
          <ac:chgData name="Pavlína Bazalová" userId="e219d983-eaf7-45be-b67d-109fd92f69b5" providerId="ADAL" clId="{524DA2D7-140A-4640-99D2-02EB9628DACB}" dt="2022-11-21T05:32:11.708" v="2833" actId="14100"/>
          <ac:spMkLst>
            <pc:docMk/>
            <pc:sldMk cId="534792128" sldId="294"/>
            <ac:spMk id="7" creationId="{C883BC08-FA4B-A500-0785-5DD35B96D25E}"/>
          </ac:spMkLst>
        </pc:spChg>
        <pc:picChg chg="add mod">
          <ac:chgData name="Pavlína Bazalová" userId="e219d983-eaf7-45be-b67d-109fd92f69b5" providerId="ADAL" clId="{524DA2D7-140A-4640-99D2-02EB9628DACB}" dt="2022-11-21T05:31:42.455" v="2823" actId="1076"/>
          <ac:picMkLst>
            <pc:docMk/>
            <pc:sldMk cId="534792128" sldId="294"/>
            <ac:picMk id="24578" creationId="{5C603F10-75FC-E7CD-91BB-F052B1C15770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5:38:39.284" v="3220" actId="13822"/>
        <pc:sldMkLst>
          <pc:docMk/>
          <pc:sldMk cId="4273046204" sldId="295"/>
        </pc:sldMkLst>
        <pc:spChg chg="del">
          <ac:chgData name="Pavlína Bazalová" userId="e219d983-eaf7-45be-b67d-109fd92f69b5" providerId="ADAL" clId="{524DA2D7-140A-4640-99D2-02EB9628DACB}" dt="2022-11-21T05:35:18.020" v="2999" actId="478"/>
          <ac:spMkLst>
            <pc:docMk/>
            <pc:sldMk cId="4273046204" sldId="295"/>
            <ac:spMk id="2" creationId="{35A5F573-D215-13B0-4092-A6720B2A1ABE}"/>
          </ac:spMkLst>
        </pc:spChg>
        <pc:spChg chg="mod">
          <ac:chgData name="Pavlína Bazalová" userId="e219d983-eaf7-45be-b67d-109fd92f69b5" providerId="ADAL" clId="{524DA2D7-140A-4640-99D2-02EB9628DACB}" dt="2022-11-21T05:33:23.443" v="2861" actId="20577"/>
          <ac:spMkLst>
            <pc:docMk/>
            <pc:sldMk cId="4273046204" sldId="295"/>
            <ac:spMk id="4" creationId="{9C272D27-5DA6-422D-B499-2E0CF62BCD00}"/>
          </ac:spMkLst>
        </pc:spChg>
        <pc:spChg chg="mod">
          <ac:chgData name="Pavlína Bazalová" userId="e219d983-eaf7-45be-b67d-109fd92f69b5" providerId="ADAL" clId="{524DA2D7-140A-4640-99D2-02EB9628DACB}" dt="2022-11-21T05:38:20.970" v="3168" actId="113"/>
          <ac:spMkLst>
            <pc:docMk/>
            <pc:sldMk cId="4273046204" sldId="295"/>
            <ac:spMk id="5" creationId="{F9CC764A-6275-41B5-4334-F236FD06A60F}"/>
          </ac:spMkLst>
        </pc:spChg>
        <pc:spChg chg="add mod">
          <ac:chgData name="Pavlína Bazalová" userId="e219d983-eaf7-45be-b67d-109fd92f69b5" providerId="ADAL" clId="{524DA2D7-140A-4640-99D2-02EB9628DACB}" dt="2022-11-21T05:38:39.284" v="3220" actId="13822"/>
          <ac:spMkLst>
            <pc:docMk/>
            <pc:sldMk cId="4273046204" sldId="295"/>
            <ac:spMk id="6" creationId="{5FB006B3-2F4F-17A6-3AFD-FD31F92659D0}"/>
          </ac:spMkLst>
        </pc:spChg>
      </pc:sldChg>
      <pc:sldChg chg="delSp modSp new mod">
        <pc:chgData name="Pavlína Bazalová" userId="e219d983-eaf7-45be-b67d-109fd92f69b5" providerId="ADAL" clId="{524DA2D7-140A-4640-99D2-02EB9628DACB}" dt="2022-11-21T05:47:30.651" v="3757" actId="403"/>
        <pc:sldMkLst>
          <pc:docMk/>
          <pc:sldMk cId="1214070977" sldId="296"/>
        </pc:sldMkLst>
        <pc:spChg chg="del">
          <ac:chgData name="Pavlína Bazalová" userId="e219d983-eaf7-45be-b67d-109fd92f69b5" providerId="ADAL" clId="{524DA2D7-140A-4640-99D2-02EB9628DACB}" dt="2022-11-21T05:43:44.856" v="3593" actId="478"/>
          <ac:spMkLst>
            <pc:docMk/>
            <pc:sldMk cId="1214070977" sldId="296"/>
            <ac:spMk id="2" creationId="{FC7661BD-92AC-EDF5-C592-A16D8ACB4780}"/>
          </ac:spMkLst>
        </pc:spChg>
        <pc:spChg chg="mod">
          <ac:chgData name="Pavlína Bazalová" userId="e219d983-eaf7-45be-b67d-109fd92f69b5" providerId="ADAL" clId="{524DA2D7-140A-4640-99D2-02EB9628DACB}" dt="2022-11-21T05:40:03.444" v="3346" actId="20577"/>
          <ac:spMkLst>
            <pc:docMk/>
            <pc:sldMk cId="1214070977" sldId="296"/>
            <ac:spMk id="4" creationId="{5FB1EA62-9FAB-ACF1-17AC-0347121745B0}"/>
          </ac:spMkLst>
        </pc:spChg>
        <pc:spChg chg="mod">
          <ac:chgData name="Pavlína Bazalová" userId="e219d983-eaf7-45be-b67d-109fd92f69b5" providerId="ADAL" clId="{524DA2D7-140A-4640-99D2-02EB9628DACB}" dt="2022-11-21T05:47:30.651" v="3757" actId="403"/>
          <ac:spMkLst>
            <pc:docMk/>
            <pc:sldMk cId="1214070977" sldId="296"/>
            <ac:spMk id="5" creationId="{8BAEBF45-EB17-BB9C-E8BC-E8AFDEFFB304}"/>
          </ac:spMkLst>
        </pc:spChg>
      </pc:sldChg>
      <pc:sldChg chg="addSp delSp modSp add mod">
        <pc:chgData name="Pavlína Bazalová" userId="e219d983-eaf7-45be-b67d-109fd92f69b5" providerId="ADAL" clId="{524DA2D7-140A-4640-99D2-02EB9628DACB}" dt="2022-11-21T07:42:11.551" v="3849" actId="20577"/>
        <pc:sldMkLst>
          <pc:docMk/>
          <pc:sldMk cId="4150093958" sldId="297"/>
        </pc:sldMkLst>
        <pc:spChg chg="mod">
          <ac:chgData name="Pavlína Bazalová" userId="e219d983-eaf7-45be-b67d-109fd92f69b5" providerId="ADAL" clId="{524DA2D7-140A-4640-99D2-02EB9628DACB}" dt="2022-11-21T07:42:11.551" v="3849" actId="20577"/>
          <ac:spMkLst>
            <pc:docMk/>
            <pc:sldMk cId="4150093958" sldId="297"/>
            <ac:spMk id="5" creationId="{8BAEBF45-EB17-BB9C-E8BC-E8AFDEFFB304}"/>
          </ac:spMkLst>
        </pc:spChg>
        <pc:spChg chg="add mod">
          <ac:chgData name="Pavlína Bazalová" userId="e219d983-eaf7-45be-b67d-109fd92f69b5" providerId="ADAL" clId="{524DA2D7-140A-4640-99D2-02EB9628DACB}" dt="2022-11-21T05:48:05.224" v="3797" actId="404"/>
          <ac:spMkLst>
            <pc:docMk/>
            <pc:sldMk cId="4150093958" sldId="297"/>
            <ac:spMk id="6" creationId="{22142557-46E5-503A-3CDE-8F1B9EC6F866}"/>
          </ac:spMkLst>
        </pc:spChg>
        <pc:picChg chg="add del mod">
          <ac:chgData name="Pavlína Bazalová" userId="e219d983-eaf7-45be-b67d-109fd92f69b5" providerId="ADAL" clId="{524DA2D7-140A-4640-99D2-02EB9628DACB}" dt="2022-11-21T05:45:31.240" v="3612"/>
          <ac:picMkLst>
            <pc:docMk/>
            <pc:sldMk cId="4150093958" sldId="297"/>
            <ac:picMk id="25601" creationId="{CE41547F-24EC-851E-F3D7-2A1089ECE9FD}"/>
          </ac:picMkLst>
        </pc:picChg>
        <pc:picChg chg="add mod">
          <ac:chgData name="Pavlína Bazalová" userId="e219d983-eaf7-45be-b67d-109fd92f69b5" providerId="ADAL" clId="{524DA2D7-140A-4640-99D2-02EB9628DACB}" dt="2022-11-21T05:45:40.660" v="3615" actId="1076"/>
          <ac:picMkLst>
            <pc:docMk/>
            <pc:sldMk cId="4150093958" sldId="297"/>
            <ac:picMk id="25602" creationId="{E0889314-58CD-3983-A6EE-6507FA60650D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7:47:03.671" v="4069" actId="113"/>
        <pc:sldMkLst>
          <pc:docMk/>
          <pc:sldMk cId="702876255" sldId="298"/>
        </pc:sldMkLst>
        <pc:spChg chg="del">
          <ac:chgData name="Pavlína Bazalová" userId="e219d983-eaf7-45be-b67d-109fd92f69b5" providerId="ADAL" clId="{524DA2D7-140A-4640-99D2-02EB9628DACB}" dt="2022-11-21T07:43:07.739" v="3882" actId="478"/>
          <ac:spMkLst>
            <pc:docMk/>
            <pc:sldMk cId="702876255" sldId="298"/>
            <ac:spMk id="2" creationId="{165C2795-EB92-CA79-CE8D-D81EF783751B}"/>
          </ac:spMkLst>
        </pc:spChg>
        <pc:spChg chg="mod">
          <ac:chgData name="Pavlína Bazalová" userId="e219d983-eaf7-45be-b67d-109fd92f69b5" providerId="ADAL" clId="{524DA2D7-140A-4640-99D2-02EB9628DACB}" dt="2022-11-21T07:43:02.054" v="3881" actId="20577"/>
          <ac:spMkLst>
            <pc:docMk/>
            <pc:sldMk cId="702876255" sldId="298"/>
            <ac:spMk id="4" creationId="{92C9386D-BCED-6603-380B-DDFC37C41B44}"/>
          </ac:spMkLst>
        </pc:spChg>
        <pc:spChg chg="mod">
          <ac:chgData name="Pavlína Bazalová" userId="e219d983-eaf7-45be-b67d-109fd92f69b5" providerId="ADAL" clId="{524DA2D7-140A-4640-99D2-02EB9628DACB}" dt="2022-11-21T07:47:03.671" v="4069" actId="113"/>
          <ac:spMkLst>
            <pc:docMk/>
            <pc:sldMk cId="702876255" sldId="298"/>
            <ac:spMk id="5" creationId="{82C9A295-1FAA-3174-73F6-31E011115E5E}"/>
          </ac:spMkLst>
        </pc:spChg>
        <pc:spChg chg="add mod">
          <ac:chgData name="Pavlína Bazalová" userId="e219d983-eaf7-45be-b67d-109fd92f69b5" providerId="ADAL" clId="{524DA2D7-140A-4640-99D2-02EB9628DACB}" dt="2022-11-21T07:45:04.434" v="3992" actId="1076"/>
          <ac:spMkLst>
            <pc:docMk/>
            <pc:sldMk cId="702876255" sldId="298"/>
            <ac:spMk id="7" creationId="{079BF688-371F-2A5D-1ADD-DF448DF164B3}"/>
          </ac:spMkLst>
        </pc:spChg>
        <pc:picChg chg="add mod">
          <ac:chgData name="Pavlína Bazalová" userId="e219d983-eaf7-45be-b67d-109fd92f69b5" providerId="ADAL" clId="{524DA2D7-140A-4640-99D2-02EB9628DACB}" dt="2022-11-21T07:44:25.017" v="3982" actId="1076"/>
          <ac:picMkLst>
            <pc:docMk/>
            <pc:sldMk cId="702876255" sldId="298"/>
            <ac:picMk id="26626" creationId="{59419995-7DA2-27FB-C724-F68C71FE3926}"/>
          </ac:picMkLst>
        </pc:picChg>
      </pc:sldChg>
      <pc:sldChg chg="addSp delSp modSp new mod chgLayout">
        <pc:chgData name="Pavlína Bazalová" userId="e219d983-eaf7-45be-b67d-109fd92f69b5" providerId="ADAL" clId="{524DA2D7-140A-4640-99D2-02EB9628DACB}" dt="2022-11-21T07:56:00.763" v="4351" actId="1076"/>
        <pc:sldMkLst>
          <pc:docMk/>
          <pc:sldMk cId="719120693" sldId="299"/>
        </pc:sldMkLst>
        <pc:spChg chg="del">
          <ac:chgData name="Pavlína Bazalová" userId="e219d983-eaf7-45be-b67d-109fd92f69b5" providerId="ADAL" clId="{524DA2D7-140A-4640-99D2-02EB9628DACB}" dt="2022-11-21T07:47:31.124" v="4071" actId="478"/>
          <ac:spMkLst>
            <pc:docMk/>
            <pc:sldMk cId="719120693" sldId="299"/>
            <ac:spMk id="2" creationId="{CAB0DF67-77D2-308A-574A-543F53DAC7FC}"/>
          </ac:spMkLst>
        </pc:spChg>
        <pc:spChg chg="mod ord">
          <ac:chgData name="Pavlína Bazalová" userId="e219d983-eaf7-45be-b67d-109fd92f69b5" providerId="ADAL" clId="{524DA2D7-140A-4640-99D2-02EB9628DACB}" dt="2022-11-21T07:51:34.579" v="4160" actId="700"/>
          <ac:spMkLst>
            <pc:docMk/>
            <pc:sldMk cId="719120693" sldId="299"/>
            <ac:spMk id="3" creationId="{C2D92187-2FF1-B086-A15C-DC8D9AC3FECB}"/>
          </ac:spMkLst>
        </pc:spChg>
        <pc:spChg chg="mod ord">
          <ac:chgData name="Pavlína Bazalová" userId="e219d983-eaf7-45be-b67d-109fd92f69b5" providerId="ADAL" clId="{524DA2D7-140A-4640-99D2-02EB9628DACB}" dt="2022-11-21T07:51:34.579" v="4160" actId="700"/>
          <ac:spMkLst>
            <pc:docMk/>
            <pc:sldMk cId="719120693" sldId="299"/>
            <ac:spMk id="4" creationId="{62C2FFA6-F058-A4E9-3F44-DEB434F98A3C}"/>
          </ac:spMkLst>
        </pc:spChg>
        <pc:spChg chg="del">
          <ac:chgData name="Pavlína Bazalová" userId="e219d983-eaf7-45be-b67d-109fd92f69b5" providerId="ADAL" clId="{524DA2D7-140A-4640-99D2-02EB9628DACB}" dt="2022-11-21T07:47:43.553" v="4090" actId="478"/>
          <ac:spMkLst>
            <pc:docMk/>
            <pc:sldMk cId="719120693" sldId="299"/>
            <ac:spMk id="5" creationId="{9F0B9845-000E-6D74-C88D-3E2845936913}"/>
          </ac:spMkLst>
        </pc:spChg>
        <pc:spChg chg="add mod ord">
          <ac:chgData name="Pavlína Bazalová" userId="e219d983-eaf7-45be-b67d-109fd92f69b5" providerId="ADAL" clId="{524DA2D7-140A-4640-99D2-02EB9628DACB}" dt="2022-11-21T07:55:41.046" v="4341" actId="14100"/>
          <ac:spMkLst>
            <pc:docMk/>
            <pc:sldMk cId="719120693" sldId="299"/>
            <ac:spMk id="6" creationId="{84960ABD-336C-8BBD-B20F-4652F0E87661}"/>
          </ac:spMkLst>
        </pc:spChg>
        <pc:spChg chg="add mod">
          <ac:chgData name="Pavlína Bazalová" userId="e219d983-eaf7-45be-b67d-109fd92f69b5" providerId="ADAL" clId="{524DA2D7-140A-4640-99D2-02EB9628DACB}" dt="2022-11-21T07:56:00.763" v="4351" actId="1076"/>
          <ac:spMkLst>
            <pc:docMk/>
            <pc:sldMk cId="719120693" sldId="299"/>
            <ac:spMk id="9" creationId="{95ADC289-901C-46E0-000C-5D86AE2E6C6D}"/>
          </ac:spMkLst>
        </pc:spChg>
        <pc:picChg chg="add mod">
          <ac:chgData name="Pavlína Bazalová" userId="e219d983-eaf7-45be-b67d-109fd92f69b5" providerId="ADAL" clId="{524DA2D7-140A-4640-99D2-02EB9628DACB}" dt="2022-11-21T07:55:44.661" v="4343" actId="571"/>
          <ac:picMkLst>
            <pc:docMk/>
            <pc:sldMk cId="719120693" sldId="299"/>
            <ac:picMk id="7" creationId="{72F26E13-1DD7-18E3-862F-1C3E1EC20D78}"/>
          </ac:picMkLst>
        </pc:picChg>
        <pc:picChg chg="add del">
          <ac:chgData name="Pavlína Bazalová" userId="e219d983-eaf7-45be-b67d-109fd92f69b5" providerId="ADAL" clId="{524DA2D7-140A-4640-99D2-02EB9628DACB}" dt="2022-11-21T07:55:45.888" v="4344" actId="478"/>
          <ac:picMkLst>
            <pc:docMk/>
            <pc:sldMk cId="719120693" sldId="299"/>
            <ac:picMk id="28674" creationId="{9C5EA852-0AF4-0337-95C8-DAAD9E099414}"/>
          </ac:picMkLst>
        </pc:picChg>
      </pc:sldChg>
      <pc:sldChg chg="addSp modSp add mod ord">
        <pc:chgData name="Pavlína Bazalová" userId="e219d983-eaf7-45be-b67d-109fd92f69b5" providerId="ADAL" clId="{524DA2D7-140A-4640-99D2-02EB9628DACB}" dt="2022-11-21T07:50:18.950" v="4142" actId="1076"/>
        <pc:sldMkLst>
          <pc:docMk/>
          <pc:sldMk cId="2032667431" sldId="300"/>
        </pc:sldMkLst>
        <pc:spChg chg="add mod">
          <ac:chgData name="Pavlína Bazalová" userId="e219d983-eaf7-45be-b67d-109fd92f69b5" providerId="ADAL" clId="{524DA2D7-140A-4640-99D2-02EB9628DACB}" dt="2022-11-21T07:48:58.665" v="4117" actId="1076"/>
          <ac:spMkLst>
            <pc:docMk/>
            <pc:sldMk cId="2032667431" sldId="300"/>
            <ac:spMk id="2" creationId="{F7AC458B-A36D-9E36-7874-9A8A12F1F415}"/>
          </ac:spMkLst>
        </pc:spChg>
        <pc:spChg chg="mod">
          <ac:chgData name="Pavlína Bazalová" userId="e219d983-eaf7-45be-b67d-109fd92f69b5" providerId="ADAL" clId="{524DA2D7-140A-4640-99D2-02EB9628DACB}" dt="2022-11-21T07:48:25.027" v="4112" actId="20577"/>
          <ac:spMkLst>
            <pc:docMk/>
            <pc:sldMk cId="2032667431" sldId="300"/>
            <ac:spMk id="4" creationId="{C46A03CC-AC54-CD4E-116C-5CAB9E83EDE6}"/>
          </ac:spMkLst>
        </pc:spChg>
        <pc:spChg chg="add mod">
          <ac:chgData name="Pavlína Bazalová" userId="e219d983-eaf7-45be-b67d-109fd92f69b5" providerId="ADAL" clId="{524DA2D7-140A-4640-99D2-02EB9628DACB}" dt="2022-11-21T07:49:25.536" v="4130" actId="1036"/>
          <ac:spMkLst>
            <pc:docMk/>
            <pc:sldMk cId="2032667431" sldId="300"/>
            <ac:spMk id="5" creationId="{6866EA67-9EC5-AE00-264F-797E4FFC10E8}"/>
          </ac:spMkLst>
        </pc:spChg>
        <pc:spChg chg="add mod">
          <ac:chgData name="Pavlína Bazalová" userId="e219d983-eaf7-45be-b67d-109fd92f69b5" providerId="ADAL" clId="{524DA2D7-140A-4640-99D2-02EB9628DACB}" dt="2022-11-21T07:50:18.950" v="4142" actId="1076"/>
          <ac:spMkLst>
            <pc:docMk/>
            <pc:sldMk cId="2032667431" sldId="300"/>
            <ac:spMk id="7" creationId="{8B7324F8-4C27-BBA9-EBD0-217862FF82FC}"/>
          </ac:spMkLst>
        </pc:spChg>
        <pc:picChg chg="mod">
          <ac:chgData name="Pavlína Bazalová" userId="e219d983-eaf7-45be-b67d-109fd92f69b5" providerId="ADAL" clId="{524DA2D7-140A-4640-99D2-02EB9628DACB}" dt="2022-11-21T07:50:16.061" v="4141" actId="1076"/>
          <ac:picMkLst>
            <pc:docMk/>
            <pc:sldMk cId="2032667431" sldId="300"/>
            <ac:picMk id="7169" creationId="{F4C41B54-6A16-5CCC-9B1C-1A9A3170A69C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7:59:07.348" v="4545" actId="1076"/>
        <pc:sldMkLst>
          <pc:docMk/>
          <pc:sldMk cId="4130290652" sldId="301"/>
        </pc:sldMkLst>
        <pc:spChg chg="del">
          <ac:chgData name="Pavlína Bazalová" userId="e219d983-eaf7-45be-b67d-109fd92f69b5" providerId="ADAL" clId="{524DA2D7-140A-4640-99D2-02EB9628DACB}" dt="2022-11-21T07:56:16.409" v="4376" actId="478"/>
          <ac:spMkLst>
            <pc:docMk/>
            <pc:sldMk cId="4130290652" sldId="301"/>
            <ac:spMk id="2" creationId="{384B73EE-B564-B05F-AEDD-C6D5F18D242B}"/>
          </ac:spMkLst>
        </pc:spChg>
        <pc:spChg chg="mod">
          <ac:chgData name="Pavlína Bazalová" userId="e219d983-eaf7-45be-b67d-109fd92f69b5" providerId="ADAL" clId="{524DA2D7-140A-4640-99D2-02EB9628DACB}" dt="2022-11-21T07:56:11.119" v="4375" actId="20577"/>
          <ac:spMkLst>
            <pc:docMk/>
            <pc:sldMk cId="4130290652" sldId="301"/>
            <ac:spMk id="4" creationId="{88AEAE1F-C98B-FD74-C92E-B03DB1E0DE1E}"/>
          </ac:spMkLst>
        </pc:spChg>
        <pc:spChg chg="mod">
          <ac:chgData name="Pavlína Bazalová" userId="e219d983-eaf7-45be-b67d-109fd92f69b5" providerId="ADAL" clId="{524DA2D7-140A-4640-99D2-02EB9628DACB}" dt="2022-11-21T07:58:43.649" v="4536" actId="20577"/>
          <ac:spMkLst>
            <pc:docMk/>
            <pc:sldMk cId="4130290652" sldId="301"/>
            <ac:spMk id="5" creationId="{D3B2887A-7D12-BE36-D843-CE91A89299D8}"/>
          </ac:spMkLst>
        </pc:spChg>
        <pc:spChg chg="add mod">
          <ac:chgData name="Pavlína Bazalová" userId="e219d983-eaf7-45be-b67d-109fd92f69b5" providerId="ADAL" clId="{524DA2D7-140A-4640-99D2-02EB9628DACB}" dt="2022-11-21T07:59:07.348" v="4545" actId="1076"/>
          <ac:spMkLst>
            <pc:docMk/>
            <pc:sldMk cId="4130290652" sldId="301"/>
            <ac:spMk id="7" creationId="{AD11DC85-AB7F-28AF-2C94-9F159CCBE772}"/>
          </ac:spMkLst>
        </pc:spChg>
        <pc:picChg chg="add mod">
          <ac:chgData name="Pavlína Bazalová" userId="e219d983-eaf7-45be-b67d-109fd92f69b5" providerId="ADAL" clId="{524DA2D7-140A-4640-99D2-02EB9628DACB}" dt="2022-11-21T07:58:21.916" v="4446" actId="1076"/>
          <ac:picMkLst>
            <pc:docMk/>
            <pc:sldMk cId="4130290652" sldId="301"/>
            <ac:picMk id="29698" creationId="{2735D5C9-1B6F-6FA8-B608-7B1E33ED6FC9}"/>
          </ac:picMkLst>
        </pc:picChg>
      </pc:sldChg>
      <pc:sldChg chg="delSp modSp new mod">
        <pc:chgData name="Pavlína Bazalová" userId="e219d983-eaf7-45be-b67d-109fd92f69b5" providerId="ADAL" clId="{524DA2D7-140A-4640-99D2-02EB9628DACB}" dt="2022-11-21T08:10:34.540" v="4948" actId="20577"/>
        <pc:sldMkLst>
          <pc:docMk/>
          <pc:sldMk cId="4027499094" sldId="302"/>
        </pc:sldMkLst>
        <pc:spChg chg="del">
          <ac:chgData name="Pavlína Bazalová" userId="e219d983-eaf7-45be-b67d-109fd92f69b5" providerId="ADAL" clId="{524DA2D7-140A-4640-99D2-02EB9628DACB}" dt="2022-11-21T07:59:43.528" v="4571" actId="478"/>
          <ac:spMkLst>
            <pc:docMk/>
            <pc:sldMk cId="4027499094" sldId="302"/>
            <ac:spMk id="2" creationId="{9B43DDF6-E86A-B14D-ADD4-C245413498B7}"/>
          </ac:spMkLst>
        </pc:spChg>
        <pc:spChg chg="mod">
          <ac:chgData name="Pavlína Bazalová" userId="e219d983-eaf7-45be-b67d-109fd92f69b5" providerId="ADAL" clId="{524DA2D7-140A-4640-99D2-02EB9628DACB}" dt="2022-11-21T08:06:14.557" v="4825" actId="20577"/>
          <ac:spMkLst>
            <pc:docMk/>
            <pc:sldMk cId="4027499094" sldId="302"/>
            <ac:spMk id="4" creationId="{D7122EF8-8A8B-7649-D3F9-7BDFE6CB471F}"/>
          </ac:spMkLst>
        </pc:spChg>
        <pc:spChg chg="mod">
          <ac:chgData name="Pavlína Bazalová" userId="e219d983-eaf7-45be-b67d-109fd92f69b5" providerId="ADAL" clId="{524DA2D7-140A-4640-99D2-02EB9628DACB}" dt="2022-11-21T08:10:34.540" v="4948" actId="20577"/>
          <ac:spMkLst>
            <pc:docMk/>
            <pc:sldMk cId="4027499094" sldId="302"/>
            <ac:spMk id="5" creationId="{49C3EE06-3033-590D-759B-91AC41164EBB}"/>
          </ac:spMkLst>
        </pc:spChg>
      </pc:sldChg>
      <pc:sldChg chg="addSp delSp modSp add mod chgLayout">
        <pc:chgData name="Pavlína Bazalová" userId="e219d983-eaf7-45be-b67d-109fd92f69b5" providerId="ADAL" clId="{524DA2D7-140A-4640-99D2-02EB9628DACB}" dt="2022-11-21T08:02:41.024" v="4628" actId="478"/>
        <pc:sldMkLst>
          <pc:docMk/>
          <pc:sldMk cId="3639827713" sldId="305"/>
        </pc:sldMkLst>
        <pc:spChg chg="del mod ord">
          <ac:chgData name="Pavlína Bazalová" userId="e219d983-eaf7-45be-b67d-109fd92f69b5" providerId="ADAL" clId="{524DA2D7-140A-4640-99D2-02EB9628DACB}" dt="2022-11-21T08:02:41.024" v="4628" actId="478"/>
          <ac:spMkLst>
            <pc:docMk/>
            <pc:sldMk cId="3639827713" sldId="305"/>
            <ac:spMk id="2" creationId="{069C8C41-5E46-48CA-86AF-4EDE3D169C7F}"/>
          </ac:spMkLst>
        </pc:spChg>
        <pc:spChg chg="mod ord">
          <ac:chgData name="Pavlína Bazalová" userId="e219d983-eaf7-45be-b67d-109fd92f69b5" providerId="ADAL" clId="{524DA2D7-140A-4640-99D2-02EB9628DACB}" dt="2022-11-21T08:01:48.599" v="4573" actId="700"/>
          <ac:spMkLst>
            <pc:docMk/>
            <pc:sldMk cId="3639827713" sldId="305"/>
            <ac:spMk id="3" creationId="{7198B08F-20A6-45A0-AA79-B3ABEC2FFA38}"/>
          </ac:spMkLst>
        </pc:spChg>
        <pc:spChg chg="add mod ord">
          <ac:chgData name="Pavlína Bazalová" userId="e219d983-eaf7-45be-b67d-109fd92f69b5" providerId="ADAL" clId="{524DA2D7-140A-4640-99D2-02EB9628DACB}" dt="2022-11-21T08:02:13.377" v="4627" actId="20577"/>
          <ac:spMkLst>
            <pc:docMk/>
            <pc:sldMk cId="3639827713" sldId="305"/>
            <ac:spMk id="5" creationId="{1B0F931F-66A2-859F-0527-5D8135AB43AE}"/>
          </ac:spMkLst>
        </pc:spChg>
        <pc:spChg chg="mod">
          <ac:chgData name="Pavlína Bazalová" userId="e219d983-eaf7-45be-b67d-109fd92f69b5" providerId="ADAL" clId="{524DA2D7-140A-4640-99D2-02EB9628DACB}" dt="2022-11-21T08:01:55.968" v="4575" actId="1076"/>
          <ac:spMkLst>
            <pc:docMk/>
            <pc:sldMk cId="3639827713" sldId="305"/>
            <ac:spMk id="10" creationId="{8B88FDA3-39FD-4877-87BD-85FB13B1180C}"/>
          </ac:spMkLst>
        </pc:spChg>
        <pc:spChg chg="mod">
          <ac:chgData name="Pavlína Bazalová" userId="e219d983-eaf7-45be-b67d-109fd92f69b5" providerId="ADAL" clId="{524DA2D7-140A-4640-99D2-02EB9628DACB}" dt="2022-11-21T08:02:00.617" v="4577" actId="1076"/>
          <ac:spMkLst>
            <pc:docMk/>
            <pc:sldMk cId="3639827713" sldId="305"/>
            <ac:spMk id="11" creationId="{9A58E7B0-24CB-4A17-9601-825DDDA05E9F}"/>
          </ac:spMkLst>
        </pc:spChg>
        <pc:picChg chg="mod">
          <ac:chgData name="Pavlína Bazalová" userId="e219d983-eaf7-45be-b67d-109fd92f69b5" providerId="ADAL" clId="{524DA2D7-140A-4640-99D2-02EB9628DACB}" dt="2022-11-21T08:01:58.118" v="4576" actId="1076"/>
          <ac:picMkLst>
            <pc:docMk/>
            <pc:sldMk cId="3639827713" sldId="305"/>
            <ac:picMk id="4" creationId="{CF8B01D3-E16B-48F9-9013-9F672248AB35}"/>
          </ac:picMkLst>
        </pc:picChg>
        <pc:picChg chg="mod ord">
          <ac:chgData name="Pavlína Bazalová" userId="e219d983-eaf7-45be-b67d-109fd92f69b5" providerId="ADAL" clId="{524DA2D7-140A-4640-99D2-02EB9628DACB}" dt="2022-11-21T08:02:01.817" v="4578" actId="1076"/>
          <ac:picMkLst>
            <pc:docMk/>
            <pc:sldMk cId="3639827713" sldId="305"/>
            <ac:picMk id="7" creationId="{42AC9D08-9398-4B17-ABE6-791097B170B8}"/>
          </ac:picMkLst>
        </pc:picChg>
      </pc:sldChg>
      <pc:sldChg chg="addSp delSp modSp add mod">
        <pc:chgData name="Pavlína Bazalová" userId="e219d983-eaf7-45be-b67d-109fd92f69b5" providerId="ADAL" clId="{524DA2D7-140A-4640-99D2-02EB9628DACB}" dt="2022-11-21T08:03:09.417" v="4636" actId="1076"/>
        <pc:sldMkLst>
          <pc:docMk/>
          <pc:sldMk cId="35574432" sldId="306"/>
        </pc:sldMkLst>
        <pc:spChg chg="del">
          <ac:chgData name="Pavlína Bazalová" userId="e219d983-eaf7-45be-b67d-109fd92f69b5" providerId="ADAL" clId="{524DA2D7-140A-4640-99D2-02EB9628DACB}" dt="2022-11-21T08:03:04.093" v="4633" actId="478"/>
          <ac:spMkLst>
            <pc:docMk/>
            <pc:sldMk cId="35574432" sldId="306"/>
            <ac:spMk id="4" creationId="{036D91A5-FAFF-45B3-A1FA-99A64971E31C}"/>
          </ac:spMkLst>
        </pc:spChg>
        <pc:spChg chg="add del mod">
          <ac:chgData name="Pavlína Bazalová" userId="e219d983-eaf7-45be-b67d-109fd92f69b5" providerId="ADAL" clId="{524DA2D7-140A-4640-99D2-02EB9628DACB}" dt="2022-11-21T08:03:07.256" v="4635" actId="478"/>
          <ac:spMkLst>
            <pc:docMk/>
            <pc:sldMk cId="35574432" sldId="306"/>
            <ac:spMk id="6" creationId="{19BAE49A-BE23-D523-BCB2-2993929EBA41}"/>
          </ac:spMkLst>
        </pc:spChg>
        <pc:spChg chg="add mod">
          <ac:chgData name="Pavlína Bazalová" userId="e219d983-eaf7-45be-b67d-109fd92f69b5" providerId="ADAL" clId="{524DA2D7-140A-4640-99D2-02EB9628DACB}" dt="2022-11-21T08:03:09.417" v="4636" actId="1076"/>
          <ac:spMkLst>
            <pc:docMk/>
            <pc:sldMk cId="35574432" sldId="306"/>
            <ac:spMk id="7" creationId="{079BA198-1462-9CAB-9420-6B164AB45476}"/>
          </ac:spMkLst>
        </pc:spChg>
      </pc:sldChg>
      <pc:sldChg chg="addSp delSp modSp add mod">
        <pc:chgData name="Pavlína Bazalová" userId="e219d983-eaf7-45be-b67d-109fd92f69b5" providerId="ADAL" clId="{524DA2D7-140A-4640-99D2-02EB9628DACB}" dt="2022-11-21T08:02:57.818" v="4632" actId="1076"/>
        <pc:sldMkLst>
          <pc:docMk/>
          <pc:sldMk cId="427048788" sldId="307"/>
        </pc:sldMkLst>
        <pc:spChg chg="del">
          <ac:chgData name="Pavlína Bazalová" userId="e219d983-eaf7-45be-b67d-109fd92f69b5" providerId="ADAL" clId="{524DA2D7-140A-4640-99D2-02EB9628DACB}" dt="2022-11-21T08:02:52.473" v="4629" actId="478"/>
          <ac:spMkLst>
            <pc:docMk/>
            <pc:sldMk cId="427048788" sldId="307"/>
            <ac:spMk id="4" creationId="{F3E97CAD-07AD-4CB9-A853-D97F7651FA99}"/>
          </ac:spMkLst>
        </pc:spChg>
        <pc:spChg chg="add del mod">
          <ac:chgData name="Pavlína Bazalová" userId="e219d983-eaf7-45be-b67d-109fd92f69b5" providerId="ADAL" clId="{524DA2D7-140A-4640-99D2-02EB9628DACB}" dt="2022-11-21T08:02:55.140" v="4630" actId="478"/>
          <ac:spMkLst>
            <pc:docMk/>
            <pc:sldMk cId="427048788" sldId="307"/>
            <ac:spMk id="7" creationId="{E86F1788-E0DE-4D86-44D0-6E2D0D608CE7}"/>
          </ac:spMkLst>
        </pc:spChg>
        <pc:spChg chg="add mod">
          <ac:chgData name="Pavlína Bazalová" userId="e219d983-eaf7-45be-b67d-109fd92f69b5" providerId="ADAL" clId="{524DA2D7-140A-4640-99D2-02EB9628DACB}" dt="2022-11-21T08:02:57.818" v="4632" actId="1076"/>
          <ac:spMkLst>
            <pc:docMk/>
            <pc:sldMk cId="427048788" sldId="307"/>
            <ac:spMk id="10" creationId="{A1010300-2746-112A-97B8-1D01F3AFEC42}"/>
          </ac:spMkLst>
        </pc:spChg>
      </pc:sldChg>
      <pc:sldChg chg="addSp delSp modSp new mod">
        <pc:chgData name="Pavlína Bazalová" userId="e219d983-eaf7-45be-b67d-109fd92f69b5" providerId="ADAL" clId="{524DA2D7-140A-4640-99D2-02EB9628DACB}" dt="2022-11-21T08:20:27.393" v="5082" actId="1076"/>
        <pc:sldMkLst>
          <pc:docMk/>
          <pc:sldMk cId="17890841" sldId="308"/>
        </pc:sldMkLst>
        <pc:spChg chg="del">
          <ac:chgData name="Pavlína Bazalová" userId="e219d983-eaf7-45be-b67d-109fd92f69b5" providerId="ADAL" clId="{524DA2D7-140A-4640-99D2-02EB9628DACB}" dt="2022-11-21T08:11:52.582" v="4958" actId="478"/>
          <ac:spMkLst>
            <pc:docMk/>
            <pc:sldMk cId="17890841" sldId="308"/>
            <ac:spMk id="2" creationId="{5E1D3D76-47DE-D6A7-7B01-D2D1733DE05B}"/>
          </ac:spMkLst>
        </pc:spChg>
        <pc:spChg chg="mod">
          <ac:chgData name="Pavlína Bazalová" userId="e219d983-eaf7-45be-b67d-109fd92f69b5" providerId="ADAL" clId="{524DA2D7-140A-4640-99D2-02EB9628DACB}" dt="2022-11-21T08:11:49.759" v="4957" actId="20577"/>
          <ac:spMkLst>
            <pc:docMk/>
            <pc:sldMk cId="17890841" sldId="308"/>
            <ac:spMk id="4" creationId="{6225DE60-8FA1-C0AE-CCB8-01B4FC56EBBC}"/>
          </ac:spMkLst>
        </pc:spChg>
        <pc:spChg chg="del">
          <ac:chgData name="Pavlína Bazalová" userId="e219d983-eaf7-45be-b67d-109fd92f69b5" providerId="ADAL" clId="{524DA2D7-140A-4640-99D2-02EB9628DACB}" dt="2022-11-21T08:11:41.843" v="4950"/>
          <ac:spMkLst>
            <pc:docMk/>
            <pc:sldMk cId="17890841" sldId="308"/>
            <ac:spMk id="5" creationId="{C634FD35-D36C-6219-02E1-C924E9F690CC}"/>
          </ac:spMkLst>
        </pc:spChg>
        <pc:spChg chg="add mod">
          <ac:chgData name="Pavlína Bazalová" userId="e219d983-eaf7-45be-b67d-109fd92f69b5" providerId="ADAL" clId="{524DA2D7-140A-4640-99D2-02EB9628DACB}" dt="2022-11-21T08:12:43.180" v="4968" actId="1076"/>
          <ac:spMkLst>
            <pc:docMk/>
            <pc:sldMk cId="17890841" sldId="308"/>
            <ac:spMk id="7" creationId="{728F021E-A91F-FA73-B51E-FA5A0E358D55}"/>
          </ac:spMkLst>
        </pc:spChg>
        <pc:spChg chg="add mod">
          <ac:chgData name="Pavlína Bazalová" userId="e219d983-eaf7-45be-b67d-109fd92f69b5" providerId="ADAL" clId="{524DA2D7-140A-4640-99D2-02EB9628DACB}" dt="2022-11-21T08:20:21.426" v="5077" actId="1076"/>
          <ac:spMkLst>
            <pc:docMk/>
            <pc:sldMk cId="17890841" sldId="308"/>
            <ac:spMk id="8" creationId="{80800855-15E0-250F-A30C-F633D469BD55}"/>
          </ac:spMkLst>
        </pc:spChg>
        <pc:spChg chg="add mod">
          <ac:chgData name="Pavlína Bazalová" userId="e219d983-eaf7-45be-b67d-109fd92f69b5" providerId="ADAL" clId="{524DA2D7-140A-4640-99D2-02EB9628DACB}" dt="2022-11-21T08:20:27.393" v="5082" actId="1076"/>
          <ac:spMkLst>
            <pc:docMk/>
            <pc:sldMk cId="17890841" sldId="308"/>
            <ac:spMk id="9" creationId="{D1B5CDAA-70DB-979E-CBAA-F5466B9D902B}"/>
          </ac:spMkLst>
        </pc:spChg>
        <pc:picChg chg="add mod">
          <ac:chgData name="Pavlína Bazalová" userId="e219d983-eaf7-45be-b67d-109fd92f69b5" providerId="ADAL" clId="{524DA2D7-140A-4640-99D2-02EB9628DACB}" dt="2022-11-21T08:11:46.380" v="4952" actId="1076"/>
          <ac:picMkLst>
            <pc:docMk/>
            <pc:sldMk cId="17890841" sldId="308"/>
            <ac:picMk id="30722" creationId="{BA8680D9-FD77-E504-95A9-77AAFDE66BDE}"/>
          </ac:picMkLst>
        </pc:picChg>
        <pc:picChg chg="add mod">
          <ac:chgData name="Pavlína Bazalová" userId="e219d983-eaf7-45be-b67d-109fd92f69b5" providerId="ADAL" clId="{524DA2D7-140A-4640-99D2-02EB9628DACB}" dt="2022-11-21T08:12:50.043" v="4971" actId="1076"/>
          <ac:picMkLst>
            <pc:docMk/>
            <pc:sldMk cId="17890841" sldId="308"/>
            <ac:picMk id="30724" creationId="{087769CF-5BF6-1CB1-0AE1-96ACCC7A4C9A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8:15:46.481" v="5030" actId="14100"/>
        <pc:sldMkLst>
          <pc:docMk/>
          <pc:sldMk cId="2943337983" sldId="309"/>
        </pc:sldMkLst>
        <pc:spChg chg="del">
          <ac:chgData name="Pavlína Bazalová" userId="e219d983-eaf7-45be-b67d-109fd92f69b5" providerId="ADAL" clId="{524DA2D7-140A-4640-99D2-02EB9628DACB}" dt="2022-11-21T08:14:27.281" v="4996" actId="478"/>
          <ac:spMkLst>
            <pc:docMk/>
            <pc:sldMk cId="2943337983" sldId="309"/>
            <ac:spMk id="2" creationId="{0ED612B6-FAC9-DC36-5F55-E6EBCAA23FBC}"/>
          </ac:spMkLst>
        </pc:spChg>
        <pc:spChg chg="mod">
          <ac:chgData name="Pavlína Bazalová" userId="e219d983-eaf7-45be-b67d-109fd92f69b5" providerId="ADAL" clId="{524DA2D7-140A-4640-99D2-02EB9628DACB}" dt="2022-11-21T08:14:24.443" v="4995" actId="20577"/>
          <ac:spMkLst>
            <pc:docMk/>
            <pc:sldMk cId="2943337983" sldId="309"/>
            <ac:spMk id="4" creationId="{6387D2FE-F2C9-4A6A-5EDA-977B1D2D9596}"/>
          </ac:spMkLst>
        </pc:spChg>
        <pc:spChg chg="del">
          <ac:chgData name="Pavlína Bazalová" userId="e219d983-eaf7-45be-b67d-109fd92f69b5" providerId="ADAL" clId="{524DA2D7-140A-4640-99D2-02EB9628DACB}" dt="2022-11-21T08:14:16.145" v="4976" actId="478"/>
          <ac:spMkLst>
            <pc:docMk/>
            <pc:sldMk cId="2943337983" sldId="309"/>
            <ac:spMk id="5" creationId="{2E9A72A7-FDAA-C29B-1CFE-A52893443232}"/>
          </ac:spMkLst>
        </pc:spChg>
        <pc:spChg chg="add mod">
          <ac:chgData name="Pavlína Bazalová" userId="e219d983-eaf7-45be-b67d-109fd92f69b5" providerId="ADAL" clId="{524DA2D7-140A-4640-99D2-02EB9628DACB}" dt="2022-11-21T08:15:28.812" v="5019" actId="1076"/>
          <ac:spMkLst>
            <pc:docMk/>
            <pc:sldMk cId="2943337983" sldId="309"/>
            <ac:spMk id="7" creationId="{D51CC3CA-75C5-5E72-408C-D558D4EFB13A}"/>
          </ac:spMkLst>
        </pc:spChg>
        <pc:spChg chg="add mod">
          <ac:chgData name="Pavlína Bazalová" userId="e219d983-eaf7-45be-b67d-109fd92f69b5" providerId="ADAL" clId="{524DA2D7-140A-4640-99D2-02EB9628DACB}" dt="2022-11-21T08:15:46.481" v="5030" actId="14100"/>
          <ac:spMkLst>
            <pc:docMk/>
            <pc:sldMk cId="2943337983" sldId="309"/>
            <ac:spMk id="10" creationId="{55ADB530-B68D-D46E-CFB6-9680B1AC79AB}"/>
          </ac:spMkLst>
        </pc:spChg>
        <pc:picChg chg="add mod">
          <ac:chgData name="Pavlína Bazalová" userId="e219d983-eaf7-45be-b67d-109fd92f69b5" providerId="ADAL" clId="{524DA2D7-140A-4640-99D2-02EB9628DACB}" dt="2022-11-21T08:15:23.094" v="5017" actId="1076"/>
          <ac:picMkLst>
            <pc:docMk/>
            <pc:sldMk cId="2943337983" sldId="309"/>
            <ac:picMk id="8" creationId="{6A74D000-D16B-133A-C49A-26D6C7CA15E0}"/>
          </ac:picMkLst>
        </pc:picChg>
        <pc:picChg chg="add mod">
          <ac:chgData name="Pavlína Bazalová" userId="e219d983-eaf7-45be-b67d-109fd92f69b5" providerId="ADAL" clId="{524DA2D7-140A-4640-99D2-02EB9628DACB}" dt="2022-11-21T08:15:15.791" v="5015" actId="1076"/>
          <ac:picMkLst>
            <pc:docMk/>
            <pc:sldMk cId="2943337983" sldId="309"/>
            <ac:picMk id="31746" creationId="{3768EC28-E1F2-AB1C-001E-054FD95923E4}"/>
          </ac:picMkLst>
        </pc:picChg>
        <pc:picChg chg="add del mod">
          <ac:chgData name="Pavlína Bazalová" userId="e219d983-eaf7-45be-b67d-109fd92f69b5" providerId="ADAL" clId="{524DA2D7-140A-4640-99D2-02EB9628DACB}" dt="2022-11-21T08:15:09.709" v="5013" actId="478"/>
          <ac:picMkLst>
            <pc:docMk/>
            <pc:sldMk cId="2943337983" sldId="309"/>
            <ac:picMk id="31748" creationId="{656FB7BC-8914-E1F2-70C4-6D48E804C63D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8:20:03.029" v="5072" actId="14100"/>
        <pc:sldMkLst>
          <pc:docMk/>
          <pc:sldMk cId="3272683715" sldId="310"/>
        </pc:sldMkLst>
        <pc:spChg chg="del">
          <ac:chgData name="Pavlína Bazalová" userId="e219d983-eaf7-45be-b67d-109fd92f69b5" providerId="ADAL" clId="{524DA2D7-140A-4640-99D2-02EB9628DACB}" dt="2022-11-21T08:18:30.629" v="5060" actId="478"/>
          <ac:spMkLst>
            <pc:docMk/>
            <pc:sldMk cId="3272683715" sldId="310"/>
            <ac:spMk id="2" creationId="{7E8BA8FC-80CE-D3BA-AEAA-FE457DF6FE4A}"/>
          </ac:spMkLst>
        </pc:spChg>
        <pc:spChg chg="mod">
          <ac:chgData name="Pavlína Bazalová" userId="e219d983-eaf7-45be-b67d-109fd92f69b5" providerId="ADAL" clId="{524DA2D7-140A-4640-99D2-02EB9628DACB}" dt="2022-11-21T08:16:01.355" v="5037" actId="20577"/>
          <ac:spMkLst>
            <pc:docMk/>
            <pc:sldMk cId="3272683715" sldId="310"/>
            <ac:spMk id="4" creationId="{7B74817D-3394-3A66-D7B6-42A70A07ABFE}"/>
          </ac:spMkLst>
        </pc:spChg>
        <pc:spChg chg="del">
          <ac:chgData name="Pavlína Bazalová" userId="e219d983-eaf7-45be-b67d-109fd92f69b5" providerId="ADAL" clId="{524DA2D7-140A-4640-99D2-02EB9628DACB}" dt="2022-11-21T08:16:24.382" v="5038"/>
          <ac:spMkLst>
            <pc:docMk/>
            <pc:sldMk cId="3272683715" sldId="310"/>
            <ac:spMk id="5" creationId="{EF25849B-42A9-DE97-7C14-2C39B81DC74F}"/>
          </ac:spMkLst>
        </pc:spChg>
        <pc:spChg chg="add mod">
          <ac:chgData name="Pavlína Bazalová" userId="e219d983-eaf7-45be-b67d-109fd92f69b5" providerId="ADAL" clId="{524DA2D7-140A-4640-99D2-02EB9628DACB}" dt="2022-11-21T08:19:46.260" v="5062" actId="1076"/>
          <ac:spMkLst>
            <pc:docMk/>
            <pc:sldMk cId="3272683715" sldId="310"/>
            <ac:spMk id="7" creationId="{C57A8B42-25E6-4791-10A8-177D272931E8}"/>
          </ac:spMkLst>
        </pc:spChg>
        <pc:spChg chg="add del">
          <ac:chgData name="Pavlína Bazalová" userId="e219d983-eaf7-45be-b67d-109fd92f69b5" providerId="ADAL" clId="{524DA2D7-140A-4640-99D2-02EB9628DACB}" dt="2022-11-21T08:17:48.503" v="5052" actId="478"/>
          <ac:spMkLst>
            <pc:docMk/>
            <pc:sldMk cId="3272683715" sldId="310"/>
            <ac:spMk id="8" creationId="{119BA657-96FD-928E-618E-5DB8E06EA37B}"/>
          </ac:spMkLst>
        </pc:spChg>
        <pc:spChg chg="add mod">
          <ac:chgData name="Pavlína Bazalová" userId="e219d983-eaf7-45be-b67d-109fd92f69b5" providerId="ADAL" clId="{524DA2D7-140A-4640-99D2-02EB9628DACB}" dt="2022-11-21T08:20:03.029" v="5072" actId="14100"/>
          <ac:spMkLst>
            <pc:docMk/>
            <pc:sldMk cId="3272683715" sldId="310"/>
            <ac:spMk id="11" creationId="{559A7E16-4EAF-9D3A-7C92-14FE0E64E73D}"/>
          </ac:spMkLst>
        </pc:spChg>
        <pc:picChg chg="add mod">
          <ac:chgData name="Pavlína Bazalová" userId="e219d983-eaf7-45be-b67d-109fd92f69b5" providerId="ADAL" clId="{524DA2D7-140A-4640-99D2-02EB9628DACB}" dt="2022-11-21T08:18:22.393" v="5056" actId="1076"/>
          <ac:picMkLst>
            <pc:docMk/>
            <pc:sldMk cId="3272683715" sldId="310"/>
            <ac:picMk id="9" creationId="{60B3F273-226E-E1AE-68AB-087A6E12B550}"/>
          </ac:picMkLst>
        </pc:picChg>
        <pc:picChg chg="add mod">
          <ac:chgData name="Pavlína Bazalová" userId="e219d983-eaf7-45be-b67d-109fd92f69b5" providerId="ADAL" clId="{524DA2D7-140A-4640-99D2-02EB9628DACB}" dt="2022-11-21T08:18:32.925" v="5061" actId="1076"/>
          <ac:picMkLst>
            <pc:docMk/>
            <pc:sldMk cId="3272683715" sldId="310"/>
            <ac:picMk id="32770" creationId="{17CD6FA7-0181-1388-377E-AA4D253C39BA}"/>
          </ac:picMkLst>
        </pc:picChg>
        <pc:picChg chg="add del">
          <ac:chgData name="Pavlína Bazalová" userId="e219d983-eaf7-45be-b67d-109fd92f69b5" providerId="ADAL" clId="{524DA2D7-140A-4640-99D2-02EB9628DACB}" dt="2022-11-21T08:16:31.612" v="5042"/>
          <ac:picMkLst>
            <pc:docMk/>
            <pc:sldMk cId="3272683715" sldId="310"/>
            <ac:picMk id="32772" creationId="{B6A1BD8B-B067-4014-EFFF-0406AD7FDB05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8:22:53.858" v="5127" actId="1076"/>
        <pc:sldMkLst>
          <pc:docMk/>
          <pc:sldMk cId="3577625961" sldId="311"/>
        </pc:sldMkLst>
        <pc:spChg chg="del">
          <ac:chgData name="Pavlína Bazalová" userId="e219d983-eaf7-45be-b67d-109fd92f69b5" providerId="ADAL" clId="{524DA2D7-140A-4640-99D2-02EB9628DACB}" dt="2022-11-21T08:21:25.580" v="5100" actId="478"/>
          <ac:spMkLst>
            <pc:docMk/>
            <pc:sldMk cId="3577625961" sldId="311"/>
            <ac:spMk id="2" creationId="{452D6D8A-A89E-CBE5-B6BD-C069489213E9}"/>
          </ac:spMkLst>
        </pc:spChg>
        <pc:spChg chg="mod">
          <ac:chgData name="Pavlína Bazalová" userId="e219d983-eaf7-45be-b67d-109fd92f69b5" providerId="ADAL" clId="{524DA2D7-140A-4640-99D2-02EB9628DACB}" dt="2022-11-21T08:20:40.414" v="5095" actId="20577"/>
          <ac:spMkLst>
            <pc:docMk/>
            <pc:sldMk cId="3577625961" sldId="311"/>
            <ac:spMk id="4" creationId="{3018CC52-5615-4B60-364B-0B7E8051B99A}"/>
          </ac:spMkLst>
        </pc:spChg>
        <pc:spChg chg="del">
          <ac:chgData name="Pavlína Bazalová" userId="e219d983-eaf7-45be-b67d-109fd92f69b5" providerId="ADAL" clId="{524DA2D7-140A-4640-99D2-02EB9628DACB}" dt="2022-11-21T08:21:23.222" v="5099" actId="478"/>
          <ac:spMkLst>
            <pc:docMk/>
            <pc:sldMk cId="3577625961" sldId="311"/>
            <ac:spMk id="5" creationId="{A3B5C0A3-69C7-FB72-9E46-6364CFE02DDD}"/>
          </ac:spMkLst>
        </pc:spChg>
        <pc:spChg chg="add mod">
          <ac:chgData name="Pavlína Bazalová" userId="e219d983-eaf7-45be-b67d-109fd92f69b5" providerId="ADAL" clId="{524DA2D7-140A-4640-99D2-02EB9628DACB}" dt="2022-11-21T08:22:53.858" v="5127" actId="1076"/>
          <ac:spMkLst>
            <pc:docMk/>
            <pc:sldMk cId="3577625961" sldId="311"/>
            <ac:spMk id="7" creationId="{82813607-58DA-606B-11CD-9161C2469161}"/>
          </ac:spMkLst>
        </pc:spChg>
        <pc:spChg chg="add mod">
          <ac:chgData name="Pavlína Bazalová" userId="e219d983-eaf7-45be-b67d-109fd92f69b5" providerId="ADAL" clId="{524DA2D7-140A-4640-99D2-02EB9628DACB}" dt="2022-11-21T08:22:38.325" v="5123" actId="1076"/>
          <ac:spMkLst>
            <pc:docMk/>
            <pc:sldMk cId="3577625961" sldId="311"/>
            <ac:spMk id="9" creationId="{77E7E358-6784-34ED-198B-F1C3CC3E0ACE}"/>
          </ac:spMkLst>
        </pc:spChg>
        <pc:picChg chg="add mod">
          <ac:chgData name="Pavlína Bazalová" userId="e219d983-eaf7-45be-b67d-109fd92f69b5" providerId="ADAL" clId="{524DA2D7-140A-4640-99D2-02EB9628DACB}" dt="2022-11-21T08:22:48.208" v="5126" actId="1076"/>
          <ac:picMkLst>
            <pc:docMk/>
            <pc:sldMk cId="3577625961" sldId="311"/>
            <ac:picMk id="33794" creationId="{1F9079B5-3649-CEDF-DA11-7E120A566DA9}"/>
          </ac:picMkLst>
        </pc:picChg>
        <pc:picChg chg="add mod">
          <ac:chgData name="Pavlína Bazalová" userId="e219d983-eaf7-45be-b67d-109fd92f69b5" providerId="ADAL" clId="{524DA2D7-140A-4640-99D2-02EB9628DACB}" dt="2022-11-21T08:22:15.557" v="5114" actId="1076"/>
          <ac:picMkLst>
            <pc:docMk/>
            <pc:sldMk cId="3577625961" sldId="311"/>
            <ac:picMk id="33796" creationId="{E450E2B8-CDB6-6312-D5BD-09EF8443BC41}"/>
          </ac:picMkLst>
        </pc:picChg>
      </pc:sldChg>
      <pc:sldChg chg="addSp delSp modSp new mod">
        <pc:chgData name="Pavlína Bazalová" userId="e219d983-eaf7-45be-b67d-109fd92f69b5" providerId="ADAL" clId="{524DA2D7-140A-4640-99D2-02EB9628DACB}" dt="2022-11-21T08:26:32.178" v="5183" actId="14100"/>
        <pc:sldMkLst>
          <pc:docMk/>
          <pc:sldMk cId="2885536782" sldId="312"/>
        </pc:sldMkLst>
        <pc:spChg chg="del">
          <ac:chgData name="Pavlína Bazalová" userId="e219d983-eaf7-45be-b67d-109fd92f69b5" providerId="ADAL" clId="{524DA2D7-140A-4640-99D2-02EB9628DACB}" dt="2022-11-21T08:24:15.459" v="5133" actId="478"/>
          <ac:spMkLst>
            <pc:docMk/>
            <pc:sldMk cId="2885536782" sldId="312"/>
            <ac:spMk id="2" creationId="{AFEBBD5C-88DA-56D3-49B1-BEDC1CE1F82D}"/>
          </ac:spMkLst>
        </pc:spChg>
        <pc:spChg chg="mod">
          <ac:chgData name="Pavlína Bazalová" userId="e219d983-eaf7-45be-b67d-109fd92f69b5" providerId="ADAL" clId="{524DA2D7-140A-4640-99D2-02EB9628DACB}" dt="2022-11-21T08:25:47.525" v="5173" actId="20577"/>
          <ac:spMkLst>
            <pc:docMk/>
            <pc:sldMk cId="2885536782" sldId="312"/>
            <ac:spMk id="4" creationId="{15E743E6-BFC8-2B95-DA45-FB89306ED7CB}"/>
          </ac:spMkLst>
        </pc:spChg>
        <pc:spChg chg="del">
          <ac:chgData name="Pavlína Bazalová" userId="e219d983-eaf7-45be-b67d-109fd92f69b5" providerId="ADAL" clId="{524DA2D7-140A-4640-99D2-02EB9628DACB}" dt="2022-11-21T08:24:12.791" v="5132" actId="478"/>
          <ac:spMkLst>
            <pc:docMk/>
            <pc:sldMk cId="2885536782" sldId="312"/>
            <ac:spMk id="5" creationId="{C823C3B9-0074-03C6-F001-853E70495998}"/>
          </ac:spMkLst>
        </pc:spChg>
        <pc:spChg chg="add mod">
          <ac:chgData name="Pavlína Bazalová" userId="e219d983-eaf7-45be-b67d-109fd92f69b5" providerId="ADAL" clId="{524DA2D7-140A-4640-99D2-02EB9628DACB}" dt="2022-11-21T08:24:39.226" v="5140" actId="1076"/>
          <ac:spMkLst>
            <pc:docMk/>
            <pc:sldMk cId="2885536782" sldId="312"/>
            <ac:spMk id="7" creationId="{42F81D32-B186-0FE4-A41E-EB385EB0C3FA}"/>
          </ac:spMkLst>
        </pc:spChg>
        <pc:spChg chg="add mod">
          <ac:chgData name="Pavlína Bazalová" userId="e219d983-eaf7-45be-b67d-109fd92f69b5" providerId="ADAL" clId="{524DA2D7-140A-4640-99D2-02EB9628DACB}" dt="2022-11-21T08:26:32.178" v="5183" actId="14100"/>
          <ac:spMkLst>
            <pc:docMk/>
            <pc:sldMk cId="2885536782" sldId="312"/>
            <ac:spMk id="9" creationId="{08A1FE4B-D97A-544E-7F2F-1B4F681DFDE8}"/>
          </ac:spMkLst>
        </pc:spChg>
        <pc:picChg chg="add mod">
          <ac:chgData name="Pavlína Bazalová" userId="e219d983-eaf7-45be-b67d-109fd92f69b5" providerId="ADAL" clId="{524DA2D7-140A-4640-99D2-02EB9628DACB}" dt="2022-11-21T08:25:36.625" v="5146" actId="1076"/>
          <ac:picMkLst>
            <pc:docMk/>
            <pc:sldMk cId="2885536782" sldId="312"/>
            <ac:picMk id="34818" creationId="{AF0A76DA-3A3D-D0EA-50E5-A2048B642F5B}"/>
          </ac:picMkLst>
        </pc:picChg>
        <pc:picChg chg="add mod">
          <ac:chgData name="Pavlína Bazalová" userId="e219d983-eaf7-45be-b67d-109fd92f69b5" providerId="ADAL" clId="{524DA2D7-140A-4640-99D2-02EB9628DACB}" dt="2022-11-21T08:25:37.889" v="5147" actId="1076"/>
          <ac:picMkLst>
            <pc:docMk/>
            <pc:sldMk cId="2885536782" sldId="312"/>
            <ac:picMk id="34820" creationId="{ECA7920C-5294-6418-EB59-99FB4789BD74}"/>
          </ac:picMkLst>
        </pc:picChg>
      </pc:sldChg>
      <pc:sldChg chg="delSp modSp new del mod">
        <pc:chgData name="Pavlína Bazalová" userId="e219d983-eaf7-45be-b67d-109fd92f69b5" providerId="ADAL" clId="{524DA2D7-140A-4640-99D2-02EB9628DACB}" dt="2022-11-21T08:30:55.243" v="5446" actId="2696"/>
        <pc:sldMkLst>
          <pc:docMk/>
          <pc:sldMk cId="3319117492" sldId="313"/>
        </pc:sldMkLst>
        <pc:spChg chg="del">
          <ac:chgData name="Pavlína Bazalová" userId="e219d983-eaf7-45be-b67d-109fd92f69b5" providerId="ADAL" clId="{524DA2D7-140A-4640-99D2-02EB9628DACB}" dt="2022-11-21T08:26:49.231" v="5228" actId="478"/>
          <ac:spMkLst>
            <pc:docMk/>
            <pc:sldMk cId="3319117492" sldId="313"/>
            <ac:spMk id="2" creationId="{AFC69F91-D30D-2FAA-36F5-9A6B417C5041}"/>
          </ac:spMkLst>
        </pc:spChg>
        <pc:spChg chg="mod">
          <ac:chgData name="Pavlína Bazalová" userId="e219d983-eaf7-45be-b67d-109fd92f69b5" providerId="ADAL" clId="{524DA2D7-140A-4640-99D2-02EB9628DACB}" dt="2022-11-21T08:26:46.337" v="5227" actId="20577"/>
          <ac:spMkLst>
            <pc:docMk/>
            <pc:sldMk cId="3319117492" sldId="313"/>
            <ac:spMk id="4" creationId="{3FED0AFD-B8E0-AC72-86D2-9BC0E8F19A2B}"/>
          </ac:spMkLst>
        </pc:spChg>
      </pc:sldChg>
      <pc:sldChg chg="addSp delSp modSp add mod">
        <pc:chgData name="Pavlína Bazalová" userId="e219d983-eaf7-45be-b67d-109fd92f69b5" providerId="ADAL" clId="{524DA2D7-140A-4640-99D2-02EB9628DACB}" dt="2022-11-21T08:31:24.570" v="5485" actId="1076"/>
        <pc:sldMkLst>
          <pc:docMk/>
          <pc:sldMk cId="2040840200" sldId="314"/>
        </pc:sldMkLst>
        <pc:spChg chg="mod">
          <ac:chgData name="Pavlína Bazalová" userId="e219d983-eaf7-45be-b67d-109fd92f69b5" providerId="ADAL" clId="{524DA2D7-140A-4640-99D2-02EB9628DACB}" dt="2022-11-21T08:28:37.959" v="5374" actId="14100"/>
          <ac:spMkLst>
            <pc:docMk/>
            <pc:sldMk cId="2040840200" sldId="314"/>
            <ac:spMk id="2" creationId="{F7AC458B-A36D-9E36-7874-9A8A12F1F415}"/>
          </ac:spMkLst>
        </pc:spChg>
        <pc:spChg chg="mod">
          <ac:chgData name="Pavlína Bazalová" userId="e219d983-eaf7-45be-b67d-109fd92f69b5" providerId="ADAL" clId="{524DA2D7-140A-4640-99D2-02EB9628DACB}" dt="2022-11-21T08:27:20.688" v="5257" actId="20577"/>
          <ac:spMkLst>
            <pc:docMk/>
            <pc:sldMk cId="2040840200" sldId="314"/>
            <ac:spMk id="4" creationId="{C46A03CC-AC54-CD4E-116C-5CAB9E83EDE6}"/>
          </ac:spMkLst>
        </pc:spChg>
        <pc:spChg chg="del">
          <ac:chgData name="Pavlína Bazalová" userId="e219d983-eaf7-45be-b67d-109fd92f69b5" providerId="ADAL" clId="{524DA2D7-140A-4640-99D2-02EB9628DACB}" dt="2022-11-21T08:27:38.125" v="5260" actId="478"/>
          <ac:spMkLst>
            <pc:docMk/>
            <pc:sldMk cId="2040840200" sldId="314"/>
            <ac:spMk id="5" creationId="{6866EA67-9EC5-AE00-264F-797E4FFC10E8}"/>
          </ac:spMkLst>
        </pc:spChg>
        <pc:spChg chg="del">
          <ac:chgData name="Pavlína Bazalová" userId="e219d983-eaf7-45be-b67d-109fd92f69b5" providerId="ADAL" clId="{524DA2D7-140A-4640-99D2-02EB9628DACB}" dt="2022-11-21T08:27:39.638" v="5261" actId="478"/>
          <ac:spMkLst>
            <pc:docMk/>
            <pc:sldMk cId="2040840200" sldId="314"/>
            <ac:spMk id="7" creationId="{8B7324F8-4C27-BBA9-EBD0-217862FF82FC}"/>
          </ac:spMkLst>
        </pc:spChg>
        <pc:spChg chg="add mod">
          <ac:chgData name="Pavlína Bazalová" userId="e219d983-eaf7-45be-b67d-109fd92f69b5" providerId="ADAL" clId="{524DA2D7-140A-4640-99D2-02EB9628DACB}" dt="2022-11-21T08:31:24.570" v="5485" actId="1076"/>
          <ac:spMkLst>
            <pc:docMk/>
            <pc:sldMk cId="2040840200" sldId="314"/>
            <ac:spMk id="8" creationId="{299B0528-6A43-3BE5-7B76-93CAD8D3F718}"/>
          </ac:spMkLst>
        </pc:spChg>
        <pc:spChg chg="add mod">
          <ac:chgData name="Pavlína Bazalová" userId="e219d983-eaf7-45be-b67d-109fd92f69b5" providerId="ADAL" clId="{524DA2D7-140A-4640-99D2-02EB9628DACB}" dt="2022-11-21T08:30:06.109" v="5432" actId="13822"/>
          <ac:spMkLst>
            <pc:docMk/>
            <pc:sldMk cId="2040840200" sldId="314"/>
            <ac:spMk id="11" creationId="{7073A70C-8360-6CD2-A104-0DBE51B34391}"/>
          </ac:spMkLst>
        </pc:spChg>
        <pc:picChg chg="mod">
          <ac:chgData name="Pavlína Bazalová" userId="e219d983-eaf7-45be-b67d-109fd92f69b5" providerId="ADAL" clId="{524DA2D7-140A-4640-99D2-02EB9628DACB}" dt="2022-11-21T08:29:20.955" v="5380" actId="732"/>
          <ac:picMkLst>
            <pc:docMk/>
            <pc:sldMk cId="2040840200" sldId="314"/>
            <ac:picMk id="7169" creationId="{F4C41B54-6A16-5CCC-9B1C-1A9A3170A69C}"/>
          </ac:picMkLst>
        </pc:picChg>
        <pc:cxnChg chg="add del mod">
          <ac:chgData name="Pavlína Bazalová" userId="e219d983-eaf7-45be-b67d-109fd92f69b5" providerId="ADAL" clId="{524DA2D7-140A-4640-99D2-02EB9628DACB}" dt="2022-11-21T08:30:31.914" v="5438" actId="478"/>
          <ac:cxnSpMkLst>
            <pc:docMk/>
            <pc:sldMk cId="2040840200" sldId="314"/>
            <ac:cxnSpMk id="10" creationId="{4AFC72FA-BE0E-8961-7548-7EC7280BCED6}"/>
          </ac:cxnSpMkLst>
        </pc:cxnChg>
        <pc:cxnChg chg="add mod">
          <ac:chgData name="Pavlína Bazalová" userId="e219d983-eaf7-45be-b67d-109fd92f69b5" providerId="ADAL" clId="{524DA2D7-140A-4640-99D2-02EB9628DACB}" dt="2022-11-21T08:30:50.474" v="5444" actId="13822"/>
          <ac:cxnSpMkLst>
            <pc:docMk/>
            <pc:sldMk cId="2040840200" sldId="314"/>
            <ac:cxnSpMk id="13" creationId="{C4AD6BC2-F6A7-0A0C-E20C-6237A2BD2EBD}"/>
          </ac:cxnSpMkLst>
        </pc:cxnChg>
        <pc:cxnChg chg="add mod">
          <ac:chgData name="Pavlína Bazalová" userId="e219d983-eaf7-45be-b67d-109fd92f69b5" providerId="ADAL" clId="{524DA2D7-140A-4640-99D2-02EB9628DACB}" dt="2022-11-21T08:30:52.775" v="5445" actId="13822"/>
          <ac:cxnSpMkLst>
            <pc:docMk/>
            <pc:sldMk cId="2040840200" sldId="314"/>
            <ac:cxnSpMk id="14" creationId="{7FD48C2C-248A-6F83-5051-6B78FFF009AB}"/>
          </ac:cxnSpMkLst>
        </pc:cxnChg>
        <pc:cxnChg chg="add mod">
          <ac:chgData name="Pavlína Bazalová" userId="e219d983-eaf7-45be-b67d-109fd92f69b5" providerId="ADAL" clId="{524DA2D7-140A-4640-99D2-02EB9628DACB}" dt="2022-11-21T08:30:48.072" v="5443" actId="13822"/>
          <ac:cxnSpMkLst>
            <pc:docMk/>
            <pc:sldMk cId="2040840200" sldId="314"/>
            <ac:cxnSpMk id="16" creationId="{3242DE18-D230-7A60-379E-0F0AA075ABA5}"/>
          </ac:cxnSpMkLst>
        </pc:cxnChg>
      </pc:sldChg>
      <pc:sldChg chg="delSp modSp new mod">
        <pc:chgData name="Pavlína Bazalová" userId="e219d983-eaf7-45be-b67d-109fd92f69b5" providerId="ADAL" clId="{524DA2D7-140A-4640-99D2-02EB9628DACB}" dt="2022-11-21T08:32:11.341" v="5544" actId="478"/>
        <pc:sldMkLst>
          <pc:docMk/>
          <pc:sldMk cId="3631790713" sldId="315"/>
        </pc:sldMkLst>
        <pc:spChg chg="del">
          <ac:chgData name="Pavlína Bazalová" userId="e219d983-eaf7-45be-b67d-109fd92f69b5" providerId="ADAL" clId="{524DA2D7-140A-4640-99D2-02EB9628DACB}" dt="2022-11-21T08:32:09.959" v="5543" actId="478"/>
          <ac:spMkLst>
            <pc:docMk/>
            <pc:sldMk cId="3631790713" sldId="315"/>
            <ac:spMk id="2" creationId="{3F5D5FA3-D687-193F-A5AC-AF3E38828DA5}"/>
          </ac:spMkLst>
        </pc:spChg>
        <pc:spChg chg="mod">
          <ac:chgData name="Pavlína Bazalová" userId="e219d983-eaf7-45be-b67d-109fd92f69b5" providerId="ADAL" clId="{524DA2D7-140A-4640-99D2-02EB9628DACB}" dt="2022-11-21T08:32:07.234" v="5542" actId="20577"/>
          <ac:spMkLst>
            <pc:docMk/>
            <pc:sldMk cId="3631790713" sldId="315"/>
            <ac:spMk id="4" creationId="{140B1BB9-B6B0-C0D0-C921-F7D51DEF1903}"/>
          </ac:spMkLst>
        </pc:spChg>
        <pc:spChg chg="del">
          <ac:chgData name="Pavlína Bazalová" userId="e219d983-eaf7-45be-b67d-109fd92f69b5" providerId="ADAL" clId="{524DA2D7-140A-4640-99D2-02EB9628DACB}" dt="2022-11-21T08:32:11.341" v="5544" actId="478"/>
          <ac:spMkLst>
            <pc:docMk/>
            <pc:sldMk cId="3631790713" sldId="315"/>
            <ac:spMk id="5" creationId="{F8743F72-21C4-E224-6D24-451A9A1BBA49}"/>
          </ac:spMkLst>
        </pc:spChg>
      </pc:sldChg>
      <pc:sldChg chg="delSp modSp new mod">
        <pc:chgData name="Pavlína Bazalová" userId="e219d983-eaf7-45be-b67d-109fd92f69b5" providerId="ADAL" clId="{524DA2D7-140A-4640-99D2-02EB9628DACB}" dt="2022-11-21T08:34:27.823" v="5571" actId="20577"/>
        <pc:sldMkLst>
          <pc:docMk/>
          <pc:sldMk cId="2377310318" sldId="316"/>
        </pc:sldMkLst>
        <pc:spChg chg="del">
          <ac:chgData name="Pavlína Bazalová" userId="e219d983-eaf7-45be-b67d-109fd92f69b5" providerId="ADAL" clId="{524DA2D7-140A-4640-99D2-02EB9628DACB}" dt="2022-11-21T08:32:17.388" v="5546" actId="478"/>
          <ac:spMkLst>
            <pc:docMk/>
            <pc:sldMk cId="2377310318" sldId="316"/>
            <ac:spMk id="2" creationId="{7B87962B-D1D4-14BC-06E6-395C27C9DD78}"/>
          </ac:spMkLst>
        </pc:spChg>
        <pc:spChg chg="mod">
          <ac:chgData name="Pavlína Bazalová" userId="e219d983-eaf7-45be-b67d-109fd92f69b5" providerId="ADAL" clId="{524DA2D7-140A-4640-99D2-02EB9628DACB}" dt="2022-11-21T08:32:19.833" v="5552" actId="20577"/>
          <ac:spMkLst>
            <pc:docMk/>
            <pc:sldMk cId="2377310318" sldId="316"/>
            <ac:spMk id="4" creationId="{F00332CF-43EA-126E-F920-69598530A494}"/>
          </ac:spMkLst>
        </pc:spChg>
        <pc:spChg chg="mod">
          <ac:chgData name="Pavlína Bazalová" userId="e219d983-eaf7-45be-b67d-109fd92f69b5" providerId="ADAL" clId="{524DA2D7-140A-4640-99D2-02EB9628DACB}" dt="2022-11-21T08:34:27.823" v="5571" actId="20577"/>
          <ac:spMkLst>
            <pc:docMk/>
            <pc:sldMk cId="2377310318" sldId="316"/>
            <ac:spMk id="5" creationId="{C2EC862E-428B-D611-1687-608DFBFA82EB}"/>
          </ac:spMkLst>
        </pc:spChg>
      </pc:sldChg>
      <pc:sldChg chg="delSp modSp new mod">
        <pc:chgData name="Pavlína Bazalová" userId="e219d983-eaf7-45be-b67d-109fd92f69b5" providerId="ADAL" clId="{524DA2D7-140A-4640-99D2-02EB9628DACB}" dt="2022-11-21T08:36:10.593" v="5583"/>
        <pc:sldMkLst>
          <pc:docMk/>
          <pc:sldMk cId="1326657277" sldId="317"/>
        </pc:sldMkLst>
        <pc:spChg chg="del">
          <ac:chgData name="Pavlína Bazalová" userId="e219d983-eaf7-45be-b67d-109fd92f69b5" providerId="ADAL" clId="{524DA2D7-140A-4640-99D2-02EB9628DACB}" dt="2022-11-21T08:34:33.586" v="5573" actId="478"/>
          <ac:spMkLst>
            <pc:docMk/>
            <pc:sldMk cId="1326657277" sldId="317"/>
            <ac:spMk id="4" creationId="{AD6D8C33-D019-91CD-C878-F6B062FF89A8}"/>
          </ac:spMkLst>
        </pc:spChg>
        <pc:spChg chg="mod">
          <ac:chgData name="Pavlína Bazalová" userId="e219d983-eaf7-45be-b67d-109fd92f69b5" providerId="ADAL" clId="{524DA2D7-140A-4640-99D2-02EB9628DACB}" dt="2022-11-21T08:36:10.593" v="5583"/>
          <ac:spMkLst>
            <pc:docMk/>
            <pc:sldMk cId="1326657277" sldId="317"/>
            <ac:spMk id="5" creationId="{51D3734A-CF13-4F5D-B56F-3520C859C8C6}"/>
          </ac:spMkLst>
        </pc:spChg>
      </pc:sldChg>
      <pc:sldChg chg="addSp delSp modSp new mod">
        <pc:chgData name="Pavlína Bazalová" userId="e219d983-eaf7-45be-b67d-109fd92f69b5" providerId="ADAL" clId="{524DA2D7-140A-4640-99D2-02EB9628DACB}" dt="2022-11-21T08:37:32.199" v="5655" actId="20577"/>
        <pc:sldMkLst>
          <pc:docMk/>
          <pc:sldMk cId="3409344577" sldId="318"/>
        </pc:sldMkLst>
        <pc:spChg chg="del">
          <ac:chgData name="Pavlína Bazalová" userId="e219d983-eaf7-45be-b67d-109fd92f69b5" providerId="ADAL" clId="{524DA2D7-140A-4640-99D2-02EB9628DACB}" dt="2022-11-21T08:37:01.534" v="5649" actId="478"/>
          <ac:spMkLst>
            <pc:docMk/>
            <pc:sldMk cId="3409344577" sldId="318"/>
            <ac:spMk id="2" creationId="{D45370D2-216C-73B0-E62E-9645C4426972}"/>
          </ac:spMkLst>
        </pc:spChg>
        <pc:spChg chg="del">
          <ac:chgData name="Pavlína Bazalová" userId="e219d983-eaf7-45be-b67d-109fd92f69b5" providerId="ADAL" clId="{524DA2D7-140A-4640-99D2-02EB9628DACB}" dt="2022-11-21T08:37:03.482" v="5650" actId="478"/>
          <ac:spMkLst>
            <pc:docMk/>
            <pc:sldMk cId="3409344577" sldId="318"/>
            <ac:spMk id="4" creationId="{227A8D50-BD4F-3D78-55F0-4DD583AC27FD}"/>
          </ac:spMkLst>
        </pc:spChg>
        <pc:spChg chg="mod">
          <ac:chgData name="Pavlína Bazalová" userId="e219d983-eaf7-45be-b67d-109fd92f69b5" providerId="ADAL" clId="{524DA2D7-140A-4640-99D2-02EB9628DACB}" dt="2022-11-21T08:37:32.199" v="5655" actId="20577"/>
          <ac:spMkLst>
            <pc:docMk/>
            <pc:sldMk cId="3409344577" sldId="318"/>
            <ac:spMk id="5" creationId="{E25700E3-8C64-A548-19D3-0187EC605C04}"/>
          </ac:spMkLst>
        </pc:spChg>
        <pc:spChg chg="add del">
          <ac:chgData name="Pavlína Bazalová" userId="e219d983-eaf7-45be-b67d-109fd92f69b5" providerId="ADAL" clId="{524DA2D7-140A-4640-99D2-02EB9628DACB}" dt="2022-11-21T08:37:28.766" v="5652" actId="22"/>
          <ac:spMkLst>
            <pc:docMk/>
            <pc:sldMk cId="3409344577" sldId="318"/>
            <ac:spMk id="7" creationId="{22F70365-6D1B-D31D-F2B4-EB1147928EE5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16" name="Grafický objekt 5">
            <a:extLst>
              <a:ext uri="{FF2B5EF4-FFF2-40B4-BE49-F238E27FC236}">
                <a16:creationId xmlns:a16="http://schemas.microsoft.com/office/drawing/2014/main" id="{6A09EE1D-83AA-0845-937E-1AE67E6C4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5" name="Grafický objekt 5">
            <a:extLst>
              <a:ext uri="{FF2B5EF4-FFF2-40B4-BE49-F238E27FC236}">
                <a16:creationId xmlns:a16="http://schemas.microsoft.com/office/drawing/2014/main" id="{DCB35D92-D29B-3146-9611-5C6D08A960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8" name="Grafický objekt 5">
            <a:extLst>
              <a:ext uri="{FF2B5EF4-FFF2-40B4-BE49-F238E27FC236}">
                <a16:creationId xmlns:a16="http://schemas.microsoft.com/office/drawing/2014/main" id="{F739C49A-2754-B34F-887F-DB0B6C7FEF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800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8AD3602B-143C-9941-B297-40F5CE0AE17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DF3500E4-D17A-554A-8F33-305045D9D72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9600" y="414000"/>
            <a:ext cx="2026799" cy="106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38E54EF0-AC4F-BE42-B3C9-EBE082A37F4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400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PORT slide">
    <p:bg>
      <p:bgPr>
        <a:solidFill>
          <a:srgbClr val="5AC8A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7400" y="2012012"/>
            <a:ext cx="5389200" cy="2833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4DAA1A8A-524E-644B-B0AF-51411DA79C1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B4D4E801-FF72-8844-8AD5-63FB20258DC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1" name="Grafický objekt 5">
            <a:extLst>
              <a:ext uri="{FF2B5EF4-FFF2-40B4-BE49-F238E27FC236}">
                <a16:creationId xmlns:a16="http://schemas.microsoft.com/office/drawing/2014/main" id="{F883A8A2-A2CB-1C44-9EE7-C8EC2B49AC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12" name="Grafický objekt 5">
            <a:extLst>
              <a:ext uri="{FF2B5EF4-FFF2-40B4-BE49-F238E27FC236}">
                <a16:creationId xmlns:a16="http://schemas.microsoft.com/office/drawing/2014/main" id="{74D748FC-9EE4-7249-93AA-8B20FF894E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10" name="Grafický objekt 5">
            <a:extLst>
              <a:ext uri="{FF2B5EF4-FFF2-40B4-BE49-F238E27FC236}">
                <a16:creationId xmlns:a16="http://schemas.microsoft.com/office/drawing/2014/main" id="{97DE4E81-77F5-2840-B51A-ABFA42B1D2A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22" name="Grafický objekt 5">
            <a:extLst>
              <a:ext uri="{FF2B5EF4-FFF2-40B4-BE49-F238E27FC236}">
                <a16:creationId xmlns:a16="http://schemas.microsoft.com/office/drawing/2014/main" id="{3B83724A-CCE0-7C4E-A0DB-C689F6D00D4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7" name="Grafický objekt 5">
            <a:extLst>
              <a:ext uri="{FF2B5EF4-FFF2-40B4-BE49-F238E27FC236}">
                <a16:creationId xmlns:a16="http://schemas.microsoft.com/office/drawing/2014/main" id="{576A8657-DBEB-4A49-B538-3607859965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9" name="Grafický objekt 5">
            <a:extLst>
              <a:ext uri="{FF2B5EF4-FFF2-40B4-BE49-F238E27FC236}">
                <a16:creationId xmlns:a16="http://schemas.microsoft.com/office/drawing/2014/main" id="{A1DA44D0-A644-7041-8A44-D0B2BE45C4C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79600" y="6051600"/>
            <a:ext cx="1130399" cy="594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9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C5uOFZN83Q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gQ1gP4oTm6A?feature=oembed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MC5uOFZN83Q?feature=oembed" TargetMode="Externa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hyperlink" Target="https://pubmed.ncbi.nlm.nih.gov/27296946/" TargetMode="Externa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 pohybového systému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Mgr. Pavlína Bazalová 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142A22C-6196-346B-0A90-1D9C91BF29D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F71AEB4-6E53-A9EA-857F-A2CE10D28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Nádorová onemocnění </a:t>
            </a:r>
          </a:p>
        </p:txBody>
      </p:sp>
      <p:pic>
        <p:nvPicPr>
          <p:cNvPr id="6146" name="Picture 2" descr="Metastatic prostate cancer (bone scan) | Radiology Case | Radiopaedia.org">
            <a:extLst>
              <a:ext uri="{FF2B5EF4-FFF2-40B4-BE49-F238E27FC236}">
                <a16:creationId xmlns:a16="http://schemas.microsoft.com/office/drawing/2014/main" id="{920B0401-BC5C-108D-AAA5-1459921BA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2240924"/>
            <a:ext cx="3977607" cy="2827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70AAAEC-906F-61AD-CE68-872159248426}"/>
              </a:ext>
            </a:extLst>
          </p:cNvPr>
          <p:cNvSpPr txBox="1"/>
          <p:nvPr/>
        </p:nvSpPr>
        <p:spPr>
          <a:xfrm>
            <a:off x="310499" y="5119787"/>
            <a:ext cx="4072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radiopaedia.org</a:t>
            </a:r>
            <a:r>
              <a:rPr lang="cs-CZ" sz="900" dirty="0"/>
              <a:t>/</a:t>
            </a:r>
            <a:r>
              <a:rPr lang="cs-CZ" sz="900" dirty="0" err="1"/>
              <a:t>cases</a:t>
            </a:r>
            <a:r>
              <a:rPr lang="cs-CZ" sz="900" dirty="0"/>
              <a:t>/</a:t>
            </a:r>
            <a:r>
              <a:rPr lang="cs-CZ" sz="900" dirty="0" err="1"/>
              <a:t>metastatic-prostate-cancer-bone-scan?lang</a:t>
            </a:r>
            <a:r>
              <a:rPr lang="cs-CZ" sz="900" dirty="0"/>
              <a:t>=</a:t>
            </a:r>
            <a:r>
              <a:rPr lang="cs-CZ" sz="900" dirty="0" err="1"/>
              <a:t>us</a:t>
            </a:r>
            <a:endParaRPr lang="cs-CZ" sz="900" dirty="0"/>
          </a:p>
        </p:txBody>
      </p:sp>
      <p:pic>
        <p:nvPicPr>
          <p:cNvPr id="6148" name="Picture 4" descr="Osteosarkóm – Wikipédia">
            <a:extLst>
              <a:ext uri="{FF2B5EF4-FFF2-40B4-BE49-F238E27FC236}">
                <a16:creationId xmlns:a16="http://schemas.microsoft.com/office/drawing/2014/main" id="{7F2CC6D3-0523-79A6-1E61-19776261EB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1395" y="554575"/>
            <a:ext cx="4341052" cy="5324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F56B5768-63B6-2228-04DB-1CEE73DA731A}"/>
              </a:ext>
            </a:extLst>
          </p:cNvPr>
          <p:cNvSpPr txBox="1"/>
          <p:nvPr/>
        </p:nvSpPr>
        <p:spPr>
          <a:xfrm>
            <a:off x="4761395" y="5879204"/>
            <a:ext cx="317464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sk.wikipedia.org</a:t>
            </a:r>
            <a:r>
              <a:rPr lang="cs-CZ" sz="1200" dirty="0"/>
              <a:t>/wiki/</a:t>
            </a:r>
            <a:r>
              <a:rPr lang="cs-CZ" sz="1200" dirty="0" err="1"/>
              <a:t>Osteosarkóm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213024957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6EDD3CE1-73A8-D6CA-6086-E5AF46A6EAB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80B176D-0C07-E255-14B6-0D63D3B57A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Funkcionální poruchy pohybového aparátu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1669FFD-DDAB-D6E2-6309-16F7B8924C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Dříve označovány jako </a:t>
            </a:r>
            <a:r>
              <a:rPr lang="cs-CZ" i="1" dirty="0"/>
              <a:t>psychogenní nebo hysterické </a:t>
            </a:r>
          </a:p>
          <a:p>
            <a:r>
              <a:rPr lang="cs-CZ" dirty="0"/>
              <a:t>Dnes jako </a:t>
            </a:r>
            <a:r>
              <a:rPr lang="cs-CZ" i="1" dirty="0"/>
              <a:t>“funkční poruchy hybnosti“</a:t>
            </a:r>
          </a:p>
          <a:p>
            <a:r>
              <a:rPr lang="cs-CZ" dirty="0"/>
              <a:t>poruchy hybnosti, </a:t>
            </a:r>
            <a:r>
              <a:rPr lang="cs-CZ" dirty="0" err="1"/>
              <a:t>jejichz</a:t>
            </a:r>
            <a:r>
              <a:rPr lang="cs-CZ" dirty="0"/>
              <a:t>̌ projevy jsou </a:t>
            </a:r>
            <a:r>
              <a:rPr lang="cs-CZ" dirty="0" err="1"/>
              <a:t>nestále</a:t>
            </a:r>
            <a:r>
              <a:rPr lang="cs-CZ" dirty="0"/>
              <a:t>́, </a:t>
            </a:r>
            <a:r>
              <a:rPr lang="cs-CZ" dirty="0" err="1"/>
              <a:t>mění</a:t>
            </a:r>
            <a:r>
              <a:rPr lang="cs-CZ" dirty="0"/>
              <a:t> se </a:t>
            </a:r>
            <a:r>
              <a:rPr lang="cs-CZ" dirty="0" err="1"/>
              <a:t>významne</a:t>
            </a:r>
            <a:r>
              <a:rPr lang="cs-CZ" dirty="0"/>
              <a:t>̌ </a:t>
            </a:r>
            <a:r>
              <a:rPr lang="cs-CZ" dirty="0" err="1"/>
              <a:t>odvedením</a:t>
            </a:r>
            <a:r>
              <a:rPr lang="cs-CZ" dirty="0"/>
              <a:t> pozornosti a jako poruchy </a:t>
            </a:r>
            <a:r>
              <a:rPr lang="cs-CZ" dirty="0" err="1"/>
              <a:t>neshodující</a:t>
            </a:r>
            <a:r>
              <a:rPr lang="cs-CZ" dirty="0"/>
              <a:t> se s obrazem poruchy hybnosti na podkladu </a:t>
            </a:r>
            <a:r>
              <a:rPr lang="cs-CZ" dirty="0" err="1"/>
              <a:t>známého</a:t>
            </a:r>
            <a:r>
              <a:rPr lang="cs-CZ" dirty="0"/>
              <a:t> </a:t>
            </a:r>
            <a:r>
              <a:rPr lang="cs-CZ" dirty="0" err="1"/>
              <a:t>neurologického</a:t>
            </a:r>
            <a:r>
              <a:rPr lang="cs-CZ" dirty="0"/>
              <a:t> </a:t>
            </a:r>
            <a:r>
              <a:rPr lang="cs-CZ" dirty="0" err="1"/>
              <a:t>onemocněni</a:t>
            </a:r>
            <a:r>
              <a:rPr lang="cs-CZ" dirty="0"/>
              <a:t>́ </a:t>
            </a:r>
          </a:p>
          <a:p>
            <a:endParaRPr lang="cs-CZ" dirty="0"/>
          </a:p>
          <a:p>
            <a:r>
              <a:rPr lang="cs-CZ" b="1" dirty="0"/>
              <a:t>Terapie: multidisciplinární přistup </a:t>
            </a:r>
            <a:r>
              <a:rPr lang="cs-CZ" dirty="0"/>
              <a:t>– důraz na bio-</a:t>
            </a:r>
            <a:r>
              <a:rPr lang="cs-CZ" b="1" dirty="0"/>
              <a:t>psycho</a:t>
            </a:r>
            <a:r>
              <a:rPr lang="cs-CZ" dirty="0"/>
              <a:t>-sociální model </a:t>
            </a:r>
          </a:p>
          <a:p>
            <a:endParaRPr lang="cs-CZ" dirty="0"/>
          </a:p>
          <a:p>
            <a:r>
              <a:rPr lang="cs-CZ" dirty="0">
                <a:hlinkClick r:id="rId2"/>
              </a:rPr>
              <a:t>https://www.youtube.com/watch?v=MC5uOFZN83Q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1743167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A198464-60C1-1E12-467C-A2DEBF197CC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310500" y="6228000"/>
            <a:ext cx="189000" cy="252000"/>
          </a:xfrm>
        </p:spPr>
        <p:txBody>
          <a:bodyPr wrap="none" anchor="ctr">
            <a:normAutofit/>
          </a:bodyPr>
          <a:lstStyle/>
          <a:p>
            <a:pPr>
              <a:spcAft>
                <a:spcPts val="600"/>
              </a:spcAft>
            </a:pPr>
            <a:fld id="{0970407D-EE58-4A0B-824B-1D3AE42DD9CF}" type="slidenum">
              <a:rPr lang="cs-CZ" altLang="cs-CZ" smtClean="0"/>
              <a:pPr>
                <a:spcAft>
                  <a:spcPts val="600"/>
                </a:spcAft>
              </a:pPr>
              <a:t>12</a:t>
            </a:fld>
            <a:endParaRPr lang="cs-CZ" altLang="cs-CZ"/>
          </a:p>
        </p:txBody>
      </p:sp>
      <p:pic>
        <p:nvPicPr>
          <p:cNvPr id="6" name="Online médium 5" descr="Psychogenic/Functional Tremor">
            <a:hlinkClick r:id="" action="ppaction://media"/>
            <a:extLst>
              <a:ext uri="{FF2B5EF4-FFF2-40B4-BE49-F238E27FC236}">
                <a16:creationId xmlns:a16="http://schemas.microsoft.com/office/drawing/2014/main" id="{9155773F-57BB-6BCE-6F9A-927E7EB565C9}"/>
              </a:ext>
            </a:extLst>
          </p:cNvPr>
          <p:cNvPicPr>
            <a:picLocks noGrp="1" noRot="1" noChangeAspect="1"/>
          </p:cNvPicPr>
          <p:nvPr>
            <p:ph type="pic" sz="quarter" idx="12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065311" y="0"/>
            <a:ext cx="3874769" cy="68579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0667065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99C3F0F-7F37-FEFF-1407-9BC6F00C6F5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13</a:t>
            </a:fld>
            <a:endParaRPr lang="cs-CZ" altLang="cs-CZ" dirty="0"/>
          </a:p>
        </p:txBody>
      </p:sp>
      <p:pic>
        <p:nvPicPr>
          <p:cNvPr id="6" name="Online médium 5" descr="2.13. Psychogenic Tremor - Tremors [Spring Video Atlas]">
            <a:hlinkClick r:id="" action="ppaction://media"/>
            <a:extLst>
              <a:ext uri="{FF2B5EF4-FFF2-40B4-BE49-F238E27FC236}">
                <a16:creationId xmlns:a16="http://schemas.microsoft.com/office/drawing/2014/main" id="{B8E15ECA-DC82-44AA-6A4F-FA36A9D19822}"/>
              </a:ext>
            </a:extLst>
          </p:cNvPr>
          <p:cNvPicPr>
            <a:picLocks noGrp="1" noRot="1" noChangeAspect="1"/>
          </p:cNvPicPr>
          <p:nvPr>
            <p:ph idx="1"/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825398" y="278295"/>
            <a:ext cx="7493203" cy="562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552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</p:spTree>
    <p:extLst>
      <p:ext uri="{BB962C8B-B14F-4D97-AF65-F5344CB8AC3E}">
        <p14:creationId xmlns:p14="http://schemas.microsoft.com/office/powerpoint/2010/main" val="42283912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015C858-EAE0-FD0F-58C4-404D887F51C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C9CB8C7-973B-881A-429F-61B2545936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6F225FB8-0E46-D0DC-5A7E-BB1ECD636D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Funkční poruchy jsou klinickou manifestací reflexních změn v pohybovém aparátu </a:t>
            </a:r>
          </a:p>
          <a:p>
            <a:r>
              <a:rPr lang="cs-CZ" dirty="0"/>
              <a:t>Vznikají na podkladě změny v řízení pohybu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Reflexní změny v pohybovém aparátu vznikají na podkladě působících faktorů: </a:t>
            </a:r>
          </a:p>
          <a:p>
            <a:pPr lvl="1"/>
            <a:r>
              <a:rPr lang="cs-CZ" dirty="0"/>
              <a:t>Stres </a:t>
            </a:r>
          </a:p>
          <a:p>
            <a:pPr lvl="1"/>
            <a:r>
              <a:rPr lang="cs-CZ" dirty="0"/>
              <a:t>Sportovní zátěž </a:t>
            </a:r>
          </a:p>
          <a:p>
            <a:pPr lvl="1"/>
            <a:r>
              <a:rPr lang="cs-CZ" dirty="0"/>
              <a:t>Akutní přetížení </a:t>
            </a:r>
          </a:p>
          <a:p>
            <a:pPr lvl="1"/>
            <a:r>
              <a:rPr lang="cs-CZ" dirty="0"/>
              <a:t>Chronická únava</a:t>
            </a:r>
          </a:p>
          <a:p>
            <a:pPr lvl="1"/>
            <a:r>
              <a:rPr lang="cs-CZ" dirty="0"/>
              <a:t>Nedostatečná regenerace a relaxace </a:t>
            </a:r>
          </a:p>
        </p:txBody>
      </p:sp>
    </p:spTree>
    <p:extLst>
      <p:ext uri="{BB962C8B-B14F-4D97-AF65-F5344CB8AC3E}">
        <p14:creationId xmlns:p14="http://schemas.microsoft.com/office/powerpoint/2010/main" val="9781528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F492EF3D-9187-227C-92A6-755445E15F1B}"/>
              </a:ext>
            </a:extLst>
          </p:cNvPr>
          <p:cNvSpPr/>
          <p:nvPr/>
        </p:nvSpPr>
        <p:spPr bwMode="auto">
          <a:xfrm>
            <a:off x="310500" y="2819400"/>
            <a:ext cx="3930400" cy="2413000"/>
          </a:xfrm>
          <a:prstGeom prst="ellips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F25A38-4D29-AAE7-6A8B-CAFDC76A1654}"/>
              </a:ext>
            </a:extLst>
          </p:cNvPr>
          <p:cNvSpPr txBox="1"/>
          <p:nvPr/>
        </p:nvSpPr>
        <p:spPr>
          <a:xfrm>
            <a:off x="5160659" y="876212"/>
            <a:ext cx="3673741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Z dlouhodobého hlediska nejefektivnější!</a:t>
            </a:r>
          </a:p>
          <a:p>
            <a:pPr algn="l"/>
            <a:r>
              <a:rPr lang="cs-CZ" sz="1800" dirty="0">
                <a:latin typeface="+mn-lt"/>
              </a:rPr>
              <a:t>Odhalení příčiny vzniku a její dlouhodobé řešení</a:t>
            </a:r>
            <a:r>
              <a:rPr lang="cs-CZ" sz="1800" dirty="0"/>
              <a:t>!</a:t>
            </a:r>
            <a:endParaRPr lang="cs-CZ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7126639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F492EF3D-9187-227C-92A6-755445E15F1B}"/>
              </a:ext>
            </a:extLst>
          </p:cNvPr>
          <p:cNvSpPr/>
          <p:nvPr/>
        </p:nvSpPr>
        <p:spPr bwMode="auto">
          <a:xfrm>
            <a:off x="310500" y="2819400"/>
            <a:ext cx="3930400" cy="2413000"/>
          </a:xfrm>
          <a:prstGeom prst="ellipse">
            <a:avLst/>
          </a:prstGeom>
          <a:noFill/>
          <a:ln w="2857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95F25A38-4D29-AAE7-6A8B-CAFDC76A1654}"/>
              </a:ext>
            </a:extLst>
          </p:cNvPr>
          <p:cNvSpPr txBox="1"/>
          <p:nvPr/>
        </p:nvSpPr>
        <p:spPr>
          <a:xfrm>
            <a:off x="5160659" y="520612"/>
            <a:ext cx="3673741" cy="2154436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Nemusí se vždy jednat o techniky fyzioterapie nebo pohybovou aktivitu jako takovou!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Relaxační techniky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 dirty="0"/>
              <a:t>Dostatečná a vhodná regenerace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Práce se stresem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 dirty="0"/>
              <a:t>Psychoterapie 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cs-CZ" sz="1600" dirty="0">
                <a:latin typeface="+mn-lt"/>
              </a:rPr>
              <a:t>Spánková hygiena a další</a:t>
            </a:r>
          </a:p>
        </p:txBody>
      </p: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034AA955-7FBD-DACF-6329-64874DB31746}"/>
              </a:ext>
            </a:extLst>
          </p:cNvPr>
          <p:cNvCxnSpPr/>
          <p:nvPr/>
        </p:nvCxnSpPr>
        <p:spPr bwMode="auto">
          <a:xfrm flipV="1">
            <a:off x="3631750" y="2032000"/>
            <a:ext cx="1414159" cy="213360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21364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D4A086D1-7749-A9FF-CC1A-7A25A9828503}"/>
              </a:ext>
            </a:extLst>
          </p:cNvPr>
          <p:cNvSpPr/>
          <p:nvPr/>
        </p:nvSpPr>
        <p:spPr bwMode="auto">
          <a:xfrm>
            <a:off x="3810000" y="2794000"/>
            <a:ext cx="1155700" cy="4953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222E0085-8B48-0385-6401-D72DD45E1BE6}"/>
              </a:ext>
            </a:extLst>
          </p:cNvPr>
          <p:cNvSpPr/>
          <p:nvPr/>
        </p:nvSpPr>
        <p:spPr bwMode="auto">
          <a:xfrm>
            <a:off x="4880599" y="3041650"/>
            <a:ext cx="3632200" cy="887412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BC9B6369-F473-6FFC-6885-B19B0C92D0FA}"/>
              </a:ext>
            </a:extLst>
          </p:cNvPr>
          <p:cNvCxnSpPr/>
          <p:nvPr/>
        </p:nvCxnSpPr>
        <p:spPr bwMode="auto">
          <a:xfrm>
            <a:off x="5511800" y="4114800"/>
            <a:ext cx="520700" cy="10541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C1F1639-9D1A-261D-8FAA-E9B83ED5A49C}"/>
              </a:ext>
            </a:extLst>
          </p:cNvPr>
          <p:cNvCxnSpPr>
            <a:cxnSpLocks/>
          </p:cNvCxnSpPr>
          <p:nvPr/>
        </p:nvCxnSpPr>
        <p:spPr bwMode="auto">
          <a:xfrm flipH="1">
            <a:off x="5583670" y="4114800"/>
            <a:ext cx="448830" cy="101123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1CE7B86-764A-4962-F57A-9445B47EAD77}"/>
              </a:ext>
            </a:extLst>
          </p:cNvPr>
          <p:cNvSpPr txBox="1"/>
          <p:nvPr/>
        </p:nvSpPr>
        <p:spPr>
          <a:xfrm>
            <a:off x="5214780" y="613232"/>
            <a:ext cx="3539319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Změny ve tkáních: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Chrupavka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Kost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Vazivo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Osové deformity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A další… </a:t>
            </a:r>
          </a:p>
        </p:txBody>
      </p: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EBDD79FA-79DB-D433-C2FE-A79D7F41F135}"/>
              </a:ext>
            </a:extLst>
          </p:cNvPr>
          <p:cNvCxnSpPr/>
          <p:nvPr/>
        </p:nvCxnSpPr>
        <p:spPr bwMode="auto">
          <a:xfrm flipV="1">
            <a:off x="8191500" y="2654300"/>
            <a:ext cx="0" cy="387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B9F05C5-E9F7-3AEF-6FBB-51EC4672908C}"/>
              </a:ext>
            </a:extLst>
          </p:cNvPr>
          <p:cNvSpPr txBox="1"/>
          <p:nvPr/>
        </p:nvSpPr>
        <p:spPr>
          <a:xfrm>
            <a:off x="5025249" y="5392041"/>
            <a:ext cx="209544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Nedostatečná</a:t>
            </a:r>
          </a:p>
          <a:p>
            <a:pPr algn="l"/>
            <a:r>
              <a:rPr lang="cs-CZ" sz="1800" dirty="0">
                <a:latin typeface="+mn-lt"/>
              </a:rPr>
              <a:t>Nevhodně zvolená</a:t>
            </a:r>
          </a:p>
          <a:p>
            <a:pPr algn="l"/>
            <a:r>
              <a:rPr lang="cs-CZ" sz="1800" dirty="0">
                <a:latin typeface="+mn-lt"/>
              </a:rPr>
              <a:t>Žádná intervence </a:t>
            </a:r>
          </a:p>
        </p:txBody>
      </p: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DA7C12E5-71C5-AD34-9133-440A0D4B2BD8}"/>
              </a:ext>
            </a:extLst>
          </p:cNvPr>
          <p:cNvCxnSpPr>
            <a:cxnSpLocks/>
          </p:cNvCxnSpPr>
          <p:nvPr/>
        </p:nvCxnSpPr>
        <p:spPr bwMode="auto">
          <a:xfrm>
            <a:off x="6248400" y="4688282"/>
            <a:ext cx="168899" cy="641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101465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ál 1">
            <a:extLst>
              <a:ext uri="{FF2B5EF4-FFF2-40B4-BE49-F238E27FC236}">
                <a16:creationId xmlns:a16="http://schemas.microsoft.com/office/drawing/2014/main" id="{D4A086D1-7749-A9FF-CC1A-7A25A9828503}"/>
              </a:ext>
            </a:extLst>
          </p:cNvPr>
          <p:cNvSpPr/>
          <p:nvPr/>
        </p:nvSpPr>
        <p:spPr bwMode="auto">
          <a:xfrm>
            <a:off x="3810000" y="2794000"/>
            <a:ext cx="1155700" cy="495300"/>
          </a:xfrm>
          <a:prstGeom prst="ellipse">
            <a:avLst/>
          </a:prstGeom>
          <a:noFill/>
          <a:ln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222E0085-8B48-0385-6401-D72DD45E1BE6}"/>
              </a:ext>
            </a:extLst>
          </p:cNvPr>
          <p:cNvSpPr/>
          <p:nvPr/>
        </p:nvSpPr>
        <p:spPr bwMode="auto">
          <a:xfrm>
            <a:off x="4880599" y="3041650"/>
            <a:ext cx="3632200" cy="887412"/>
          </a:xfrm>
          <a:prstGeom prst="ellipse">
            <a:avLst/>
          </a:prstGeom>
          <a:noFill/>
          <a:ln w="19050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8" name="Přímá spojnice 7">
            <a:extLst>
              <a:ext uri="{FF2B5EF4-FFF2-40B4-BE49-F238E27FC236}">
                <a16:creationId xmlns:a16="http://schemas.microsoft.com/office/drawing/2014/main" id="{BC9B6369-F473-6FFC-6885-B19B0C92D0FA}"/>
              </a:ext>
            </a:extLst>
          </p:cNvPr>
          <p:cNvCxnSpPr/>
          <p:nvPr/>
        </p:nvCxnSpPr>
        <p:spPr bwMode="auto">
          <a:xfrm>
            <a:off x="5511800" y="4114800"/>
            <a:ext cx="520700" cy="1054100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Přímá spojnice 8">
            <a:extLst>
              <a:ext uri="{FF2B5EF4-FFF2-40B4-BE49-F238E27FC236}">
                <a16:creationId xmlns:a16="http://schemas.microsoft.com/office/drawing/2014/main" id="{7C1F1639-9D1A-261D-8FAA-E9B83ED5A49C}"/>
              </a:ext>
            </a:extLst>
          </p:cNvPr>
          <p:cNvCxnSpPr>
            <a:cxnSpLocks/>
          </p:cNvCxnSpPr>
          <p:nvPr/>
        </p:nvCxnSpPr>
        <p:spPr bwMode="auto">
          <a:xfrm flipH="1">
            <a:off x="5583670" y="4114800"/>
            <a:ext cx="448830" cy="1011238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61CE7B86-764A-4962-F57A-9445B47EAD77}"/>
              </a:ext>
            </a:extLst>
          </p:cNvPr>
          <p:cNvSpPr txBox="1"/>
          <p:nvPr/>
        </p:nvSpPr>
        <p:spPr>
          <a:xfrm>
            <a:off x="5214780" y="613232"/>
            <a:ext cx="3539319" cy="1938992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Změny ve tkáních: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Chrupavka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Kost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Vazivo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Osové deformity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cs-CZ" sz="2000" dirty="0">
                <a:latin typeface="+mn-lt"/>
              </a:rPr>
              <a:t>A další… </a:t>
            </a:r>
          </a:p>
        </p:txBody>
      </p: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EBDD79FA-79DB-D433-C2FE-A79D7F41F135}"/>
              </a:ext>
            </a:extLst>
          </p:cNvPr>
          <p:cNvCxnSpPr/>
          <p:nvPr/>
        </p:nvCxnSpPr>
        <p:spPr bwMode="auto">
          <a:xfrm flipV="1">
            <a:off x="8191500" y="2654300"/>
            <a:ext cx="0" cy="387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3B9F05C5-E9F7-3AEF-6FBB-51EC4672908C}"/>
              </a:ext>
            </a:extLst>
          </p:cNvPr>
          <p:cNvSpPr txBox="1"/>
          <p:nvPr/>
        </p:nvSpPr>
        <p:spPr>
          <a:xfrm>
            <a:off x="5025249" y="5392041"/>
            <a:ext cx="2980303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FPPS léčena neadekvátně </a:t>
            </a:r>
          </a:p>
          <a:p>
            <a:pPr marL="285750" indent="-285750" algn="l">
              <a:buFontTx/>
              <a:buChar char="-"/>
            </a:pPr>
            <a:r>
              <a:rPr lang="cs-CZ" sz="1800" dirty="0"/>
              <a:t>Farmaka </a:t>
            </a:r>
          </a:p>
          <a:p>
            <a:pPr marL="285750" indent="-285750" algn="l">
              <a:buFontTx/>
              <a:buChar char="-"/>
            </a:pPr>
            <a:r>
              <a:rPr lang="cs-CZ" sz="1800" dirty="0">
                <a:latin typeface="+mn-lt"/>
              </a:rPr>
              <a:t>Obstřiky </a:t>
            </a:r>
          </a:p>
        </p:txBody>
      </p:sp>
      <p:cxnSp>
        <p:nvCxnSpPr>
          <p:cNvPr id="15" name="Přímá spojovací šipka 14">
            <a:extLst>
              <a:ext uri="{FF2B5EF4-FFF2-40B4-BE49-F238E27FC236}">
                <a16:creationId xmlns:a16="http://schemas.microsoft.com/office/drawing/2014/main" id="{DA7C12E5-71C5-AD34-9133-440A0D4B2BD8}"/>
              </a:ext>
            </a:extLst>
          </p:cNvPr>
          <p:cNvCxnSpPr>
            <a:cxnSpLocks/>
          </p:cNvCxnSpPr>
          <p:nvPr/>
        </p:nvCxnSpPr>
        <p:spPr bwMode="auto">
          <a:xfrm>
            <a:off x="6248400" y="4688282"/>
            <a:ext cx="168899" cy="641350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2898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61BF89D-F77F-82D1-FD10-40B6935DBCE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4BB48CC-3EE5-F540-3054-836A23A6BF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Dělení poruch pohybového aparátu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4CB0061-830E-4268-FEBA-0CA22B75A4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400135" cy="4139998"/>
          </a:xfrm>
        </p:spPr>
        <p:txBody>
          <a:bodyPr/>
          <a:lstStyle/>
          <a:p>
            <a:r>
              <a:rPr lang="cs-CZ" dirty="0"/>
              <a:t>Strukturální </a:t>
            </a:r>
          </a:p>
          <a:p>
            <a:r>
              <a:rPr lang="cs-CZ" dirty="0"/>
              <a:t>Funkční </a:t>
            </a:r>
          </a:p>
          <a:p>
            <a:r>
              <a:rPr lang="cs-CZ" dirty="0"/>
              <a:t>Funkcionální</a:t>
            </a:r>
          </a:p>
          <a:p>
            <a:endParaRPr lang="cs-CZ" dirty="0"/>
          </a:p>
          <a:p>
            <a:r>
              <a:rPr lang="cs-CZ" dirty="0"/>
              <a:t>Strukturální porucha s funkční nadstavbou  </a:t>
            </a:r>
          </a:p>
        </p:txBody>
      </p:sp>
      <p:pic>
        <p:nvPicPr>
          <p:cNvPr id="7" name="Obrázek 6" descr="Štěně s horkým komprimačním sáčkem na jeho hlavě">
            <a:extLst>
              <a:ext uri="{FF2B5EF4-FFF2-40B4-BE49-F238E27FC236}">
                <a16:creationId xmlns:a16="http://schemas.microsoft.com/office/drawing/2014/main" id="{13A2F799-C1B3-804D-2B60-5939B88D79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578" y="2969111"/>
            <a:ext cx="4302422" cy="2862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46673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poruchy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637F0C96-D0F6-80D7-F9E4-A0DD528D41CB}"/>
              </a:ext>
            </a:extLst>
          </p:cNvPr>
          <p:cNvSpPr txBox="1"/>
          <p:nvPr/>
        </p:nvSpPr>
        <p:spPr>
          <a:xfrm>
            <a:off x="4835320" y="720000"/>
            <a:ext cx="3875698" cy="1631216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Funkční nadstavba: i při adekvátním přístupu už se nevrátí tkáň do původního stavu - úleva, ale nezměním strukturální poruchu </a:t>
            </a: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C62D9874-3285-B2FE-F861-7DB12A0A0A70}"/>
              </a:ext>
            </a:extLst>
          </p:cNvPr>
          <p:cNvSpPr/>
          <p:nvPr/>
        </p:nvSpPr>
        <p:spPr bwMode="auto">
          <a:xfrm>
            <a:off x="4572000" y="2619397"/>
            <a:ext cx="4511842" cy="2878221"/>
          </a:xfrm>
          <a:prstGeom prst="ellipse">
            <a:avLst/>
          </a:prstGeom>
          <a:noFill/>
          <a:ln w="28575" cap="flat" cmpd="sng" algn="ctr">
            <a:solidFill>
              <a:schemeClr val="accent4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cxnSp>
        <p:nvCxnSpPr>
          <p:cNvPr id="8" name="Přímá spojovací šipka 7">
            <a:extLst>
              <a:ext uri="{FF2B5EF4-FFF2-40B4-BE49-F238E27FC236}">
                <a16:creationId xmlns:a16="http://schemas.microsoft.com/office/drawing/2014/main" id="{65D713DF-130A-BA9B-A5B2-9F216A69ACCE}"/>
              </a:ext>
            </a:extLst>
          </p:cNvPr>
          <p:cNvCxnSpPr/>
          <p:nvPr/>
        </p:nvCxnSpPr>
        <p:spPr bwMode="auto">
          <a:xfrm flipV="1">
            <a:off x="8217568" y="2490537"/>
            <a:ext cx="387332" cy="2045368"/>
          </a:xfrm>
          <a:prstGeom prst="straightConnector1">
            <a:avLst/>
          </a:prstGeom>
          <a:ln>
            <a:headEnd type="none" w="med" len="med"/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13333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5E9A74A-6389-9B22-62DF-C9CD7E76417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B5800D4-A0FB-A48E-551A-ABC05B6A5D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FPPS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375A0F-D4E8-0728-DC25-2D0CEE0435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Neměla by se spoléhat jen na vyřazení ostatních (strukturálních) příčin </a:t>
            </a:r>
          </a:p>
          <a:p>
            <a:endParaRPr lang="cs-CZ" dirty="0"/>
          </a:p>
          <a:p>
            <a:r>
              <a:rPr lang="cs-CZ" dirty="0"/>
              <a:t>Základem je řádně provedený a vyhodnocený </a:t>
            </a:r>
            <a:r>
              <a:rPr lang="cs-CZ" b="1" dirty="0"/>
              <a:t>kineziologický rozbor</a:t>
            </a:r>
          </a:p>
          <a:p>
            <a:r>
              <a:rPr lang="cs-CZ" b="1" dirty="0"/>
              <a:t>Hledání klíčové oblasti </a:t>
            </a:r>
          </a:p>
          <a:p>
            <a:endParaRPr lang="cs-CZ" b="1" dirty="0"/>
          </a:p>
          <a:p>
            <a:r>
              <a:rPr lang="cs-CZ" dirty="0"/>
              <a:t>Problematika verifikace reflexních změn</a:t>
            </a:r>
          </a:p>
          <a:p>
            <a:pPr lvl="1"/>
            <a:r>
              <a:rPr lang="cs-CZ" dirty="0"/>
              <a:t>Palpace – vědecký prostředek </a:t>
            </a:r>
            <a:r>
              <a:rPr lang="cs-CZ" dirty="0" err="1"/>
              <a:t>x</a:t>
            </a:r>
            <a:r>
              <a:rPr lang="cs-CZ" dirty="0"/>
              <a:t> subjektivní dojem</a:t>
            </a:r>
          </a:p>
        </p:txBody>
      </p:sp>
    </p:spTree>
    <p:extLst>
      <p:ext uri="{BB962C8B-B14F-4D97-AF65-F5344CB8AC3E}">
        <p14:creationId xmlns:p14="http://schemas.microsoft.com/office/powerpoint/2010/main" val="34214362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930CA4-98D4-5FFB-1032-4D1CD7A69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0F30AF7-015F-BDA9-A62E-EABB5DCC75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Charakteristické znaky FPPS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AAB1577-1CF1-FC89-5847-9A4E324589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Generalizace – „řetězení“</a:t>
            </a:r>
          </a:p>
          <a:p>
            <a:r>
              <a:rPr lang="cs-CZ" b="1" dirty="0"/>
              <a:t>Reverzibilita</a:t>
            </a:r>
            <a:r>
              <a:rPr lang="cs-CZ" dirty="0"/>
              <a:t> </a:t>
            </a:r>
          </a:p>
          <a:p>
            <a:r>
              <a:rPr lang="cs-CZ" b="1" dirty="0"/>
              <a:t>Vysoká frekvence výskytu  </a:t>
            </a:r>
          </a:p>
          <a:p>
            <a:pPr lvl="1"/>
            <a:r>
              <a:rPr lang="cs-CZ" dirty="0"/>
              <a:t>Dnes řazeno i mezi neinfekční nemoci hromadného výskytu (civilizační onemocnění)</a:t>
            </a:r>
          </a:p>
          <a:p>
            <a:r>
              <a:rPr lang="cs-CZ" b="1" dirty="0"/>
              <a:t>Proměnlivé klinické projevy </a:t>
            </a:r>
          </a:p>
          <a:p>
            <a:pPr lvl="1"/>
            <a:r>
              <a:rPr lang="cs-CZ" dirty="0" err="1"/>
              <a:t>Lewit</a:t>
            </a:r>
            <a:r>
              <a:rPr lang="cs-CZ" dirty="0"/>
              <a:t>: „…pokud léčíme tam, kde bolí, jsme obvykle ztraceni“</a:t>
            </a:r>
          </a:p>
          <a:p>
            <a:pPr lvl="1"/>
            <a:r>
              <a:rPr lang="cs-CZ" dirty="0"/>
              <a:t>typický chronicko-</a:t>
            </a:r>
            <a:r>
              <a:rPr lang="cs-CZ" dirty="0" err="1"/>
              <a:t>intermitentni</a:t>
            </a:r>
            <a:r>
              <a:rPr lang="cs-CZ" dirty="0"/>
              <a:t>́ </a:t>
            </a:r>
            <a:r>
              <a:rPr lang="cs-CZ" dirty="0" err="1"/>
              <a:t>průběh</a:t>
            </a:r>
            <a:r>
              <a:rPr lang="cs-CZ" dirty="0"/>
              <a:t> s intervaly bez </a:t>
            </a:r>
            <a:r>
              <a:rPr lang="cs-CZ" dirty="0" err="1"/>
              <a:t>potíži</a:t>
            </a:r>
            <a:r>
              <a:rPr lang="cs-CZ" dirty="0"/>
              <a:t>́ </a:t>
            </a:r>
          </a:p>
          <a:p>
            <a:pPr marL="243000" lvl="1" indent="0">
              <a:buNone/>
            </a:pPr>
            <a:endParaRPr lang="cs-CZ" dirty="0"/>
          </a:p>
          <a:p>
            <a:pPr marL="243000" lvl="1" indent="0">
              <a:buNone/>
            </a:pPr>
            <a:endParaRPr lang="cs-CZ" dirty="0"/>
          </a:p>
          <a:p>
            <a:pPr marL="243000" lvl="1" indent="0">
              <a:buNone/>
            </a:pPr>
            <a:r>
              <a:rPr lang="cs-CZ" b="1" u="sng" dirty="0"/>
              <a:t>Klinické projevy: </a:t>
            </a:r>
          </a:p>
          <a:p>
            <a:pPr lvl="1"/>
            <a:r>
              <a:rPr lang="cs-CZ" dirty="0" err="1"/>
              <a:t>přítomnost</a:t>
            </a:r>
            <a:r>
              <a:rPr lang="cs-CZ" dirty="0"/>
              <a:t> </a:t>
            </a:r>
            <a:r>
              <a:rPr lang="cs-CZ" dirty="0" err="1"/>
              <a:t>spoušťových</a:t>
            </a:r>
            <a:r>
              <a:rPr lang="cs-CZ" dirty="0"/>
              <a:t> bodů (</a:t>
            </a:r>
            <a:r>
              <a:rPr lang="cs-CZ" dirty="0" err="1"/>
              <a:t>aktivních</a:t>
            </a:r>
            <a:r>
              <a:rPr lang="cs-CZ" dirty="0"/>
              <a:t> i </a:t>
            </a:r>
            <a:r>
              <a:rPr lang="cs-CZ" dirty="0" err="1"/>
              <a:t>latentních</a:t>
            </a:r>
            <a:r>
              <a:rPr lang="cs-CZ" dirty="0"/>
              <a:t>), </a:t>
            </a:r>
          </a:p>
          <a:p>
            <a:pPr lvl="1"/>
            <a:r>
              <a:rPr lang="cs-CZ" dirty="0"/>
              <a:t>omezení pohyblivosti (</a:t>
            </a:r>
            <a:r>
              <a:rPr lang="cs-CZ" dirty="0" err="1"/>
              <a:t>blokáda</a:t>
            </a:r>
            <a:r>
              <a:rPr lang="cs-CZ" dirty="0"/>
              <a:t>), </a:t>
            </a:r>
          </a:p>
          <a:p>
            <a:pPr lvl="1"/>
            <a:r>
              <a:rPr lang="cs-CZ" dirty="0" err="1"/>
              <a:t>změny</a:t>
            </a:r>
            <a:r>
              <a:rPr lang="cs-CZ" dirty="0"/>
              <a:t> v </a:t>
            </a:r>
            <a:r>
              <a:rPr lang="cs-CZ" dirty="0" err="1"/>
              <a:t>měkkých</a:t>
            </a:r>
            <a:r>
              <a:rPr lang="cs-CZ" dirty="0"/>
              <a:t> </a:t>
            </a:r>
            <a:r>
              <a:rPr lang="cs-CZ" dirty="0" err="1"/>
              <a:t>částech</a:t>
            </a:r>
            <a:r>
              <a:rPr lang="cs-CZ" dirty="0"/>
              <a:t> (</a:t>
            </a:r>
            <a:r>
              <a:rPr lang="cs-CZ" dirty="0" err="1"/>
              <a:t>změny</a:t>
            </a:r>
            <a:r>
              <a:rPr lang="cs-CZ" dirty="0"/>
              <a:t> </a:t>
            </a:r>
            <a:r>
              <a:rPr lang="cs-CZ" dirty="0" err="1"/>
              <a:t>posunlivosti</a:t>
            </a:r>
            <a:r>
              <a:rPr lang="cs-CZ" dirty="0"/>
              <a:t> </a:t>
            </a:r>
            <a:r>
              <a:rPr lang="cs-CZ" dirty="0" err="1"/>
              <a:t>měkkých</a:t>
            </a:r>
            <a:r>
              <a:rPr lang="cs-CZ" dirty="0"/>
              <a:t> </a:t>
            </a:r>
            <a:r>
              <a:rPr lang="cs-CZ" dirty="0" err="1"/>
              <a:t>tkáni</a:t>
            </a:r>
            <a:r>
              <a:rPr lang="cs-CZ" dirty="0"/>
              <a:t>́, </a:t>
            </a:r>
            <a:r>
              <a:rPr lang="cs-CZ" dirty="0" err="1"/>
              <a:t>zejména</a:t>
            </a:r>
            <a:r>
              <a:rPr lang="cs-CZ" dirty="0"/>
              <a:t> fascií), </a:t>
            </a:r>
          </a:p>
          <a:p>
            <a:pPr lvl="1"/>
            <a:r>
              <a:rPr lang="cs-CZ" dirty="0"/>
              <a:t>poruchy statiky </a:t>
            </a:r>
            <a:r>
              <a:rPr lang="cs-CZ" dirty="0" err="1"/>
              <a:t>či</a:t>
            </a:r>
            <a:r>
              <a:rPr lang="cs-CZ" dirty="0"/>
              <a:t> </a:t>
            </a:r>
            <a:r>
              <a:rPr lang="cs-CZ" dirty="0" err="1"/>
              <a:t>pohybového</a:t>
            </a:r>
            <a:r>
              <a:rPr lang="cs-CZ" dirty="0"/>
              <a:t> stereotypu, </a:t>
            </a:r>
          </a:p>
          <a:p>
            <a:pPr lvl="1"/>
            <a:r>
              <a:rPr lang="cs-CZ" dirty="0" err="1"/>
              <a:t>vegetativni</a:t>
            </a:r>
            <a:r>
              <a:rPr lang="cs-CZ" dirty="0"/>
              <a:t>́ </a:t>
            </a:r>
            <a:r>
              <a:rPr lang="cs-CZ" dirty="0" err="1"/>
              <a:t>změny</a:t>
            </a:r>
            <a:r>
              <a:rPr lang="cs-CZ" dirty="0"/>
              <a:t>, </a:t>
            </a:r>
            <a:r>
              <a:rPr lang="cs-CZ" dirty="0" err="1"/>
              <a:t>jakými</a:t>
            </a:r>
            <a:r>
              <a:rPr lang="cs-CZ" dirty="0"/>
              <a:t> jsou </a:t>
            </a:r>
            <a:r>
              <a:rPr lang="cs-CZ" dirty="0" err="1"/>
              <a:t>napr</a:t>
            </a:r>
            <a:r>
              <a:rPr lang="cs-CZ" dirty="0"/>
              <a:t>̌. potivost, teplota </a:t>
            </a:r>
            <a:r>
              <a:rPr lang="cs-CZ" dirty="0" err="1"/>
              <a:t>tkání</a:t>
            </a:r>
            <a:r>
              <a:rPr lang="cs-CZ" dirty="0"/>
              <a:t>, dermografismus apod.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18589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E14802B-E81A-54EE-C417-65814C12296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23</a:t>
            </a:fld>
            <a:endParaRPr lang="cs-CZ" altLang="cs-CZ" dirty="0"/>
          </a:p>
        </p:txBody>
      </p:sp>
      <p:grpSp>
        <p:nvGrpSpPr>
          <p:cNvPr id="6" name="Skupina 5">
            <a:extLst>
              <a:ext uri="{FF2B5EF4-FFF2-40B4-BE49-F238E27FC236}">
                <a16:creationId xmlns:a16="http://schemas.microsoft.com/office/drawing/2014/main" id="{419EBB38-11A4-E2AD-BE17-969E9FB3A58D}"/>
              </a:ext>
            </a:extLst>
          </p:cNvPr>
          <p:cNvGrpSpPr/>
          <p:nvPr/>
        </p:nvGrpSpPr>
        <p:grpSpPr>
          <a:xfrm>
            <a:off x="1846399" y="290945"/>
            <a:ext cx="5451202" cy="5937055"/>
            <a:chOff x="1622105" y="2699522"/>
            <a:chExt cx="4237244" cy="4085453"/>
          </a:xfrm>
        </p:grpSpPr>
        <p:pic>
          <p:nvPicPr>
            <p:cNvPr id="17413" name="Picture 5" descr="page19image21303776">
              <a:extLst>
                <a:ext uri="{FF2B5EF4-FFF2-40B4-BE49-F238E27FC236}">
                  <a16:creationId xmlns:a16="http://schemas.microsoft.com/office/drawing/2014/main" id="{78977749-8C17-DCB6-D140-415F90B9A7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106" y="2699522"/>
              <a:ext cx="4237243" cy="204434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14" name="Picture 6" descr="page19image21305232">
              <a:extLst>
                <a:ext uri="{FF2B5EF4-FFF2-40B4-BE49-F238E27FC236}">
                  <a16:creationId xmlns:a16="http://schemas.microsoft.com/office/drawing/2014/main" id="{1A2B1902-ED77-E5DB-D451-958C9CBE434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22105" y="4743863"/>
              <a:ext cx="4237244" cy="204111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51633D12-F6E3-BA57-A165-566E98A3232D}"/>
              </a:ext>
            </a:extLst>
          </p:cNvPr>
          <p:cNvSpPr txBox="1"/>
          <p:nvPr/>
        </p:nvSpPr>
        <p:spPr>
          <a:xfrm>
            <a:off x="1537854" y="6470029"/>
            <a:ext cx="714894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600" b="1" dirty="0" err="1">
                <a:effectLst/>
                <a:latin typeface="TimesNewRomanPS"/>
              </a:rPr>
              <a:t>Etáže</a:t>
            </a:r>
            <a:r>
              <a:rPr lang="cs-CZ" sz="1600" b="1" dirty="0">
                <a:effectLst/>
                <a:latin typeface="TimesNewRomanPS"/>
              </a:rPr>
              <a:t> </a:t>
            </a:r>
            <a:r>
              <a:rPr lang="cs-CZ" sz="1600" b="1" dirty="0" err="1">
                <a:effectLst/>
                <a:latin typeface="TimesNewRomanPS"/>
              </a:rPr>
              <a:t>řízeni</a:t>
            </a:r>
            <a:r>
              <a:rPr lang="cs-CZ" sz="1600" b="1" dirty="0">
                <a:effectLst/>
                <a:latin typeface="TimesNewRomanPS"/>
              </a:rPr>
              <a:t>́ </a:t>
            </a:r>
            <a:r>
              <a:rPr lang="cs-CZ" sz="1600" b="1" dirty="0" err="1">
                <a:effectLst/>
                <a:latin typeface="TimesNewRomanPS"/>
              </a:rPr>
              <a:t>pohybového</a:t>
            </a:r>
            <a:r>
              <a:rPr lang="cs-CZ" sz="1600" b="1" dirty="0">
                <a:effectLst/>
                <a:latin typeface="TimesNewRomanPS"/>
              </a:rPr>
              <a:t> </a:t>
            </a:r>
            <a:r>
              <a:rPr lang="cs-CZ" sz="1600" b="1" dirty="0" err="1">
                <a:effectLst/>
                <a:latin typeface="TimesNewRomanPS"/>
              </a:rPr>
              <a:t>systému</a:t>
            </a:r>
            <a:r>
              <a:rPr lang="cs-CZ" sz="1600" b="1" dirty="0">
                <a:effectLst/>
                <a:latin typeface="TimesNewRomanPS"/>
              </a:rPr>
              <a:t> </a:t>
            </a:r>
            <a:r>
              <a:rPr lang="cs-CZ" sz="1600" dirty="0">
                <a:effectLst/>
                <a:latin typeface="TimesNewRomanPSMT"/>
              </a:rPr>
              <a:t>(</a:t>
            </a:r>
            <a:r>
              <a:rPr lang="cs-CZ" sz="1600" dirty="0" err="1">
                <a:effectLst/>
                <a:latin typeface="TimesNewRomanPSMT"/>
              </a:rPr>
              <a:t>Poděbradska</a:t>
            </a:r>
            <a:r>
              <a:rPr lang="cs-CZ" sz="1600" dirty="0">
                <a:effectLst/>
                <a:latin typeface="TimesNewRomanPSMT"/>
              </a:rPr>
              <a:t>́, 2018) 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292981803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352C9737-DE0C-1295-F44B-F8E79BFC5D2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D1E0486-B078-AD64-D575-F87E36B7DC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</a:t>
            </a:r>
            <a:r>
              <a:rPr lang="cs-CZ" dirty="0" err="1"/>
              <a:t>kortiko</a:t>
            </a:r>
            <a:r>
              <a:rPr lang="cs-CZ" dirty="0"/>
              <a:t>-subkortikální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37E3E94-3DFC-CEE6-A4F1-4F80BAFD63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2577273" cy="4139998"/>
          </a:xfrm>
        </p:spPr>
        <p:txBody>
          <a:bodyPr/>
          <a:lstStyle/>
          <a:p>
            <a:r>
              <a:rPr lang="cs-CZ" dirty="0"/>
              <a:t>Mozková kůra </a:t>
            </a:r>
          </a:p>
          <a:p>
            <a:r>
              <a:rPr lang="cs-CZ" dirty="0"/>
              <a:t>Bazální ganglia </a:t>
            </a:r>
          </a:p>
          <a:p>
            <a:r>
              <a:rPr lang="cs-CZ" dirty="0"/>
              <a:t>Mozeček </a:t>
            </a:r>
          </a:p>
          <a:p>
            <a:r>
              <a:rPr lang="cs-CZ" dirty="0"/>
              <a:t>RF </a:t>
            </a:r>
          </a:p>
          <a:p>
            <a:r>
              <a:rPr lang="cs-CZ" dirty="0"/>
              <a:t>Limbický systém </a:t>
            </a:r>
          </a:p>
          <a:p>
            <a:r>
              <a:rPr lang="cs-CZ" dirty="0"/>
              <a:t>Kmen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49E7B49B-47FC-288A-2314-18FADA34B8F0}"/>
              </a:ext>
            </a:extLst>
          </p:cNvPr>
          <p:cNvSpPr txBox="1"/>
          <p:nvPr/>
        </p:nvSpPr>
        <p:spPr>
          <a:xfrm>
            <a:off x="3505201" y="2891107"/>
            <a:ext cx="5292435" cy="304698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cs-CZ" sz="2400" b="1" u="sng" dirty="0">
                <a:effectLst/>
                <a:latin typeface="+mn-lt"/>
              </a:rPr>
              <a:t>Dysfunkce na </a:t>
            </a:r>
            <a:r>
              <a:rPr lang="cs-CZ" sz="2400" b="1" u="sng" dirty="0" err="1">
                <a:effectLst/>
                <a:latin typeface="+mn-lt"/>
              </a:rPr>
              <a:t>etáži</a:t>
            </a:r>
            <a:r>
              <a:rPr lang="cs-CZ" sz="2400" b="1" u="sng" dirty="0">
                <a:effectLst/>
                <a:latin typeface="+mn-lt"/>
              </a:rPr>
              <a:t> </a:t>
            </a:r>
            <a:r>
              <a:rPr lang="cs-CZ" sz="2400" b="1" u="sng" dirty="0" err="1">
                <a:effectLst/>
                <a:latin typeface="+mn-lt"/>
              </a:rPr>
              <a:t>kortiko-subkortikálni</a:t>
            </a:r>
            <a:r>
              <a:rPr lang="cs-CZ" sz="2400" b="1" u="sng" dirty="0">
                <a:effectLst/>
                <a:latin typeface="+mn-lt"/>
              </a:rPr>
              <a:t>́ se projevuje </a:t>
            </a:r>
            <a:r>
              <a:rPr lang="cs-CZ" sz="2400" b="1" u="sng" dirty="0" err="1">
                <a:effectLst/>
                <a:latin typeface="+mn-lt"/>
              </a:rPr>
              <a:t>především</a:t>
            </a:r>
            <a:r>
              <a:rPr lang="cs-CZ" sz="2400" b="1" u="sng" dirty="0">
                <a:effectLst/>
                <a:latin typeface="+mn-lt"/>
              </a:rPr>
              <a:t>: </a:t>
            </a:r>
            <a:endParaRPr lang="cs-CZ" b="1" u="sng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+mn-lt"/>
              </a:rPr>
              <a:t>poruchou </a:t>
            </a:r>
            <a:r>
              <a:rPr lang="cs-CZ" sz="2400" dirty="0" err="1">
                <a:effectLst/>
                <a:latin typeface="+mn-lt"/>
              </a:rPr>
              <a:t>jemne</a:t>
            </a:r>
            <a:r>
              <a:rPr lang="cs-CZ" sz="2400" dirty="0">
                <a:effectLst/>
                <a:latin typeface="+mn-lt"/>
              </a:rPr>
              <a:t>́ pohybové adjustace, adaptace a stability, </a:t>
            </a:r>
            <a:endParaRPr lang="cs-CZ" dirty="0"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+mn-lt"/>
              </a:rPr>
              <a:t>poruchou relaxace </a:t>
            </a:r>
            <a:r>
              <a:rPr lang="cs-CZ" sz="2400" dirty="0" err="1">
                <a:effectLst/>
                <a:latin typeface="+mn-lt"/>
              </a:rPr>
              <a:t>příčne</a:t>
            </a:r>
            <a:r>
              <a:rPr lang="cs-CZ" sz="2400" dirty="0">
                <a:effectLst/>
                <a:latin typeface="+mn-lt"/>
              </a:rPr>
              <a:t>̌ </a:t>
            </a:r>
            <a:r>
              <a:rPr lang="cs-CZ" sz="2400" dirty="0" err="1">
                <a:effectLst/>
                <a:latin typeface="+mn-lt"/>
              </a:rPr>
              <a:t>pruhovaných</a:t>
            </a:r>
            <a:r>
              <a:rPr lang="cs-CZ" sz="2400" dirty="0">
                <a:effectLst/>
                <a:latin typeface="+mn-lt"/>
              </a:rPr>
              <a:t> svalů, </a:t>
            </a:r>
            <a:endParaRPr lang="cs-CZ" dirty="0">
              <a:effectLst/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effectLst/>
                <a:latin typeface="+mn-lt"/>
              </a:rPr>
              <a:t>poruchami </a:t>
            </a:r>
            <a:r>
              <a:rPr lang="cs-CZ" sz="2400" dirty="0" err="1">
                <a:effectLst/>
                <a:latin typeface="+mn-lt"/>
              </a:rPr>
              <a:t>spánku</a:t>
            </a:r>
            <a:r>
              <a:rPr lang="cs-CZ" sz="2400" dirty="0">
                <a:effectLst/>
                <a:latin typeface="+mn-lt"/>
              </a:rPr>
              <a:t>. </a:t>
            </a:r>
            <a:endParaRPr lang="cs-CZ" dirty="0"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70372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AC9490-5E00-F1B7-B3EE-8CC0B1FDCF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41915F1-2873-E37E-D9E0-56B5AF20B6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spinální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944F778-A81F-1256-8BB1-FC6B8956A7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Princip reciproční inervace</a:t>
            </a:r>
          </a:p>
          <a:p>
            <a:r>
              <a:rPr lang="cs-CZ" dirty="0"/>
              <a:t>Princip záporné zpětné vazby </a:t>
            </a:r>
          </a:p>
          <a:p>
            <a:r>
              <a:rPr lang="cs-CZ" dirty="0"/>
              <a:t>Princip hierarchie řízení </a:t>
            </a:r>
          </a:p>
          <a:p>
            <a:r>
              <a:rPr lang="cs-CZ" dirty="0"/>
              <a:t>Princip společné periferní dráhy </a:t>
            </a:r>
          </a:p>
        </p:txBody>
      </p:sp>
      <p:pic>
        <p:nvPicPr>
          <p:cNvPr id="6" name="Picture 2" descr="Reciproční inervace">
            <a:extLst>
              <a:ext uri="{FF2B5EF4-FFF2-40B4-BE49-F238E27FC236}">
                <a16:creationId xmlns:a16="http://schemas.microsoft.com/office/drawing/2014/main" id="{97DFEAF2-04C4-9871-F0EB-2EF13E778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927" y="3111840"/>
            <a:ext cx="4973782" cy="3473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CFF625D-B420-E3D0-3DCC-7E0B6777F3B4}"/>
              </a:ext>
            </a:extLst>
          </p:cNvPr>
          <p:cNvSpPr txBox="1"/>
          <p:nvPr/>
        </p:nvSpPr>
        <p:spPr>
          <a:xfrm>
            <a:off x="1911927" y="6480000"/>
            <a:ext cx="666403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/>
              <a:t>https://</a:t>
            </a:r>
            <a:r>
              <a:rPr lang="cs-CZ" sz="1400" dirty="0" err="1"/>
              <a:t>ivanaotahalova.cz</a:t>
            </a:r>
            <a:r>
              <a:rPr lang="cs-CZ" sz="1400" dirty="0"/>
              <a:t>/</a:t>
            </a:r>
            <a:r>
              <a:rPr lang="cs-CZ" sz="1400" dirty="0" err="1"/>
              <a:t>reciprocni</a:t>
            </a:r>
            <a:r>
              <a:rPr lang="cs-CZ" sz="1400" dirty="0"/>
              <a:t>-inervace/</a:t>
            </a:r>
          </a:p>
        </p:txBody>
      </p:sp>
    </p:spTree>
    <p:extLst>
      <p:ext uri="{BB962C8B-B14F-4D97-AF65-F5344CB8AC3E}">
        <p14:creationId xmlns:p14="http://schemas.microsoft.com/office/powerpoint/2010/main" val="16117141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17DC4F-42DB-6FB1-BB2D-7B137A0695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E225A6-7AB0-2D3A-F1A7-542B5B2A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svalově – </a:t>
            </a:r>
            <a:r>
              <a:rPr lang="cs-CZ" dirty="0" err="1"/>
              <a:t>fasciová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6979A4-C591-4187-A5FC-9748B7D575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Vlastnosti svalových vláken </a:t>
            </a:r>
          </a:p>
          <a:p>
            <a:pPr lvl="1"/>
            <a:r>
              <a:rPr lang="cs-CZ" dirty="0"/>
              <a:t>Teorie </a:t>
            </a:r>
            <a:r>
              <a:rPr lang="cs-CZ" dirty="0" err="1"/>
              <a:t>fázických</a:t>
            </a:r>
            <a:r>
              <a:rPr lang="cs-CZ" dirty="0"/>
              <a:t> a tonických svalových vláken (teorie </a:t>
            </a:r>
            <a:r>
              <a:rPr lang="cs-CZ" dirty="0" err="1"/>
              <a:t>fázických</a:t>
            </a:r>
            <a:r>
              <a:rPr lang="cs-CZ" dirty="0"/>
              <a:t> a tonických svalů)</a:t>
            </a:r>
          </a:p>
          <a:p>
            <a:pPr lvl="1"/>
            <a:endParaRPr lang="cs-CZ" dirty="0"/>
          </a:p>
          <a:p>
            <a:r>
              <a:rPr lang="cs-CZ" dirty="0"/>
              <a:t>Kvalita svalové kontrakce </a:t>
            </a:r>
          </a:p>
          <a:p>
            <a:pPr lvl="1"/>
            <a:r>
              <a:rPr lang="cs-CZ" dirty="0"/>
              <a:t>Doba </a:t>
            </a:r>
          </a:p>
          <a:p>
            <a:pPr lvl="1"/>
            <a:r>
              <a:rPr lang="cs-CZ" dirty="0"/>
              <a:t>Zapojení MT</a:t>
            </a:r>
          </a:p>
          <a:p>
            <a:pPr lvl="1"/>
            <a:r>
              <a:rPr lang="cs-CZ" dirty="0"/>
              <a:t>Regenerační fáze</a:t>
            </a:r>
          </a:p>
          <a:p>
            <a:pPr lvl="1"/>
            <a:endParaRPr lang="cs-CZ" dirty="0"/>
          </a:p>
          <a:p>
            <a:r>
              <a:rPr lang="cs-CZ" dirty="0"/>
              <a:t>Viskoelastické vlastnosti pojivových tkání </a:t>
            </a:r>
          </a:p>
          <a:p>
            <a:pPr lvl="1"/>
            <a:r>
              <a:rPr lang="cs-CZ" dirty="0"/>
              <a:t>Tixotropie je </a:t>
            </a:r>
            <a:r>
              <a:rPr lang="cs-CZ" dirty="0" err="1"/>
              <a:t>fyzikální</a:t>
            </a:r>
            <a:r>
              <a:rPr lang="cs-CZ" dirty="0"/>
              <a:t> vlastností </a:t>
            </a:r>
            <a:r>
              <a:rPr lang="cs-CZ" dirty="0" err="1"/>
              <a:t>viskoelastických</a:t>
            </a:r>
            <a:r>
              <a:rPr lang="cs-CZ" dirty="0"/>
              <a:t> </a:t>
            </a:r>
            <a:r>
              <a:rPr lang="cs-CZ" dirty="0" err="1"/>
              <a:t>látek</a:t>
            </a:r>
            <a:r>
              <a:rPr lang="cs-CZ" dirty="0"/>
              <a:t>, </a:t>
            </a:r>
            <a:r>
              <a:rPr lang="cs-CZ" dirty="0" err="1"/>
              <a:t>ktere</a:t>
            </a:r>
            <a:r>
              <a:rPr lang="cs-CZ" dirty="0"/>
              <a:t>́ jsou </a:t>
            </a:r>
            <a:r>
              <a:rPr lang="cs-CZ" dirty="0" err="1"/>
              <a:t>polotuhe</a:t>
            </a:r>
            <a:r>
              <a:rPr lang="cs-CZ" dirty="0"/>
              <a:t>́ </a:t>
            </a:r>
            <a:r>
              <a:rPr lang="cs-CZ" dirty="0" err="1"/>
              <a:t>vklidovém</a:t>
            </a:r>
            <a:r>
              <a:rPr lang="cs-CZ" dirty="0"/>
              <a:t> stavu. Tyto </a:t>
            </a:r>
            <a:r>
              <a:rPr lang="cs-CZ" dirty="0" err="1"/>
              <a:t>látky</a:t>
            </a:r>
            <a:r>
              <a:rPr lang="cs-CZ" dirty="0"/>
              <a:t> vykazují </a:t>
            </a:r>
            <a:r>
              <a:rPr lang="cs-CZ" dirty="0" err="1"/>
              <a:t>možnost</a:t>
            </a:r>
            <a:r>
              <a:rPr lang="cs-CZ" dirty="0"/>
              <a:t> </a:t>
            </a:r>
            <a:r>
              <a:rPr lang="cs-CZ" dirty="0" err="1"/>
              <a:t>izotermni</a:t>
            </a:r>
            <a:r>
              <a:rPr lang="cs-CZ" dirty="0"/>
              <a:t>́ </a:t>
            </a:r>
            <a:r>
              <a:rPr lang="cs-CZ" dirty="0" err="1"/>
              <a:t>vratne</a:t>
            </a:r>
            <a:r>
              <a:rPr lang="cs-CZ" dirty="0"/>
              <a:t>́ </a:t>
            </a:r>
            <a:r>
              <a:rPr lang="cs-CZ" dirty="0" err="1"/>
              <a:t>přeměny</a:t>
            </a:r>
            <a:r>
              <a:rPr lang="cs-CZ" dirty="0"/>
              <a:t> </a:t>
            </a:r>
            <a:r>
              <a:rPr lang="cs-CZ" dirty="0" err="1"/>
              <a:t>koloidních</a:t>
            </a:r>
            <a:r>
              <a:rPr lang="cs-CZ" dirty="0"/>
              <a:t> </a:t>
            </a:r>
            <a:r>
              <a:rPr lang="cs-CZ" dirty="0" err="1"/>
              <a:t>systému</a:t>
            </a:r>
            <a:r>
              <a:rPr lang="cs-CZ" dirty="0"/>
              <a:t>̊ z gelu na sol a </a:t>
            </a:r>
            <a:r>
              <a:rPr lang="cs-CZ" dirty="0" err="1"/>
              <a:t>zpět</a:t>
            </a:r>
            <a:r>
              <a:rPr lang="cs-CZ" dirty="0"/>
              <a:t>. </a:t>
            </a:r>
            <a:r>
              <a:rPr lang="cs-CZ" dirty="0" err="1"/>
              <a:t>Změny</a:t>
            </a:r>
            <a:r>
              <a:rPr lang="cs-CZ" dirty="0"/>
              <a:t> jsou </a:t>
            </a:r>
            <a:r>
              <a:rPr lang="cs-CZ" dirty="0" err="1"/>
              <a:t>generovane</a:t>
            </a:r>
            <a:r>
              <a:rPr lang="cs-CZ" dirty="0"/>
              <a:t>́ </a:t>
            </a:r>
            <a:r>
              <a:rPr lang="cs-CZ" dirty="0" err="1"/>
              <a:t>mechanickými</a:t>
            </a:r>
            <a:r>
              <a:rPr lang="cs-CZ" dirty="0"/>
              <a:t> vlivy (</a:t>
            </a:r>
            <a:r>
              <a:rPr lang="cs-CZ" dirty="0" err="1"/>
              <a:t>třepáni</a:t>
            </a:r>
            <a:r>
              <a:rPr lang="cs-CZ" dirty="0"/>
              <a:t>́, </a:t>
            </a:r>
            <a:r>
              <a:rPr lang="cs-CZ" dirty="0" err="1"/>
              <a:t>mícháni</a:t>
            </a:r>
            <a:r>
              <a:rPr lang="cs-CZ" dirty="0"/>
              <a:t>́, vibrace) a </a:t>
            </a:r>
            <a:r>
              <a:rPr lang="cs-CZ" dirty="0" err="1"/>
              <a:t>následným</a:t>
            </a:r>
            <a:r>
              <a:rPr lang="cs-CZ" dirty="0"/>
              <a:t> </a:t>
            </a:r>
            <a:r>
              <a:rPr lang="cs-CZ" dirty="0" err="1"/>
              <a:t>ponecháním</a:t>
            </a:r>
            <a:r>
              <a:rPr lang="cs-CZ" dirty="0"/>
              <a:t> </a:t>
            </a:r>
            <a:r>
              <a:rPr lang="cs-CZ" dirty="0" err="1"/>
              <a:t>systému</a:t>
            </a:r>
            <a:r>
              <a:rPr lang="cs-CZ" dirty="0"/>
              <a:t> v klidu. (Poděbradská)</a:t>
            </a:r>
          </a:p>
          <a:p>
            <a:pPr lvl="1"/>
            <a:r>
              <a:rPr lang="cs-CZ" dirty="0"/>
              <a:t>Tixotropie je vázána na koncentraci </a:t>
            </a:r>
            <a:r>
              <a:rPr lang="cs-CZ" dirty="0" err="1"/>
              <a:t>kys</a:t>
            </a:r>
            <a:r>
              <a:rPr lang="cs-CZ" dirty="0"/>
              <a:t>. hyaluronové v tkáních 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53191611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517DC4F-42DB-6FB1-BB2D-7B137A06955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E225A6-7AB0-2D3A-F1A7-542B5B2AC2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svalově – </a:t>
            </a:r>
            <a:r>
              <a:rPr lang="cs-CZ" dirty="0" err="1"/>
              <a:t>fasciová</a:t>
            </a:r>
            <a:r>
              <a:rPr lang="cs-CZ" dirty="0"/>
              <a:t>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BB6979A4-C591-4187-A5FC-9748B7D575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9500" y="2331901"/>
            <a:ext cx="4032000" cy="2194198"/>
          </a:xfrm>
        </p:spPr>
        <p:txBody>
          <a:bodyPr/>
          <a:lstStyle/>
          <a:p>
            <a:pPr marL="243000" lvl="1" indent="0">
              <a:buNone/>
            </a:pPr>
            <a:r>
              <a:rPr lang="cs-CZ" sz="2000" b="1" u="sng" dirty="0"/>
              <a:t>KYSELINA HYALURONOVÁ  </a:t>
            </a:r>
          </a:p>
          <a:p>
            <a:pPr marL="243000" lvl="1" indent="0">
              <a:buNone/>
            </a:pPr>
            <a:endParaRPr lang="cs-CZ" sz="2000" b="1" u="sng" dirty="0"/>
          </a:p>
          <a:p>
            <a:pPr marL="243000" lvl="1" indent="0">
              <a:buNone/>
            </a:pPr>
            <a:r>
              <a:rPr lang="cs-CZ" sz="2000" dirty="0"/>
              <a:t>Hydrataci kyseliny </a:t>
            </a:r>
            <a:r>
              <a:rPr lang="cs-CZ" sz="2000" dirty="0" err="1"/>
              <a:t>hyaluronove</a:t>
            </a:r>
            <a:r>
              <a:rPr lang="cs-CZ" sz="2000" dirty="0"/>
              <a:t>́ </a:t>
            </a:r>
            <a:r>
              <a:rPr lang="cs-CZ" sz="2000" dirty="0" err="1"/>
              <a:t>ovlivňuje</a:t>
            </a:r>
            <a:r>
              <a:rPr lang="cs-CZ" sz="2000" dirty="0"/>
              <a:t> </a:t>
            </a:r>
            <a:r>
              <a:rPr lang="cs-CZ" sz="2000" dirty="0" err="1"/>
              <a:t>především</a:t>
            </a:r>
            <a:r>
              <a:rPr lang="cs-CZ" sz="2000" dirty="0"/>
              <a:t>: </a:t>
            </a:r>
          </a:p>
          <a:p>
            <a:pPr marL="243000" lvl="1" indent="0">
              <a:buNone/>
            </a:pPr>
            <a:r>
              <a:rPr lang="cs-CZ" sz="2000" dirty="0"/>
              <a:t>·  sympatická inervace, </a:t>
            </a:r>
          </a:p>
          <a:p>
            <a:pPr marL="243000" lvl="1" indent="0">
              <a:buNone/>
            </a:pPr>
            <a:r>
              <a:rPr lang="cs-CZ" sz="2000" dirty="0"/>
              <a:t>·  </a:t>
            </a:r>
            <a:r>
              <a:rPr lang="cs-CZ" sz="2000" dirty="0" err="1"/>
              <a:t>věk</a:t>
            </a:r>
            <a:r>
              <a:rPr lang="cs-CZ" sz="2000" dirty="0"/>
              <a:t>, </a:t>
            </a:r>
          </a:p>
          <a:p>
            <a:pPr marL="243000" lvl="1" indent="0">
              <a:buNone/>
            </a:pPr>
            <a:r>
              <a:rPr lang="cs-CZ" sz="2000" dirty="0"/>
              <a:t>·  </a:t>
            </a:r>
            <a:r>
              <a:rPr lang="cs-CZ" sz="2000" dirty="0" err="1"/>
              <a:t>hormonální</a:t>
            </a:r>
            <a:r>
              <a:rPr lang="cs-CZ" sz="2000" dirty="0"/>
              <a:t> situace organizmu, </a:t>
            </a:r>
          </a:p>
          <a:p>
            <a:pPr marL="243000" lvl="1" indent="0">
              <a:buNone/>
            </a:pPr>
            <a:r>
              <a:rPr lang="cs-CZ" sz="2000" dirty="0"/>
              <a:t>·  </a:t>
            </a:r>
            <a:r>
              <a:rPr lang="cs-CZ" sz="2000" dirty="0" err="1"/>
              <a:t>úroven</a:t>
            </a:r>
            <a:r>
              <a:rPr lang="cs-CZ" sz="2000" dirty="0"/>
              <a:t>̌ celkové hydratace. </a:t>
            </a:r>
          </a:p>
          <a:p>
            <a:pPr marL="243000" lvl="1" indent="0">
              <a:buNone/>
            </a:pPr>
            <a:endParaRPr lang="cs-CZ" dirty="0"/>
          </a:p>
        </p:txBody>
      </p:sp>
      <p:pic>
        <p:nvPicPr>
          <p:cNvPr id="19457" name="Picture 1" descr="page27image21132496">
            <a:extLst>
              <a:ext uri="{FF2B5EF4-FFF2-40B4-BE49-F238E27FC236}">
                <a16:creationId xmlns:a16="http://schemas.microsoft.com/office/drawing/2014/main" id="{1520DAB7-7FB5-87A7-BC4F-19B833C7B0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6711" y="1250359"/>
            <a:ext cx="3491969" cy="435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0474EEEC-305B-36C3-05D7-ED272E2802D8}"/>
              </a:ext>
            </a:extLst>
          </p:cNvPr>
          <p:cNvSpPr txBox="1"/>
          <p:nvPr/>
        </p:nvSpPr>
        <p:spPr>
          <a:xfrm>
            <a:off x="4996710" y="5674184"/>
            <a:ext cx="349196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b="1" dirty="0" err="1">
                <a:effectLst/>
                <a:latin typeface="TimesNewRomanPS"/>
              </a:rPr>
              <a:t>Proteoglykanovy</a:t>
            </a:r>
            <a:r>
              <a:rPr lang="cs-CZ" sz="1400" b="1" dirty="0">
                <a:effectLst/>
                <a:latin typeface="TimesNewRomanPS"/>
              </a:rPr>
              <a:t>́ komplex a hydratace kyseliny </a:t>
            </a:r>
            <a:r>
              <a:rPr lang="cs-CZ" sz="1400" b="1" dirty="0" err="1">
                <a:effectLst/>
                <a:latin typeface="TimesNewRomanPS"/>
              </a:rPr>
              <a:t>hyaluronove</a:t>
            </a:r>
            <a:r>
              <a:rPr lang="cs-CZ" sz="1400" b="1" dirty="0">
                <a:effectLst/>
                <a:latin typeface="TimesNewRomanPS"/>
              </a:rPr>
              <a:t>́ </a:t>
            </a:r>
            <a:endParaRPr lang="cs-CZ" sz="1400" dirty="0">
              <a:effectLst/>
            </a:endParaRPr>
          </a:p>
          <a:p>
            <a:pPr>
              <a:buFont typeface="+mj-lt"/>
              <a:buAutoNum type="arabicPeriod"/>
            </a:pPr>
            <a:r>
              <a:rPr lang="cs-CZ" sz="1400" dirty="0">
                <a:effectLst/>
                <a:latin typeface="TimesNewRomanPSMT"/>
              </a:rPr>
              <a:t>(upraveno z </a:t>
            </a:r>
            <a:r>
              <a:rPr lang="cs-CZ" sz="1400" dirty="0" err="1">
                <a:effectLst/>
                <a:latin typeface="TimesNewRomanPSMT"/>
              </a:rPr>
              <a:t>Netter</a:t>
            </a:r>
            <a:r>
              <a:rPr lang="cs-CZ" sz="1400" dirty="0">
                <a:effectLst/>
                <a:latin typeface="TimesNewRomanPSMT"/>
              </a:rPr>
              <a:t>, 1996) </a:t>
            </a:r>
          </a:p>
          <a:p>
            <a:r>
              <a:rPr lang="cs-CZ" sz="1400" dirty="0">
                <a:latin typeface="TimesNewRomanPSMT"/>
              </a:rPr>
              <a:t>Uvedeno v Poděbradská </a:t>
            </a:r>
            <a:endParaRPr lang="cs-CZ" sz="140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38898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BDB0AD-D7FC-F2FF-62C3-88DC17B1B59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4ED24A-C82F-B9B4-5F22-D0328AFA45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vazivově – kloubní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5D842A3-1045-9C1D-6641-5EF260C1B9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Poruchy snižující hybnost kloubu </a:t>
            </a:r>
          </a:p>
          <a:p>
            <a:pPr lvl="1"/>
            <a:r>
              <a:rPr lang="cs-CZ" dirty="0"/>
              <a:t>Kloubní blokáda </a:t>
            </a:r>
          </a:p>
          <a:p>
            <a:pPr lvl="1"/>
            <a:endParaRPr lang="cs-CZ" dirty="0"/>
          </a:p>
          <a:p>
            <a:r>
              <a:rPr lang="cs-CZ" dirty="0"/>
              <a:t>Poruchy zvyšující hybnost kloubu </a:t>
            </a:r>
          </a:p>
          <a:p>
            <a:pPr lvl="1"/>
            <a:r>
              <a:rPr lang="cs-CZ" dirty="0"/>
              <a:t>Hypermobilita, zvýšena </a:t>
            </a:r>
            <a:r>
              <a:rPr lang="cs-CZ" dirty="0" err="1"/>
              <a:t>laxicita</a:t>
            </a:r>
            <a:r>
              <a:rPr lang="cs-CZ" dirty="0"/>
              <a:t> vaziva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i="1" dirty="0"/>
              <a:t>Etáž, která je náchylná na dlouhodobou statickou zátěž</a:t>
            </a:r>
          </a:p>
          <a:p>
            <a:pPr marL="54000" indent="0">
              <a:buNone/>
            </a:pPr>
            <a:r>
              <a:rPr lang="cs-CZ" b="1" i="1" dirty="0"/>
              <a:t>Nebo naopak enormní sportovní / pracovní zátěž </a:t>
            </a:r>
          </a:p>
        </p:txBody>
      </p:sp>
    </p:spTree>
    <p:extLst>
      <p:ext uri="{BB962C8B-B14F-4D97-AF65-F5344CB8AC3E}">
        <p14:creationId xmlns:p14="http://schemas.microsoft.com/office/powerpoint/2010/main" val="57321057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D702628-B1E0-BB0B-87CE-6A23ED9BD8C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29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753F5DB-C9BC-4BD9-0682-BB0F94037D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Etáž kůže - podkoží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FDA2FF8-7928-A392-9F08-E52C829295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„display“ FPPS </a:t>
            </a:r>
          </a:p>
          <a:p>
            <a:endParaRPr lang="cs-CZ" dirty="0"/>
          </a:p>
          <a:p>
            <a:r>
              <a:rPr lang="cs-CZ" dirty="0"/>
              <a:t>Kontakt </a:t>
            </a:r>
            <a:r>
              <a:rPr lang="cs-CZ" dirty="0" err="1"/>
              <a:t>kůže</a:t>
            </a:r>
            <a:r>
              <a:rPr lang="cs-CZ" dirty="0"/>
              <a:t> s </a:t>
            </a:r>
            <a:r>
              <a:rPr lang="cs-CZ" dirty="0" err="1"/>
              <a:t>okolím</a:t>
            </a:r>
            <a:r>
              <a:rPr lang="cs-CZ" dirty="0"/>
              <a:t> je </a:t>
            </a:r>
            <a:r>
              <a:rPr lang="cs-CZ" dirty="0" err="1"/>
              <a:t>důležitou</a:t>
            </a:r>
            <a:r>
              <a:rPr lang="cs-CZ" dirty="0"/>
              <a:t> </a:t>
            </a:r>
            <a:r>
              <a:rPr lang="cs-CZ" dirty="0" err="1"/>
              <a:t>součástí</a:t>
            </a:r>
            <a:r>
              <a:rPr lang="cs-CZ" dirty="0"/>
              <a:t> aferentní informace pro </a:t>
            </a:r>
            <a:r>
              <a:rPr lang="cs-CZ" dirty="0" err="1"/>
              <a:t>vytvořeni</a:t>
            </a:r>
            <a:r>
              <a:rPr lang="cs-CZ" dirty="0"/>
              <a:t>́ </a:t>
            </a:r>
            <a:r>
              <a:rPr lang="cs-CZ" dirty="0" err="1"/>
              <a:t>představy</a:t>
            </a:r>
            <a:r>
              <a:rPr lang="cs-CZ" dirty="0"/>
              <a:t> prostoru: </a:t>
            </a:r>
            <a:r>
              <a:rPr lang="cs-CZ" dirty="0" err="1"/>
              <a:t>vnějšího</a:t>
            </a:r>
            <a:r>
              <a:rPr lang="cs-CZ" dirty="0"/>
              <a:t> i </a:t>
            </a:r>
            <a:r>
              <a:rPr lang="cs-CZ" dirty="0" err="1"/>
              <a:t>vnitřního</a:t>
            </a:r>
            <a:r>
              <a:rPr lang="cs-CZ" dirty="0"/>
              <a:t> </a:t>
            </a:r>
          </a:p>
          <a:p>
            <a:endParaRPr lang="cs-CZ" dirty="0"/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Diagnostika i terapie </a:t>
            </a:r>
          </a:p>
        </p:txBody>
      </p:sp>
    </p:spTree>
    <p:extLst>
      <p:ext uri="{BB962C8B-B14F-4D97-AF65-F5344CB8AC3E}">
        <p14:creationId xmlns:p14="http://schemas.microsoft.com/office/powerpoint/2010/main" val="13333856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00A978-0159-D45C-5F92-0E3A04CCCD3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D75053D-8915-2A80-5311-D843E27D5B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Strukturální poruchy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7B85862-011D-1AD8-66BE-5CEA080AF51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Snáze definovatelné – „mají nález“ – RTG, UZ, MRI, CT, </a:t>
            </a:r>
            <a:r>
              <a:rPr lang="cs-CZ" dirty="0" err="1"/>
              <a:t>lab</a:t>
            </a:r>
            <a:r>
              <a:rPr lang="cs-CZ" dirty="0"/>
              <a:t>. </a:t>
            </a:r>
          </a:p>
          <a:p>
            <a:r>
              <a:rPr lang="cs-CZ" dirty="0"/>
              <a:t>Lékařská diagnóza </a:t>
            </a:r>
          </a:p>
          <a:p>
            <a:r>
              <a:rPr lang="cs-CZ" dirty="0"/>
              <a:t>Typická je progrese </a:t>
            </a:r>
          </a:p>
          <a:p>
            <a:r>
              <a:rPr lang="cs-CZ" dirty="0"/>
              <a:t>Lokalizace problému (bolesti) není tolik proměnlivá, spíše stálá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i="1" dirty="0"/>
          </a:p>
          <a:p>
            <a:pPr marL="54000" indent="0">
              <a:buNone/>
            </a:pPr>
            <a:r>
              <a:rPr lang="cs-CZ" i="1" dirty="0" err="1"/>
              <a:t>Strukturálni</a:t>
            </a:r>
            <a:r>
              <a:rPr lang="cs-CZ" i="1" dirty="0"/>
              <a:t>́ </a:t>
            </a:r>
            <a:r>
              <a:rPr lang="cs-CZ" i="1" dirty="0" err="1"/>
              <a:t>změny</a:t>
            </a:r>
            <a:r>
              <a:rPr lang="cs-CZ" i="1" dirty="0"/>
              <a:t> se zpravidla (nejde-li o </a:t>
            </a:r>
            <a:r>
              <a:rPr lang="cs-CZ" i="1" dirty="0" err="1"/>
              <a:t>zánět</a:t>
            </a:r>
            <a:r>
              <a:rPr lang="cs-CZ" i="1" dirty="0"/>
              <a:t>) projeví </a:t>
            </a:r>
            <a:r>
              <a:rPr lang="cs-CZ" i="1" dirty="0" err="1"/>
              <a:t>az</a:t>
            </a:r>
            <a:r>
              <a:rPr lang="cs-CZ" i="1" dirty="0"/>
              <a:t>̌ tehdy, </a:t>
            </a:r>
            <a:r>
              <a:rPr lang="cs-CZ" i="1" dirty="0" err="1"/>
              <a:t>kdyz</a:t>
            </a:r>
            <a:r>
              <a:rPr lang="cs-CZ" i="1" dirty="0"/>
              <a:t>̌ </a:t>
            </a:r>
            <a:r>
              <a:rPr lang="cs-CZ" i="1" dirty="0" err="1"/>
              <a:t>způsobi</a:t>
            </a:r>
            <a:r>
              <a:rPr lang="cs-CZ" i="1" dirty="0"/>
              <a:t>́ </a:t>
            </a:r>
            <a:r>
              <a:rPr lang="cs-CZ" i="1" dirty="0" err="1"/>
              <a:t>změny</a:t>
            </a:r>
            <a:r>
              <a:rPr lang="cs-CZ" i="1" dirty="0"/>
              <a:t> funkce </a:t>
            </a:r>
            <a:r>
              <a:rPr lang="cs-CZ" dirty="0"/>
              <a:t>(</a:t>
            </a:r>
            <a:r>
              <a:rPr lang="cs-CZ" dirty="0" err="1"/>
              <a:t>Kolár</a:t>
            </a:r>
            <a:r>
              <a:rPr lang="cs-CZ" dirty="0"/>
              <a:t>̌ et al., 2009).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9201290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0A5B53F-0168-5490-B321-F8BC68EB204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BEBD447B-250C-F232-7732-458E8D3B90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Reflexní změny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057FA6-62C8-6241-AB4D-ADA97FEA56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1800" dirty="0" err="1">
                <a:effectLst/>
              </a:rPr>
              <a:t>Reflexni</a:t>
            </a:r>
            <a:r>
              <a:rPr lang="cs-CZ" sz="1800" dirty="0">
                <a:effectLst/>
              </a:rPr>
              <a:t>́ </a:t>
            </a:r>
            <a:r>
              <a:rPr lang="cs-CZ" sz="1800" dirty="0" err="1">
                <a:effectLst/>
              </a:rPr>
              <a:t>změny</a:t>
            </a:r>
            <a:r>
              <a:rPr lang="cs-CZ" sz="1800" dirty="0">
                <a:effectLst/>
              </a:rPr>
              <a:t> jsou </a:t>
            </a:r>
            <a:r>
              <a:rPr lang="cs-CZ" sz="1800" dirty="0" err="1">
                <a:effectLst/>
              </a:rPr>
              <a:t>změny</a:t>
            </a:r>
            <a:r>
              <a:rPr lang="cs-CZ" sz="1800" dirty="0">
                <a:effectLst/>
              </a:rPr>
              <a:t> tonu </a:t>
            </a:r>
            <a:r>
              <a:rPr lang="cs-CZ" sz="1800" dirty="0" err="1">
                <a:effectLst/>
              </a:rPr>
              <a:t>měkkých</a:t>
            </a:r>
            <a:r>
              <a:rPr lang="cs-CZ" sz="1800" dirty="0">
                <a:effectLst/>
              </a:rPr>
              <a:t> </a:t>
            </a:r>
            <a:r>
              <a:rPr lang="cs-CZ" sz="1800" dirty="0" err="1">
                <a:effectLst/>
              </a:rPr>
              <a:t>tkáni</a:t>
            </a:r>
            <a:r>
              <a:rPr lang="cs-CZ" sz="1800" dirty="0">
                <a:effectLst/>
              </a:rPr>
              <a:t>́, </a:t>
            </a:r>
            <a:r>
              <a:rPr lang="cs-CZ" sz="1800" dirty="0" err="1">
                <a:effectLst/>
              </a:rPr>
              <a:t>způsobene</a:t>
            </a:r>
            <a:r>
              <a:rPr lang="cs-CZ" sz="1800" dirty="0">
                <a:effectLst/>
              </a:rPr>
              <a:t>́ </a:t>
            </a:r>
            <a:r>
              <a:rPr lang="cs-CZ" sz="1800" dirty="0" err="1">
                <a:effectLst/>
              </a:rPr>
              <a:t>lokálni</a:t>
            </a:r>
            <a:r>
              <a:rPr lang="cs-CZ" sz="1800" dirty="0">
                <a:effectLst/>
              </a:rPr>
              <a:t>́ </a:t>
            </a:r>
            <a:r>
              <a:rPr lang="cs-CZ" sz="1800" dirty="0" err="1">
                <a:effectLst/>
              </a:rPr>
              <a:t>změnou</a:t>
            </a:r>
            <a:r>
              <a:rPr lang="cs-CZ" sz="1800" dirty="0">
                <a:effectLst/>
              </a:rPr>
              <a:t> tixotropie </a:t>
            </a:r>
            <a:r>
              <a:rPr lang="cs-CZ" sz="1800" dirty="0" err="1">
                <a:effectLst/>
              </a:rPr>
              <a:t>amorfni</a:t>
            </a:r>
            <a:r>
              <a:rPr lang="cs-CZ" sz="1800" dirty="0">
                <a:effectLst/>
              </a:rPr>
              <a:t>́ </a:t>
            </a:r>
            <a:r>
              <a:rPr lang="cs-CZ" sz="1800" dirty="0" err="1">
                <a:effectLst/>
              </a:rPr>
              <a:t>mezibuněčne</a:t>
            </a:r>
            <a:r>
              <a:rPr lang="cs-CZ" sz="1800" dirty="0">
                <a:effectLst/>
              </a:rPr>
              <a:t>́ hmoty vaziva a/nebo synovie, </a:t>
            </a:r>
            <a:r>
              <a:rPr lang="cs-CZ" sz="1800" dirty="0" err="1">
                <a:effectLst/>
              </a:rPr>
              <a:t>susp</a:t>
            </a:r>
            <a:r>
              <a:rPr lang="cs-CZ" sz="1800" dirty="0">
                <a:effectLst/>
              </a:rPr>
              <a:t>. </a:t>
            </a:r>
            <a:r>
              <a:rPr lang="cs-CZ" sz="1800" dirty="0" err="1">
                <a:effectLst/>
              </a:rPr>
              <a:t>realizovane</a:t>
            </a:r>
            <a:r>
              <a:rPr lang="cs-CZ" sz="1800" dirty="0">
                <a:effectLst/>
              </a:rPr>
              <a:t>́ sympatickou inervací. </a:t>
            </a:r>
            <a:r>
              <a:rPr lang="cs-CZ" sz="1800" b="1" dirty="0">
                <a:effectLst/>
                <a:latin typeface="TimesNewRomanPS"/>
              </a:rPr>
              <a:t>(Poděbradská, 2019)</a:t>
            </a:r>
          </a:p>
          <a:p>
            <a:pPr marL="54000" indent="0">
              <a:buNone/>
            </a:pPr>
            <a:endParaRPr lang="cs-CZ" sz="1800" b="1" dirty="0">
              <a:latin typeface="TimesNewRomanPS"/>
            </a:endParaRPr>
          </a:p>
          <a:p>
            <a:pPr marL="54000" indent="0">
              <a:buNone/>
            </a:pPr>
            <a:r>
              <a:rPr lang="cs-CZ" sz="1800" dirty="0"/>
              <a:t>Primární úloha – pravděpodobně informace organismu o akutním přetížení </a:t>
            </a:r>
          </a:p>
          <a:p>
            <a:pPr marL="54000" indent="0">
              <a:buNone/>
            </a:pPr>
            <a:endParaRPr lang="cs-CZ" sz="1800" dirty="0"/>
          </a:p>
          <a:p>
            <a:pPr marL="54000" indent="0">
              <a:buNone/>
            </a:pPr>
            <a:r>
              <a:rPr lang="cs-CZ" sz="1800" dirty="0"/>
              <a:t>Pokud RZ přetrvává – příčina FPPS nebo funkční nadstavby u strukturálních poruch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8866708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16A325-570D-543E-CD68-6F30F16D07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0F6F0E13-871F-E8FB-249E-06B0868299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Etiopatogeneze RZ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B7AF7689-34A1-85DA-3DDA-70A757272B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0" y="1357266"/>
            <a:ext cx="7772400" cy="447473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2E81E4-5D3A-D5CD-72F8-838A4638262F}"/>
              </a:ext>
            </a:extLst>
          </p:cNvPr>
          <p:cNvSpPr txBox="1"/>
          <p:nvPr/>
        </p:nvSpPr>
        <p:spPr>
          <a:xfrm>
            <a:off x="2787672" y="6295334"/>
            <a:ext cx="327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Schéma z Poděbradská, 2019</a:t>
            </a:r>
          </a:p>
        </p:txBody>
      </p:sp>
    </p:spTree>
    <p:extLst>
      <p:ext uri="{BB962C8B-B14F-4D97-AF65-F5344CB8AC3E}">
        <p14:creationId xmlns:p14="http://schemas.microsoft.com/office/powerpoint/2010/main" val="59281744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03DD4E9-DD3C-92F4-FA82-F72899D8775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B2DD9C7-4277-8BB5-F12F-302B049251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– na úrovni svalů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B1DF48F-7D79-A6B8-9B70-C3AAF6B0C97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389809" cy="4535998"/>
          </a:xfrm>
        </p:spPr>
        <p:txBody>
          <a:bodyPr/>
          <a:lstStyle/>
          <a:p>
            <a:pPr marL="54000" indent="0">
              <a:buNone/>
            </a:pPr>
            <a:r>
              <a:rPr lang="cs-CZ" b="1" u="sng" dirty="0"/>
              <a:t>VNITŘNÍ INKOORDINACE </a:t>
            </a:r>
          </a:p>
          <a:p>
            <a:r>
              <a:rPr lang="cs-CZ" dirty="0"/>
              <a:t>Porucha relaxace několika myofibril </a:t>
            </a:r>
          </a:p>
          <a:p>
            <a:r>
              <a:rPr lang="cs-CZ" dirty="0"/>
              <a:t>Minimální ale trvalý tah za úpon svalu </a:t>
            </a:r>
          </a:p>
          <a:p>
            <a:r>
              <a:rPr lang="cs-CZ" dirty="0"/>
              <a:t>Lokální bolestivost v místě úponu </a:t>
            </a:r>
          </a:p>
          <a:p>
            <a:r>
              <a:rPr lang="cs-CZ" dirty="0"/>
              <a:t>Okolní svalová vlákna jsou spíše v útlumu</a:t>
            </a:r>
          </a:p>
          <a:p>
            <a:endParaRPr lang="cs-CZ" dirty="0"/>
          </a:p>
          <a:p>
            <a:r>
              <a:rPr lang="cs-CZ" dirty="0"/>
              <a:t> stav se zlepší – spontánní úpravu stavu </a:t>
            </a:r>
          </a:p>
          <a:p>
            <a:r>
              <a:rPr lang="cs-CZ" b="1" dirty="0"/>
              <a:t>Progrese RZ </a:t>
            </a:r>
            <a:r>
              <a:rPr lang="cs-CZ" dirty="0"/>
              <a:t>– </a:t>
            </a:r>
            <a:r>
              <a:rPr lang="cs-CZ" dirty="0" err="1"/>
              <a:t>taut</a:t>
            </a:r>
            <a:r>
              <a:rPr lang="cs-CZ" dirty="0"/>
              <a:t> band, tender point, </a:t>
            </a:r>
            <a:r>
              <a:rPr lang="cs-CZ" dirty="0" err="1"/>
              <a:t>trigger</a:t>
            </a:r>
            <a:r>
              <a:rPr lang="cs-CZ" dirty="0"/>
              <a:t> point </a:t>
            </a:r>
          </a:p>
        </p:txBody>
      </p:sp>
      <p:sp>
        <p:nvSpPr>
          <p:cNvPr id="2" name="Zástupný obsah 4">
            <a:extLst>
              <a:ext uri="{FF2B5EF4-FFF2-40B4-BE49-F238E27FC236}">
                <a16:creationId xmlns:a16="http://schemas.microsoft.com/office/drawing/2014/main" id="{23728B77-BC98-5573-7FB3-57F40030820B}"/>
              </a:ext>
            </a:extLst>
          </p:cNvPr>
          <p:cNvSpPr txBox="1">
            <a:spLocks/>
          </p:cNvSpPr>
          <p:nvPr/>
        </p:nvSpPr>
        <p:spPr>
          <a:xfrm>
            <a:off x="5522817" y="525811"/>
            <a:ext cx="3621183" cy="413999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189000" marR="0" indent="-135000" algn="l" defTabSz="914400" rtl="0" eaLnBrk="1" fontAlgn="base" latinLnBrk="0" hangingPunct="1">
              <a:lnSpc>
                <a:spcPts val="27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tabLst/>
              <a:defRPr sz="21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78000" indent="-13500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>
                <a:solidFill>
                  <a:schemeClr val="tx1"/>
                </a:solidFill>
                <a:latin typeface="+mn-lt"/>
              </a:defRPr>
            </a:lvl2pPr>
            <a:lvl3pPr marL="685800" indent="0" algn="l" rtl="0" eaLnBrk="1" fontAlgn="base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>
                <a:schemeClr val="folHlink"/>
              </a:buClr>
              <a:buSzPct val="80000"/>
              <a:buFontTx/>
              <a:buNone/>
              <a:defRPr sz="1200" b="0">
                <a:solidFill>
                  <a:schemeClr val="tx1"/>
                </a:solidFill>
                <a:latin typeface="+mn-lt"/>
              </a:defRPr>
            </a:lvl3pPr>
            <a:lvl4pPr marL="10287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2"/>
              </a:buClr>
              <a:buSzPct val="90000"/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4pPr>
            <a:lvl5pPr marL="13716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Tx/>
              <a:buNone/>
              <a:defRPr sz="1125" b="0">
                <a:solidFill>
                  <a:schemeClr val="tx1"/>
                </a:solidFill>
                <a:latin typeface="+mn-lt"/>
              </a:defRPr>
            </a:lvl5pPr>
            <a:lvl6pPr marL="1885950" indent="-17145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itchFamily="2" charset="2"/>
              <a:buBlip>
                <a:blip r:embed="rId2"/>
              </a:buBlip>
              <a:defRPr>
                <a:solidFill>
                  <a:schemeClr val="tx1"/>
                </a:solidFill>
                <a:latin typeface="+mn-lt"/>
              </a:defRPr>
            </a:lvl6pPr>
            <a:lvl7pPr marL="20574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 baseline="0">
                <a:solidFill>
                  <a:schemeClr val="tx1"/>
                </a:solidFill>
                <a:latin typeface="+mn-lt"/>
              </a:defRPr>
            </a:lvl7pPr>
            <a:lvl8pPr marL="24003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8pPr>
            <a:lvl9pPr marL="2743200" indent="0" algn="l" rtl="0" eaLnBrk="1" fontAlgn="base" hangingPunct="1">
              <a:lnSpc>
                <a:spcPts val="1350"/>
              </a:lnSpc>
              <a:spcBef>
                <a:spcPts val="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None/>
              <a:defRPr>
                <a:solidFill>
                  <a:schemeClr val="tx1"/>
                </a:solidFill>
                <a:latin typeface="+mn-lt"/>
              </a:defRPr>
            </a:lvl9pPr>
          </a:lstStyle>
          <a:p>
            <a:pPr marL="54000" indent="0">
              <a:buFont typeface="Arial" panose="020B0604020202020204" pitchFamily="34" charset="0"/>
              <a:buNone/>
            </a:pPr>
            <a:r>
              <a:rPr lang="cs-CZ" b="1" u="sng" kern="0"/>
              <a:t>TAUT BAND</a:t>
            </a:r>
          </a:p>
          <a:p>
            <a:r>
              <a:rPr lang="cs-CZ" kern="0"/>
              <a:t>Tuhý vazivový snopec ve svalu –protáhlý tvar</a:t>
            </a:r>
          </a:p>
          <a:p>
            <a:r>
              <a:rPr lang="cs-CZ" kern="0"/>
              <a:t>Zvýšená dráždivost při: </a:t>
            </a:r>
          </a:p>
          <a:p>
            <a:pPr lvl="1"/>
            <a:r>
              <a:rPr lang="cs-CZ" kern="0"/>
              <a:t>Aktivní kontrakci </a:t>
            </a:r>
          </a:p>
          <a:p>
            <a:pPr lvl="1"/>
            <a:r>
              <a:rPr lang="cs-CZ" kern="0"/>
              <a:t>Přebrnknutí „twich responce“ </a:t>
            </a:r>
          </a:p>
          <a:p>
            <a:pPr lvl="1"/>
            <a:r>
              <a:rPr lang="cs-CZ" kern="0"/>
              <a:t>Při elektrické stimulaci </a:t>
            </a:r>
          </a:p>
          <a:p>
            <a:pPr marL="243000" lvl="1" indent="0">
              <a:buFont typeface="Arial" panose="020B0604020202020204" pitchFamily="34" charset="0"/>
              <a:buNone/>
            </a:pPr>
            <a:endParaRPr lang="cs-CZ" kern="0"/>
          </a:p>
          <a:p>
            <a:pPr marL="243000" lvl="1" indent="0">
              <a:buFont typeface="Arial" panose="020B0604020202020204" pitchFamily="34" charset="0"/>
              <a:buNone/>
            </a:pPr>
            <a:endParaRPr lang="cs-CZ" kern="0"/>
          </a:p>
          <a:p>
            <a:pPr marL="54000" indent="0">
              <a:buFont typeface="Arial" panose="020B0604020202020204" pitchFamily="34" charset="0"/>
              <a:buNone/>
            </a:pPr>
            <a:r>
              <a:rPr lang="cs-CZ" b="1" u="sng" kern="0"/>
              <a:t>TENDER POINT</a:t>
            </a:r>
          </a:p>
          <a:p>
            <a:r>
              <a:rPr lang="cs-CZ" kern="0"/>
              <a:t>Mění se tvar na sférický </a:t>
            </a:r>
          </a:p>
          <a:p>
            <a:r>
              <a:rPr lang="cs-CZ" kern="0"/>
              <a:t>Zvýšená dráždivost při: </a:t>
            </a:r>
          </a:p>
          <a:p>
            <a:pPr lvl="1"/>
            <a:r>
              <a:rPr lang="cs-CZ" kern="0"/>
              <a:t>Aktivní kontrakci </a:t>
            </a:r>
          </a:p>
          <a:p>
            <a:pPr lvl="1"/>
            <a:r>
              <a:rPr lang="cs-CZ" kern="0"/>
              <a:t>Přebrnknutí „twich responce“ </a:t>
            </a:r>
          </a:p>
          <a:p>
            <a:pPr lvl="1"/>
            <a:r>
              <a:rPr lang="cs-CZ" kern="0"/>
              <a:t>Při elektrické stimulaci </a:t>
            </a:r>
          </a:p>
          <a:p>
            <a:pPr marL="54000" indent="0">
              <a:buFont typeface="Arial" panose="020B0604020202020204" pitchFamily="34" charset="0"/>
              <a:buNone/>
            </a:pPr>
            <a:endParaRPr lang="cs-CZ" kern="0" dirty="0"/>
          </a:p>
        </p:txBody>
      </p:sp>
    </p:spTree>
    <p:extLst>
      <p:ext uri="{BB962C8B-B14F-4D97-AF65-F5344CB8AC3E}">
        <p14:creationId xmlns:p14="http://schemas.microsoft.com/office/powerpoint/2010/main" val="215456520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4C00671-AEED-97D5-8DF9-79DE309D76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331FC16-21A5-9084-94CD-2D1C885A0E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– na úrovni svalů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B51E5D7-D342-D662-864F-3F82D47236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TRIGGER POINT </a:t>
            </a:r>
            <a:r>
              <a:rPr lang="cs-CZ" dirty="0"/>
              <a:t>(spoušťové body)</a:t>
            </a:r>
            <a:endParaRPr lang="cs-CZ" b="1" u="sng" dirty="0"/>
          </a:p>
          <a:p>
            <a:r>
              <a:rPr lang="cs-CZ" dirty="0"/>
              <a:t>Přesně definovaný zónou referenční bolesti </a:t>
            </a:r>
          </a:p>
          <a:p>
            <a:r>
              <a:rPr lang="cs-CZ" dirty="0"/>
              <a:t>Aktivní </a:t>
            </a:r>
            <a:r>
              <a:rPr lang="cs-CZ" dirty="0" err="1"/>
              <a:t>trigger</a:t>
            </a:r>
            <a:r>
              <a:rPr lang="cs-CZ" dirty="0"/>
              <a:t> point </a:t>
            </a:r>
          </a:p>
          <a:p>
            <a:pPr lvl="1"/>
            <a:r>
              <a:rPr lang="cs-CZ" dirty="0"/>
              <a:t>Bolest v místě </a:t>
            </a:r>
            <a:r>
              <a:rPr lang="cs-CZ" dirty="0" err="1"/>
              <a:t>TrPs</a:t>
            </a:r>
            <a:r>
              <a:rPr lang="cs-CZ" dirty="0"/>
              <a:t> </a:t>
            </a:r>
          </a:p>
          <a:p>
            <a:pPr lvl="1"/>
            <a:r>
              <a:rPr lang="cs-CZ" dirty="0"/>
              <a:t>Bolest v ZRB</a:t>
            </a:r>
          </a:p>
        </p:txBody>
      </p:sp>
      <p:pic>
        <p:nvPicPr>
          <p:cNvPr id="20482" name="Picture 2" descr="TRIGGER POINTS ( SPOUŠŤOVÉ BODY ) :: Fibromyalgik">
            <a:extLst>
              <a:ext uri="{FF2B5EF4-FFF2-40B4-BE49-F238E27FC236}">
                <a16:creationId xmlns:a16="http://schemas.microsoft.com/office/drawing/2014/main" id="{3FC4231F-33AB-86A0-2DD3-571EB5B589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7860" y="3253626"/>
            <a:ext cx="5715000" cy="309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2BF4F369-86AA-3598-32A3-8F0AEA100457}"/>
              </a:ext>
            </a:extLst>
          </p:cNvPr>
          <p:cNvSpPr txBox="1"/>
          <p:nvPr/>
        </p:nvSpPr>
        <p:spPr>
          <a:xfrm>
            <a:off x="2106930" y="6352426"/>
            <a:ext cx="535686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fibromyalgik.webnode.cz</a:t>
            </a:r>
            <a:r>
              <a:rPr lang="cs-CZ" sz="1200" dirty="0"/>
              <a:t>/</a:t>
            </a:r>
            <a:r>
              <a:rPr lang="cs-CZ" sz="1200" dirty="0" err="1"/>
              <a:t>news</a:t>
            </a:r>
            <a:r>
              <a:rPr lang="cs-CZ" sz="1200" dirty="0"/>
              <a:t>/</a:t>
            </a:r>
            <a:r>
              <a:rPr lang="cs-CZ" sz="1200" dirty="0" err="1"/>
              <a:t>trigger</a:t>
            </a:r>
            <a:r>
              <a:rPr lang="cs-CZ" sz="1200" dirty="0"/>
              <a:t>-</a:t>
            </a:r>
            <a:r>
              <a:rPr lang="cs-CZ" sz="1200" dirty="0" err="1"/>
              <a:t>points</a:t>
            </a:r>
            <a:r>
              <a:rPr lang="cs-CZ" sz="1200" dirty="0"/>
              <a:t>-</a:t>
            </a:r>
            <a:r>
              <a:rPr lang="cs-CZ" sz="1200" dirty="0" err="1"/>
              <a:t>spoustove</a:t>
            </a:r>
            <a:r>
              <a:rPr lang="cs-CZ" sz="1200" dirty="0"/>
              <a:t>-body/</a:t>
            </a:r>
          </a:p>
        </p:txBody>
      </p:sp>
    </p:spTree>
    <p:extLst>
      <p:ext uri="{BB962C8B-B14F-4D97-AF65-F5344CB8AC3E}">
        <p14:creationId xmlns:p14="http://schemas.microsoft.com/office/powerpoint/2010/main" val="4922498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F596EC4-B694-E857-B024-7B381B8A5EE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0DDC52-2166-D9F5-BCE5-BCFAC56DFF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na úrovni fascií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9B654C76-3329-C88A-0A23-07659BE817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894840" cy="4139998"/>
          </a:xfrm>
        </p:spPr>
        <p:txBody>
          <a:bodyPr/>
          <a:lstStyle/>
          <a:p>
            <a:r>
              <a:rPr lang="cs-CZ" dirty="0"/>
              <a:t>Viz část přednášky k fasciím </a:t>
            </a:r>
          </a:p>
          <a:p>
            <a:r>
              <a:rPr lang="cs-CZ" dirty="0"/>
              <a:t>Pravděpodobně také změna na úrovni tixotropie tkání </a:t>
            </a:r>
          </a:p>
          <a:p>
            <a:r>
              <a:rPr lang="cs-CZ" dirty="0"/>
              <a:t>Ztráta skluznosti fascií „přilepení se“</a:t>
            </a:r>
          </a:p>
          <a:p>
            <a:r>
              <a:rPr lang="cs-CZ" dirty="0"/>
              <a:t>Změněná funkce svalu “pod fascií“ </a:t>
            </a:r>
          </a:p>
          <a:p>
            <a:r>
              <a:rPr lang="cs-CZ" dirty="0"/>
              <a:t>Změna aferentní informace z fascií </a:t>
            </a:r>
          </a:p>
        </p:txBody>
      </p:sp>
      <p:pic>
        <p:nvPicPr>
          <p:cNvPr id="6" name="Picture 2" descr="VÍTE JAK NA REGENERACI A VÝŽIVU FASCIOVÉ TKÁNĚ?">
            <a:extLst>
              <a:ext uri="{FF2B5EF4-FFF2-40B4-BE49-F238E27FC236}">
                <a16:creationId xmlns:a16="http://schemas.microsoft.com/office/drawing/2014/main" id="{CE99F82B-4771-05DA-E9E4-B3444A794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780" y="1692002"/>
            <a:ext cx="3665220" cy="3271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A4652CDA-0598-7460-7CF8-79681A9D5E5F}"/>
              </a:ext>
            </a:extLst>
          </p:cNvPr>
          <p:cNvSpPr txBox="1"/>
          <p:nvPr/>
        </p:nvSpPr>
        <p:spPr>
          <a:xfrm>
            <a:off x="4862582" y="4958249"/>
            <a:ext cx="344424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martinafallerova.cz</a:t>
            </a:r>
            <a:r>
              <a:rPr lang="cs-CZ" sz="1050" dirty="0"/>
              <a:t>/</a:t>
            </a:r>
            <a:r>
              <a:rPr lang="cs-CZ" sz="1050" dirty="0" err="1"/>
              <a:t>vite</a:t>
            </a:r>
            <a:r>
              <a:rPr lang="cs-CZ" sz="1050" dirty="0"/>
              <a:t>-jak-na-regeneraci-a-</a:t>
            </a:r>
            <a:r>
              <a:rPr lang="cs-CZ" sz="1050" dirty="0" err="1"/>
              <a:t>vyzivu</a:t>
            </a:r>
            <a:r>
              <a:rPr lang="cs-CZ" sz="1050" dirty="0"/>
              <a:t>-</a:t>
            </a:r>
            <a:r>
              <a:rPr lang="cs-CZ" sz="1050" dirty="0" err="1"/>
              <a:t>fasciove-tkane</a:t>
            </a:r>
            <a:r>
              <a:rPr lang="cs-CZ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86831380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D3FBF0-43E0-FF7D-4E96-C38B710F76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7149EC-AA99-A638-B26A-BC52B89D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na úrovní vazivově – kloubní </a:t>
            </a:r>
            <a:br>
              <a:rPr lang="cs-CZ" dirty="0"/>
            </a:br>
            <a:r>
              <a:rPr lang="cs-CZ" dirty="0"/>
              <a:t>					= kloubní blokáda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A16003-5D5A-F606-AB6F-B88AA63F9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dirty="0"/>
              <a:t>Teorie kloubních blokád </a:t>
            </a:r>
          </a:p>
          <a:p>
            <a:pPr>
              <a:buFontTx/>
              <a:buChar char="-"/>
            </a:pPr>
            <a:r>
              <a:rPr lang="cs-CZ" dirty="0"/>
              <a:t>Teorie subluxační - vyloučena</a:t>
            </a:r>
          </a:p>
          <a:p>
            <a:pPr>
              <a:buFontTx/>
              <a:buChar char="-"/>
            </a:pPr>
            <a:r>
              <a:rPr lang="cs-CZ" dirty="0"/>
              <a:t>Teorie svalová - vyloučena</a:t>
            </a:r>
          </a:p>
          <a:p>
            <a:pPr>
              <a:buFontTx/>
              <a:buChar char="-"/>
            </a:pPr>
            <a:r>
              <a:rPr lang="cs-CZ" dirty="0"/>
              <a:t>Teorie uskřinutí </a:t>
            </a:r>
            <a:r>
              <a:rPr lang="cs-CZ" dirty="0" err="1"/>
              <a:t>meniskoidů</a:t>
            </a:r>
            <a:r>
              <a:rPr lang="cs-CZ" dirty="0"/>
              <a:t> </a:t>
            </a:r>
          </a:p>
          <a:p>
            <a:pPr lvl="1">
              <a:buFontTx/>
              <a:buChar char="-"/>
            </a:pPr>
            <a:r>
              <a:rPr lang="cs-CZ" dirty="0"/>
              <a:t>Podle doc. Poděbradské – vyloučena </a:t>
            </a:r>
          </a:p>
          <a:p>
            <a:pPr lvl="1">
              <a:buFontTx/>
              <a:buChar char="-"/>
            </a:pPr>
            <a:r>
              <a:rPr lang="cs-CZ" dirty="0"/>
              <a:t>Podle dr. </a:t>
            </a:r>
            <a:r>
              <a:rPr lang="cs-CZ" dirty="0" err="1"/>
              <a:t>Bitnara</a:t>
            </a:r>
            <a:r>
              <a:rPr lang="cs-CZ" dirty="0"/>
              <a:t> – existuje, tzv. tvrdé blokády (především po úraze)</a:t>
            </a:r>
          </a:p>
          <a:p>
            <a:pPr>
              <a:buFontTx/>
              <a:buChar char="-"/>
            </a:pPr>
            <a:r>
              <a:rPr lang="cs-CZ" dirty="0"/>
              <a:t>Teorie tixotropní </a:t>
            </a:r>
          </a:p>
          <a:p>
            <a:pPr lvl="1">
              <a:buFontTx/>
              <a:buChar char="-"/>
            </a:pPr>
            <a:r>
              <a:rPr lang="cs-CZ" dirty="0"/>
              <a:t>Synoviální tekutina = tixotropní charakter </a:t>
            </a:r>
          </a:p>
          <a:p>
            <a:pPr lvl="1">
              <a:buFontTx/>
              <a:buChar char="-"/>
            </a:pPr>
            <a:r>
              <a:rPr lang="cs-CZ" dirty="0"/>
              <a:t>Dlouhodobý tlak – </a:t>
            </a:r>
            <a:r>
              <a:rPr lang="cs-CZ" dirty="0" err="1"/>
              <a:t>gelifikace</a:t>
            </a:r>
            <a:r>
              <a:rPr lang="cs-CZ" dirty="0"/>
              <a:t> synoviální tekutiny </a:t>
            </a:r>
          </a:p>
          <a:p>
            <a:pPr lvl="1">
              <a:buFontTx/>
              <a:buChar char="-"/>
            </a:pPr>
            <a:r>
              <a:rPr lang="cs-CZ" dirty="0"/>
              <a:t>„přilepení“ chrupavek </a:t>
            </a:r>
          </a:p>
          <a:p>
            <a:pPr lvl="1">
              <a:buFontTx/>
              <a:buChar char="-"/>
            </a:pPr>
            <a:r>
              <a:rPr lang="cs-CZ" dirty="0"/>
              <a:t>Omezení smykové (translační) složky pohybu </a:t>
            </a:r>
          </a:p>
        </p:txBody>
      </p:sp>
    </p:spTree>
    <p:extLst>
      <p:ext uri="{BB962C8B-B14F-4D97-AF65-F5344CB8AC3E}">
        <p14:creationId xmlns:p14="http://schemas.microsoft.com/office/powerpoint/2010/main" val="25795083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9D3FBF0-43E0-FF7D-4E96-C38B710F766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67149EC-AA99-A638-B26A-BC52B89D5A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na úrovní vazivově – kloubní </a:t>
            </a:r>
            <a:br>
              <a:rPr lang="cs-CZ" dirty="0"/>
            </a:br>
            <a:r>
              <a:rPr lang="cs-CZ" dirty="0"/>
              <a:t>= kloubní hypermobilita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A16003-5D5A-F606-AB6F-B88AA63F92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dirty="0"/>
              <a:t>Zvýšený rozsah kloubní pohyblivosti</a:t>
            </a:r>
            <a:r>
              <a:rPr lang="cs-CZ" dirty="0"/>
              <a:t> – aktivní pohyb, pasivní pohyb i na úrovni kloubní vůle 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dirty="0"/>
              <a:t>Z pohledu RZ nás zajímá dělení na: </a:t>
            </a:r>
          </a:p>
          <a:p>
            <a:r>
              <a:rPr lang="cs-CZ" dirty="0"/>
              <a:t>Generalizovaná hypermobilita </a:t>
            </a:r>
          </a:p>
          <a:p>
            <a:r>
              <a:rPr lang="cs-CZ" dirty="0"/>
              <a:t>Lokální hypermobilita </a:t>
            </a:r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377024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F72B31-D38C-0420-F1D5-E0637552E44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671E11-F6DF-48D5-CB6F-12FE748AB7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RZ na úrovni kůže - podkoží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31DEACD3-5E1E-A0FA-2C7B-265673977D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RZ na této úrovni se projevují:</a:t>
            </a:r>
          </a:p>
          <a:p>
            <a:r>
              <a:rPr lang="cs-CZ" dirty="0" err="1"/>
              <a:t>zvýšeným</a:t>
            </a:r>
            <a:r>
              <a:rPr lang="cs-CZ" dirty="0"/>
              <a:t> </a:t>
            </a:r>
            <a:r>
              <a:rPr lang="cs-CZ" dirty="0" err="1"/>
              <a:t>napětím</a:t>
            </a:r>
            <a:r>
              <a:rPr lang="cs-CZ" dirty="0"/>
              <a:t> </a:t>
            </a:r>
            <a:r>
              <a:rPr lang="cs-CZ" dirty="0" err="1"/>
              <a:t>kůže</a:t>
            </a:r>
            <a:r>
              <a:rPr lang="cs-CZ" dirty="0"/>
              <a:t> a </a:t>
            </a:r>
            <a:r>
              <a:rPr lang="cs-CZ" dirty="0" err="1"/>
              <a:t>podkožního</a:t>
            </a:r>
            <a:r>
              <a:rPr lang="cs-CZ" dirty="0"/>
              <a:t> vaziva (</a:t>
            </a:r>
            <a:r>
              <a:rPr lang="cs-CZ" dirty="0" err="1"/>
              <a:t>gelifikace</a:t>
            </a:r>
            <a:r>
              <a:rPr lang="cs-CZ" dirty="0"/>
              <a:t> </a:t>
            </a:r>
            <a:r>
              <a:rPr lang="cs-CZ" dirty="0" err="1"/>
              <a:t>amorfni</a:t>
            </a:r>
            <a:r>
              <a:rPr lang="cs-CZ" dirty="0"/>
              <a:t>́ </a:t>
            </a:r>
            <a:r>
              <a:rPr lang="cs-CZ" dirty="0" err="1"/>
              <a:t>mezibuněčne</a:t>
            </a:r>
            <a:r>
              <a:rPr lang="cs-CZ" dirty="0"/>
              <a:t>́ hmoty), </a:t>
            </a:r>
          </a:p>
          <a:p>
            <a:r>
              <a:rPr lang="cs-CZ" dirty="0" err="1"/>
              <a:t>taktilni</a:t>
            </a:r>
            <a:r>
              <a:rPr lang="cs-CZ" dirty="0"/>
              <a:t>́ </a:t>
            </a:r>
            <a:r>
              <a:rPr lang="cs-CZ" dirty="0" err="1"/>
              <a:t>hyperestézii</a:t>
            </a:r>
            <a:r>
              <a:rPr lang="cs-CZ" dirty="0"/>
              <a:t>́, </a:t>
            </a:r>
          </a:p>
          <a:p>
            <a:r>
              <a:rPr lang="cs-CZ" dirty="0" err="1"/>
              <a:t>zvýšenou</a:t>
            </a:r>
            <a:r>
              <a:rPr lang="cs-CZ" dirty="0"/>
              <a:t> potivostí, </a:t>
            </a:r>
          </a:p>
          <a:p>
            <a:r>
              <a:rPr lang="cs-CZ" dirty="0" err="1"/>
              <a:t>zvýšeným</a:t>
            </a:r>
            <a:r>
              <a:rPr lang="cs-CZ" dirty="0"/>
              <a:t> dermografizmem. </a:t>
            </a:r>
          </a:p>
          <a:p>
            <a:endParaRPr lang="cs-CZ" dirty="0"/>
          </a:p>
          <a:p>
            <a:endParaRPr lang="cs-CZ" dirty="0"/>
          </a:p>
          <a:p>
            <a:pPr marL="54000" indent="0">
              <a:buNone/>
            </a:pPr>
            <a:r>
              <a:rPr lang="cs-CZ" b="1" dirty="0"/>
              <a:t>HAZ = </a:t>
            </a:r>
            <a:r>
              <a:rPr lang="cs-CZ" b="1" dirty="0" err="1"/>
              <a:t>hyperalgická</a:t>
            </a:r>
            <a:r>
              <a:rPr lang="cs-CZ" b="1" dirty="0"/>
              <a:t> kožní zóna </a:t>
            </a:r>
            <a:r>
              <a:rPr lang="cs-CZ" dirty="0"/>
              <a:t>– z jednoho segmentu inervace </a:t>
            </a:r>
            <a:r>
              <a:rPr lang="cs-CZ" dirty="0" err="1"/>
              <a:t>myotomu</a:t>
            </a:r>
            <a:r>
              <a:rPr lang="cs-CZ" dirty="0"/>
              <a:t>, dermatomu, </a:t>
            </a:r>
            <a:r>
              <a:rPr lang="cs-CZ" dirty="0" err="1"/>
              <a:t>sklerotomu</a:t>
            </a:r>
            <a:r>
              <a:rPr lang="cs-CZ" dirty="0"/>
              <a:t> i vnitřní orgány </a:t>
            </a:r>
          </a:p>
          <a:p>
            <a:pPr marL="54000" indent="0">
              <a:buNone/>
            </a:pPr>
            <a:r>
              <a:rPr lang="cs-CZ" dirty="0"/>
              <a:t>Porucha na úrovni segmentu se projeví do všech těchto zón 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15835362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066F3A7-374A-13DB-C004-9F2DB24974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F1B84B-43F3-0A8B-D962-23FE0933F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HAZ – při poruchách </a:t>
            </a:r>
            <a:r>
              <a:rPr lang="cs-CZ" dirty="0" err="1"/>
              <a:t>Cp</a:t>
            </a:r>
            <a:endParaRPr lang="cs-CZ" dirty="0"/>
          </a:p>
        </p:txBody>
      </p:sp>
      <p:pic>
        <p:nvPicPr>
          <p:cNvPr id="22529" name="Picture 1" descr="page42image21168128">
            <a:extLst>
              <a:ext uri="{FF2B5EF4-FFF2-40B4-BE49-F238E27FC236}">
                <a16:creationId xmlns:a16="http://schemas.microsoft.com/office/drawing/2014/main" id="{E1D5CE79-B695-055E-6F8E-B875BE420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064" y="1267500"/>
            <a:ext cx="4865872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19D7D38-E38B-6AD8-5844-BACE2236F179}"/>
              </a:ext>
            </a:extLst>
          </p:cNvPr>
          <p:cNvSpPr txBox="1"/>
          <p:nvPr/>
        </p:nvSpPr>
        <p:spPr>
          <a:xfrm>
            <a:off x="2011680" y="6123167"/>
            <a:ext cx="4572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effectLst/>
                <a:latin typeface="TimesNewRomanPSMT"/>
              </a:rPr>
              <a:t>Zdroj: Poděbradská (2019) upraveno dle </a:t>
            </a:r>
            <a:r>
              <a:rPr lang="cs-CZ" sz="1400" dirty="0" err="1">
                <a:effectLst/>
                <a:latin typeface="TimesNewRomanPSMT"/>
              </a:rPr>
              <a:t>Liebenson</a:t>
            </a:r>
            <a:r>
              <a:rPr lang="cs-CZ" sz="1400" dirty="0">
                <a:effectLst/>
                <a:latin typeface="TimesNewRomanPSMT"/>
              </a:rPr>
              <a:t> et al., 2007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6575839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313CC40-756A-E3D9-5255-634DD739B0C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39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F650440-BAAF-4B8F-39E3-B3B4FC1FFA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Headovy</a:t>
            </a:r>
            <a:r>
              <a:rPr lang="cs-CZ" dirty="0"/>
              <a:t> zóny </a:t>
            </a:r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6AEC78D6-D571-0932-CD55-32D6F13741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9100" y="1171576"/>
            <a:ext cx="7105188" cy="4946650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357283CD-E490-DD8A-2A77-0DF3266CB550}"/>
              </a:ext>
            </a:extLst>
          </p:cNvPr>
          <p:cNvSpPr txBox="1"/>
          <p:nvPr/>
        </p:nvSpPr>
        <p:spPr>
          <a:xfrm>
            <a:off x="2286000" y="6354358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www.facebook.com</a:t>
            </a:r>
            <a:r>
              <a:rPr lang="cs-CZ" sz="1050" dirty="0"/>
              <a:t>/513440439092724/</a:t>
            </a:r>
            <a:r>
              <a:rPr lang="cs-CZ" sz="1050" dirty="0" err="1"/>
              <a:t>photos</a:t>
            </a:r>
            <a:r>
              <a:rPr lang="cs-CZ" sz="1050" dirty="0"/>
              <a:t>/a.513513292418772/1114128635690565/?type=3</a:t>
            </a:r>
          </a:p>
        </p:txBody>
      </p:sp>
    </p:spTree>
    <p:extLst>
      <p:ext uri="{BB962C8B-B14F-4D97-AF65-F5344CB8AC3E}">
        <p14:creationId xmlns:p14="http://schemas.microsoft.com/office/powerpoint/2010/main" val="8836238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6BC58DB-D8ED-1F4F-DE0A-8B81D639D8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8355339-4D00-53A7-346E-028911EF97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všechno patří do strukturálních poruch?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D5F4EC4-CB99-E0AA-B8E4-80EC58DD2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b="1" dirty="0"/>
              <a:t>VVV</a:t>
            </a:r>
            <a:r>
              <a:rPr lang="cs-CZ" dirty="0"/>
              <a:t> – např. PEC, VDK</a:t>
            </a:r>
          </a:p>
          <a:p>
            <a:r>
              <a:rPr lang="cs-CZ" b="1" dirty="0"/>
              <a:t>Traumata</a:t>
            </a:r>
            <a:r>
              <a:rPr lang="cs-CZ" dirty="0"/>
              <a:t> – např. luxace, fraktury</a:t>
            </a:r>
          </a:p>
          <a:p>
            <a:r>
              <a:rPr lang="cs-CZ" b="1" dirty="0"/>
              <a:t>Záněty a infekce</a:t>
            </a:r>
            <a:r>
              <a:rPr lang="cs-CZ" dirty="0"/>
              <a:t> – např. revmatoidní artritida, dna, </a:t>
            </a:r>
            <a:r>
              <a:rPr lang="cs-CZ" dirty="0" err="1"/>
              <a:t>boreliová</a:t>
            </a:r>
            <a:r>
              <a:rPr lang="cs-CZ" dirty="0"/>
              <a:t> infekce </a:t>
            </a:r>
          </a:p>
          <a:p>
            <a:r>
              <a:rPr lang="cs-CZ" b="1" dirty="0"/>
              <a:t>Systémová a metabolická onemocnění</a:t>
            </a:r>
            <a:r>
              <a:rPr lang="cs-CZ" dirty="0"/>
              <a:t> – např. lupus </a:t>
            </a:r>
            <a:r>
              <a:rPr lang="cs-CZ" dirty="0" err="1"/>
              <a:t>erythematodes</a:t>
            </a:r>
            <a:r>
              <a:rPr lang="cs-CZ" dirty="0"/>
              <a:t>, hemofilie, DM</a:t>
            </a:r>
          </a:p>
          <a:p>
            <a:r>
              <a:rPr lang="cs-CZ" b="1" dirty="0"/>
              <a:t>Degenerativní změny </a:t>
            </a:r>
            <a:r>
              <a:rPr lang="cs-CZ" dirty="0"/>
              <a:t>– např. artrózy, </a:t>
            </a:r>
            <a:r>
              <a:rPr lang="cs-CZ" dirty="0" err="1"/>
              <a:t>spondylartrózy</a:t>
            </a:r>
            <a:r>
              <a:rPr lang="cs-CZ" dirty="0"/>
              <a:t>, </a:t>
            </a:r>
            <a:r>
              <a:rPr lang="cs-CZ" dirty="0" err="1"/>
              <a:t>spondylolýza</a:t>
            </a:r>
            <a:endParaRPr lang="cs-CZ" dirty="0"/>
          </a:p>
          <a:p>
            <a:r>
              <a:rPr lang="cs-CZ" b="1" dirty="0"/>
              <a:t>Nádorová onemocnění </a:t>
            </a:r>
          </a:p>
        </p:txBody>
      </p:sp>
    </p:spTree>
    <p:extLst>
      <p:ext uri="{BB962C8B-B14F-4D97-AF65-F5344CB8AC3E}">
        <p14:creationId xmlns:p14="http://schemas.microsoft.com/office/powerpoint/2010/main" val="360983303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DDBD292B-47F9-3BC9-405A-572E0C2190C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40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D3C6DDA-EE28-87D8-4D3C-1552C3C08C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svalového </a:t>
            </a:r>
            <a:r>
              <a:rPr lang="cs-CZ" dirty="0" err="1"/>
              <a:t>hypertonu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0EF7BA9B-CF7B-6548-7494-D3BE733C87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u="sng" dirty="0"/>
              <a:t>Etáž </a:t>
            </a:r>
            <a:r>
              <a:rPr lang="cs-CZ" b="1" u="sng" dirty="0" err="1"/>
              <a:t>kortiko</a:t>
            </a:r>
            <a:r>
              <a:rPr lang="cs-CZ" b="1" u="sng" dirty="0"/>
              <a:t>-subkortikální </a:t>
            </a:r>
          </a:p>
          <a:p>
            <a:r>
              <a:rPr lang="cs-CZ" dirty="0"/>
              <a:t>Emoce</a:t>
            </a:r>
          </a:p>
          <a:p>
            <a:r>
              <a:rPr lang="cs-CZ" dirty="0"/>
              <a:t>Stres </a:t>
            </a:r>
          </a:p>
          <a:p>
            <a:r>
              <a:rPr lang="cs-CZ" dirty="0"/>
              <a:t>Nejčastěji postižené svalové skupiny: </a:t>
            </a:r>
          </a:p>
          <a:p>
            <a:pPr lvl="1"/>
            <a:r>
              <a:rPr lang="cs-CZ" dirty="0"/>
              <a:t>Svaly obličeje </a:t>
            </a:r>
          </a:p>
          <a:p>
            <a:pPr lvl="1"/>
            <a:r>
              <a:rPr lang="cs-CZ" dirty="0"/>
              <a:t>Krátké extenzory šíje </a:t>
            </a:r>
          </a:p>
          <a:p>
            <a:pPr lvl="1"/>
            <a:r>
              <a:rPr lang="cs-CZ" dirty="0"/>
              <a:t>Horní fixátory lopatek </a:t>
            </a:r>
          </a:p>
          <a:p>
            <a:pPr lvl="1"/>
            <a:r>
              <a:rPr lang="cs-CZ" dirty="0"/>
              <a:t>Erektory bederní páteře </a:t>
            </a:r>
          </a:p>
          <a:p>
            <a:pPr lvl="1"/>
            <a:r>
              <a:rPr lang="cs-CZ" dirty="0"/>
              <a:t>Pánevní dno</a:t>
            </a:r>
          </a:p>
        </p:txBody>
      </p:sp>
      <p:pic>
        <p:nvPicPr>
          <p:cNvPr id="24578" name="Picture 2" descr="Face Yoga Before and After Images – Face Yoga Australia">
            <a:extLst>
              <a:ext uri="{FF2B5EF4-FFF2-40B4-BE49-F238E27FC236}">
                <a16:creationId xmlns:a16="http://schemas.microsoft.com/office/drawing/2014/main" id="{5C603F10-75FC-E7CD-91BB-F052B1C157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585" b="12778"/>
          <a:stretch/>
        </p:blipFill>
        <p:spPr bwMode="auto">
          <a:xfrm>
            <a:off x="5527676" y="1359001"/>
            <a:ext cx="2819330" cy="4139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883BC08-FA4B-A500-0785-5DD35B96D25E}"/>
              </a:ext>
            </a:extLst>
          </p:cNvPr>
          <p:cNvSpPr txBox="1"/>
          <p:nvPr/>
        </p:nvSpPr>
        <p:spPr>
          <a:xfrm>
            <a:off x="5527676" y="5547924"/>
            <a:ext cx="2819330" cy="4715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faceyogaaustralia.com</a:t>
            </a:r>
            <a:r>
              <a:rPr lang="cs-CZ" sz="1200" dirty="0"/>
              <a:t>/</a:t>
            </a:r>
            <a:r>
              <a:rPr lang="cs-CZ" sz="1200" dirty="0" err="1"/>
              <a:t>before</a:t>
            </a:r>
            <a:r>
              <a:rPr lang="cs-CZ" sz="1200" dirty="0"/>
              <a:t>-and-</a:t>
            </a:r>
            <a:r>
              <a:rPr lang="cs-CZ" sz="1200" dirty="0" err="1"/>
              <a:t>after</a:t>
            </a:r>
            <a:r>
              <a:rPr lang="cs-CZ" sz="1200" dirty="0"/>
              <a:t>-</a:t>
            </a:r>
            <a:r>
              <a:rPr lang="cs-CZ" sz="1200" dirty="0" err="1"/>
              <a:t>images</a:t>
            </a:r>
            <a:r>
              <a:rPr lang="cs-CZ" sz="12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5347921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A1331A2-671E-9141-A685-60E6DEB5D32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C272D27-5DA6-422D-B499-2E0CF62BCD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Příčiny svalového </a:t>
            </a:r>
            <a:r>
              <a:rPr lang="cs-CZ" dirty="0" err="1"/>
              <a:t>hypertonu</a:t>
            </a:r>
            <a:endParaRPr 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F9CC764A-6275-41B5-4334-F236FD06A6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b="1" dirty="0"/>
              <a:t>Etáž spinální</a:t>
            </a:r>
          </a:p>
          <a:p>
            <a:r>
              <a:rPr lang="cs-CZ" dirty="0"/>
              <a:t>Sekundární </a:t>
            </a:r>
            <a:r>
              <a:rPr lang="cs-CZ" dirty="0" err="1"/>
              <a:t>hypertonus</a:t>
            </a:r>
            <a:r>
              <a:rPr lang="cs-CZ" dirty="0"/>
              <a:t> </a:t>
            </a:r>
          </a:p>
          <a:p>
            <a:endParaRPr lang="cs-CZ" dirty="0"/>
          </a:p>
          <a:p>
            <a:pPr marL="54000" indent="0">
              <a:buNone/>
            </a:pPr>
            <a:r>
              <a:rPr lang="cs-CZ" b="1" dirty="0"/>
              <a:t>Etáž svalově – </a:t>
            </a:r>
            <a:r>
              <a:rPr lang="cs-CZ" b="1" dirty="0" err="1"/>
              <a:t>fasciová</a:t>
            </a:r>
            <a:r>
              <a:rPr lang="cs-CZ" b="1" dirty="0"/>
              <a:t> </a:t>
            </a:r>
          </a:p>
          <a:p>
            <a:r>
              <a:rPr lang="cs-CZ" dirty="0"/>
              <a:t>Nejčastěji po pohybové aktivitě „</a:t>
            </a:r>
            <a:r>
              <a:rPr lang="cs-CZ" dirty="0" err="1"/>
              <a:t>svalovka</a:t>
            </a:r>
            <a:r>
              <a:rPr lang="cs-CZ" dirty="0"/>
              <a:t>“ </a:t>
            </a:r>
          </a:p>
          <a:p>
            <a:endParaRPr lang="cs-CZ" dirty="0"/>
          </a:p>
          <a:p>
            <a:pPr marL="54000" indent="0">
              <a:buNone/>
            </a:pPr>
            <a:r>
              <a:rPr lang="cs-CZ" b="1" dirty="0"/>
              <a:t>Etáž vazivě –kloubní </a:t>
            </a:r>
          </a:p>
          <a:p>
            <a:r>
              <a:rPr lang="cs-CZ" dirty="0"/>
              <a:t>Vzniká na základě RZ na této etáži </a:t>
            </a:r>
          </a:p>
          <a:p>
            <a:r>
              <a:rPr lang="cs-CZ" dirty="0"/>
              <a:t>Často ochranný </a:t>
            </a:r>
            <a:r>
              <a:rPr lang="cs-CZ" dirty="0" err="1"/>
              <a:t>hypertonus</a:t>
            </a:r>
            <a:r>
              <a:rPr lang="cs-CZ" dirty="0"/>
              <a:t> při akutních bolestivých stavech </a:t>
            </a:r>
          </a:p>
          <a:p>
            <a:endParaRPr lang="cs-CZ" dirty="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FB006B3-2F4F-17A6-3AFD-FD31F92659D0}"/>
              </a:ext>
            </a:extLst>
          </p:cNvPr>
          <p:cNvSpPr txBox="1"/>
          <p:nvPr/>
        </p:nvSpPr>
        <p:spPr>
          <a:xfrm>
            <a:off x="539100" y="5308780"/>
            <a:ext cx="7822975" cy="5232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Nejčastější varianta – kombinovaný </a:t>
            </a:r>
            <a:r>
              <a:rPr lang="cs-CZ" sz="2800" dirty="0" err="1">
                <a:latin typeface="+mn-lt"/>
              </a:rPr>
              <a:t>hypertonus</a:t>
            </a:r>
            <a:r>
              <a:rPr lang="cs-CZ" sz="2800" dirty="0"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730462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8B9AB6-D30E-9EA9-C48A-D7E930200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B1EA62-9FAB-ACF1-17AC-034712174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oslabení svalu - příčiny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AEBF45-EB17-BB9C-E8BC-E8AFDEFFB3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400" b="1" dirty="0"/>
              <a:t>Inaktivita </a:t>
            </a:r>
          </a:p>
          <a:p>
            <a:pPr lvl="1"/>
            <a:r>
              <a:rPr lang="cs-CZ" sz="1600" dirty="0"/>
              <a:t>Imobilizace segmentu (ortézy, dlahy)</a:t>
            </a:r>
          </a:p>
          <a:p>
            <a:pPr lvl="1"/>
            <a:r>
              <a:rPr lang="cs-CZ" sz="1600" dirty="0"/>
              <a:t>Celková dlouhodobá imobilizace</a:t>
            </a:r>
          </a:p>
          <a:p>
            <a:pPr marL="243000" lvl="1" indent="0">
              <a:buNone/>
            </a:pPr>
            <a:endParaRPr lang="cs-CZ" sz="1600" dirty="0"/>
          </a:p>
          <a:p>
            <a:r>
              <a:rPr lang="cs-CZ" sz="2400" b="1" dirty="0"/>
              <a:t>Reflexní změny </a:t>
            </a:r>
          </a:p>
          <a:p>
            <a:pPr lvl="1"/>
            <a:r>
              <a:rPr lang="cs-CZ" sz="1600" dirty="0" err="1"/>
              <a:t>Reflexni</a:t>
            </a:r>
            <a:r>
              <a:rPr lang="cs-CZ" sz="1600" dirty="0"/>
              <a:t>́ </a:t>
            </a:r>
            <a:r>
              <a:rPr lang="cs-CZ" sz="1600" dirty="0" err="1"/>
              <a:t>změna</a:t>
            </a:r>
            <a:r>
              <a:rPr lang="cs-CZ" sz="1600" dirty="0"/>
              <a:t> → tah za </a:t>
            </a:r>
            <a:r>
              <a:rPr lang="cs-CZ" sz="1600" dirty="0" err="1"/>
              <a:t>úpon</a:t>
            </a:r>
            <a:r>
              <a:rPr lang="cs-CZ" sz="1600" dirty="0"/>
              <a:t> → </a:t>
            </a:r>
            <a:r>
              <a:rPr lang="cs-CZ" sz="1600" dirty="0" err="1"/>
              <a:t>zvýšeny</a:t>
            </a:r>
            <a:r>
              <a:rPr lang="cs-CZ" sz="1600" dirty="0"/>
              <a:t>́ „</a:t>
            </a:r>
            <a:r>
              <a:rPr lang="cs-CZ" sz="1600" dirty="0" err="1"/>
              <a:t>firing</a:t>
            </a:r>
            <a:r>
              <a:rPr lang="cs-CZ" sz="1600" dirty="0"/>
              <a:t>“ </a:t>
            </a:r>
            <a:r>
              <a:rPr lang="cs-CZ" sz="1600" dirty="0" err="1"/>
              <a:t>příslušných</a:t>
            </a:r>
            <a:r>
              <a:rPr lang="cs-CZ" sz="1600" dirty="0"/>
              <a:t> Golgiho </a:t>
            </a:r>
            <a:r>
              <a:rPr lang="cs-CZ" sz="1600" dirty="0" err="1"/>
              <a:t>tělísek</a:t>
            </a:r>
            <a:r>
              <a:rPr lang="cs-CZ" sz="1600" dirty="0"/>
              <a:t> → </a:t>
            </a:r>
            <a:r>
              <a:rPr lang="cs-CZ" sz="1600" dirty="0" err="1"/>
              <a:t>převaha</a:t>
            </a:r>
            <a:r>
              <a:rPr lang="cs-CZ" sz="1600" dirty="0"/>
              <a:t> </a:t>
            </a:r>
            <a:r>
              <a:rPr lang="cs-CZ" sz="1600" dirty="0" err="1"/>
              <a:t>tlumivých</a:t>
            </a:r>
            <a:r>
              <a:rPr lang="cs-CZ" sz="1600" dirty="0"/>
              <a:t> synapsí na </a:t>
            </a:r>
            <a:r>
              <a:rPr lang="el-GR" sz="1600" dirty="0"/>
              <a:t>α-</a:t>
            </a:r>
            <a:r>
              <a:rPr lang="cs-CZ" sz="1600" dirty="0"/>
              <a:t>motoneurony </a:t>
            </a:r>
            <a:r>
              <a:rPr lang="cs-CZ" sz="1600" dirty="0" err="1"/>
              <a:t>okolních</a:t>
            </a:r>
            <a:r>
              <a:rPr lang="cs-CZ" sz="1600" dirty="0"/>
              <a:t> </a:t>
            </a:r>
            <a:r>
              <a:rPr lang="cs-CZ" sz="1600" dirty="0" err="1"/>
              <a:t>vláken</a:t>
            </a:r>
            <a:r>
              <a:rPr lang="cs-CZ" sz="1600" dirty="0"/>
              <a:t> → </a:t>
            </a:r>
            <a:r>
              <a:rPr lang="cs-CZ" sz="1600" dirty="0" err="1"/>
              <a:t>reflexni</a:t>
            </a:r>
            <a:r>
              <a:rPr lang="cs-CZ" sz="1600" dirty="0"/>
              <a:t>́ </a:t>
            </a:r>
            <a:r>
              <a:rPr lang="cs-CZ" sz="1600" dirty="0" err="1"/>
              <a:t>útlum</a:t>
            </a:r>
            <a:r>
              <a:rPr lang="cs-CZ" sz="1600" dirty="0"/>
              <a:t> </a:t>
            </a:r>
            <a:r>
              <a:rPr lang="cs-CZ" sz="1600" dirty="0" err="1"/>
              <a:t>těchto</a:t>
            </a:r>
            <a:r>
              <a:rPr lang="cs-CZ" sz="1600" dirty="0"/>
              <a:t> </a:t>
            </a:r>
            <a:r>
              <a:rPr lang="cs-CZ" sz="1600" dirty="0" err="1"/>
              <a:t>vláken</a:t>
            </a:r>
            <a:r>
              <a:rPr lang="cs-CZ" sz="1600" dirty="0"/>
              <a:t>. </a:t>
            </a:r>
          </a:p>
          <a:p>
            <a:pPr marL="243000" lvl="1" indent="0">
              <a:buNone/>
            </a:pPr>
            <a:endParaRPr lang="cs-CZ" sz="1600" dirty="0"/>
          </a:p>
          <a:p>
            <a:r>
              <a:rPr lang="cs-CZ" sz="2400" b="1" dirty="0"/>
              <a:t>Kloubní dysfunkce </a:t>
            </a:r>
          </a:p>
          <a:p>
            <a:pPr lvl="1"/>
            <a:r>
              <a:rPr lang="cs-CZ" sz="1600" dirty="0"/>
              <a:t>Oslabení na základě </a:t>
            </a:r>
            <a:r>
              <a:rPr lang="cs-CZ" sz="1600" dirty="0" err="1"/>
              <a:t>intraartikulární</a:t>
            </a:r>
            <a:r>
              <a:rPr lang="cs-CZ" sz="1600" dirty="0"/>
              <a:t> dysfunkce kloubu </a:t>
            </a:r>
          </a:p>
          <a:p>
            <a:pPr lvl="1"/>
            <a:r>
              <a:rPr lang="cs-CZ" sz="1600" dirty="0"/>
              <a:t>Rameno – m. </a:t>
            </a:r>
            <a:r>
              <a:rPr lang="cs-CZ" sz="1600" dirty="0" err="1"/>
              <a:t>deltoideus</a:t>
            </a:r>
            <a:r>
              <a:rPr lang="cs-CZ" sz="1600" dirty="0"/>
              <a:t>, koleno – m. </a:t>
            </a:r>
            <a:r>
              <a:rPr lang="cs-CZ" sz="1600" dirty="0" err="1"/>
              <a:t>vastus</a:t>
            </a:r>
            <a:r>
              <a:rPr lang="cs-CZ" sz="1600" dirty="0"/>
              <a:t> </a:t>
            </a:r>
            <a:r>
              <a:rPr lang="cs-CZ" sz="1600" dirty="0" err="1"/>
              <a:t>medialis</a:t>
            </a:r>
            <a:r>
              <a:rPr lang="cs-CZ" sz="1600" dirty="0"/>
              <a:t>, L2,L3 – m. </a:t>
            </a:r>
            <a:r>
              <a:rPr lang="cs-CZ" sz="1600" dirty="0" err="1"/>
              <a:t>gluteus</a:t>
            </a:r>
            <a:r>
              <a:rPr lang="cs-CZ" sz="1600" dirty="0"/>
              <a:t> </a:t>
            </a:r>
            <a:r>
              <a:rPr lang="cs-CZ" sz="1600" dirty="0" err="1"/>
              <a:t>medius</a:t>
            </a:r>
            <a:endParaRPr lang="cs-CZ" sz="1600" dirty="0"/>
          </a:p>
          <a:p>
            <a:pPr marL="243000" lvl="1" indent="0">
              <a:buNone/>
            </a:pPr>
            <a:endParaRPr lang="cs-CZ" dirty="0"/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21407097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28B9AB6-D30E-9EA9-C48A-D7E930200B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FB1EA62-9FAB-ACF1-17AC-0347121745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Funkční oslabení svalu - příčiny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BAEBF45-EB17-BB9C-E8BC-E8AFDEFFB3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384300" cy="4139998"/>
          </a:xfrm>
        </p:spPr>
        <p:txBody>
          <a:bodyPr/>
          <a:lstStyle/>
          <a:p>
            <a:pPr marL="243000" lvl="1" indent="0">
              <a:buNone/>
            </a:pPr>
            <a:endParaRPr lang="cs-CZ" sz="1800" dirty="0"/>
          </a:p>
          <a:p>
            <a:r>
              <a:rPr lang="cs-CZ" sz="2400" b="1" dirty="0"/>
              <a:t>Svalové protažení </a:t>
            </a:r>
          </a:p>
          <a:p>
            <a:pPr lvl="1"/>
            <a:r>
              <a:rPr lang="cs-CZ" sz="1800" dirty="0"/>
              <a:t>„</a:t>
            </a:r>
            <a:r>
              <a:rPr lang="cs-CZ" sz="1800" dirty="0" err="1"/>
              <a:t>position</a:t>
            </a:r>
            <a:r>
              <a:rPr lang="cs-CZ" sz="1800" dirty="0"/>
              <a:t> </a:t>
            </a:r>
            <a:r>
              <a:rPr lang="cs-CZ" sz="1800" dirty="0" err="1"/>
              <a:t>weakness</a:t>
            </a:r>
            <a:r>
              <a:rPr lang="cs-CZ" sz="1800" dirty="0"/>
              <a:t>“)</a:t>
            </a:r>
          </a:p>
          <a:p>
            <a:pPr lvl="1"/>
            <a:r>
              <a:rPr lang="cs-CZ" sz="1800" dirty="0"/>
              <a:t>založeno na vzájemné pozici aktinového a myozinového vlákna </a:t>
            </a:r>
          </a:p>
          <a:p>
            <a:pPr lvl="1"/>
            <a:endParaRPr lang="cs-CZ" sz="1800" dirty="0"/>
          </a:p>
          <a:p>
            <a:r>
              <a:rPr lang="cs-CZ" sz="2400" b="1" dirty="0"/>
              <a:t>Svalové zkrácení </a:t>
            </a:r>
          </a:p>
          <a:p>
            <a:pPr lvl="1"/>
            <a:r>
              <a:rPr lang="cs-CZ" sz="1800" dirty="0"/>
              <a:t>„</a:t>
            </a:r>
            <a:r>
              <a:rPr lang="cs-CZ" sz="1800" dirty="0" err="1"/>
              <a:t>thigness</a:t>
            </a:r>
            <a:r>
              <a:rPr lang="cs-CZ" sz="1800" dirty="0"/>
              <a:t> </a:t>
            </a:r>
            <a:r>
              <a:rPr lang="cs-CZ" sz="1800" dirty="0" err="1"/>
              <a:t>weakness</a:t>
            </a:r>
            <a:r>
              <a:rPr lang="cs-CZ" sz="1800" dirty="0"/>
              <a:t>“ </a:t>
            </a:r>
          </a:p>
          <a:p>
            <a:pPr lvl="1"/>
            <a:r>
              <a:rPr lang="cs-CZ" sz="1800" dirty="0"/>
              <a:t>Komprese – ischémie – vazivová přetavba</a:t>
            </a:r>
          </a:p>
          <a:p>
            <a:pPr lvl="1"/>
            <a:endParaRPr lang="cs-CZ" sz="1800" dirty="0"/>
          </a:p>
          <a:p>
            <a:pPr lvl="1"/>
            <a:endParaRPr lang="cs-CZ" sz="1800" dirty="0"/>
          </a:p>
        </p:txBody>
      </p:sp>
      <p:pic>
        <p:nvPicPr>
          <p:cNvPr id="25602" name="Picture 2" descr="page52image21265024">
            <a:extLst>
              <a:ext uri="{FF2B5EF4-FFF2-40B4-BE49-F238E27FC236}">
                <a16:creationId xmlns:a16="http://schemas.microsoft.com/office/drawing/2014/main" id="{E0889314-58CD-3983-A6EE-6507FA6065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5750" y="1891576"/>
            <a:ext cx="4248150" cy="312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2142557-46E5-503A-3CDE-8F1B9EC6F866}"/>
              </a:ext>
            </a:extLst>
          </p:cNvPr>
          <p:cNvSpPr txBox="1"/>
          <p:nvPr/>
        </p:nvSpPr>
        <p:spPr>
          <a:xfrm>
            <a:off x="4349750" y="5018263"/>
            <a:ext cx="4572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400" dirty="0">
                <a:effectLst/>
                <a:latin typeface="TimesNewRomanPSMT"/>
              </a:rPr>
              <a:t>Poděbradská (2019) upraveno </a:t>
            </a:r>
            <a:r>
              <a:rPr lang="cs-CZ" sz="1400" dirty="0">
                <a:latin typeface="TimesNewRomanPSMT"/>
              </a:rPr>
              <a:t>dle </a:t>
            </a:r>
            <a:r>
              <a:rPr lang="cs-CZ" sz="1400" dirty="0" err="1">
                <a:effectLst/>
                <a:latin typeface="TimesNewRomanPSMT"/>
              </a:rPr>
              <a:t>Netter</a:t>
            </a:r>
            <a:r>
              <a:rPr lang="cs-CZ" sz="1400" dirty="0">
                <a:effectLst/>
                <a:latin typeface="TimesNewRomanPSMT"/>
              </a:rPr>
              <a:t>, 1996 </a:t>
            </a:r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415009395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1CD3FD1-22FB-3244-FE79-41FFEC4DF90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92C9386D-BCED-6603-380B-DDFC37C41B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Generalizace funkčních poruch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82C9A295-1FAA-3174-73F6-31E011115E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500189" cy="4139998"/>
          </a:xfrm>
        </p:spPr>
        <p:txBody>
          <a:bodyPr/>
          <a:lstStyle/>
          <a:p>
            <a:r>
              <a:rPr lang="cs-CZ" dirty="0"/>
              <a:t>“šíření“ nebo „řetězení“ </a:t>
            </a:r>
          </a:p>
          <a:p>
            <a:r>
              <a:rPr lang="cs-CZ" dirty="0"/>
              <a:t>Teorie biomechanická </a:t>
            </a:r>
          </a:p>
          <a:p>
            <a:r>
              <a:rPr lang="cs-CZ" dirty="0"/>
              <a:t>Teorie kybernetická – řízení pohybu </a:t>
            </a:r>
          </a:p>
          <a:p>
            <a:endParaRPr lang="cs-CZ" dirty="0"/>
          </a:p>
          <a:p>
            <a:r>
              <a:rPr lang="cs-CZ" b="1" dirty="0"/>
              <a:t>Vertikální </a:t>
            </a:r>
            <a:r>
              <a:rPr lang="cs-CZ" dirty="0"/>
              <a:t>– mezi etážemi </a:t>
            </a:r>
          </a:p>
          <a:p>
            <a:r>
              <a:rPr lang="cs-CZ" b="1" dirty="0"/>
              <a:t>Horizontální</a:t>
            </a:r>
            <a:r>
              <a:rPr lang="cs-CZ" dirty="0"/>
              <a:t> – v jedné etáži</a:t>
            </a:r>
          </a:p>
        </p:txBody>
      </p:sp>
      <p:pic>
        <p:nvPicPr>
          <p:cNvPr id="26626" name="Picture 2" descr="Anatomy Trains: The Spiral Line">
            <a:extLst>
              <a:ext uri="{FF2B5EF4-FFF2-40B4-BE49-F238E27FC236}">
                <a16:creationId xmlns:a16="http://schemas.microsoft.com/office/drawing/2014/main" id="{59419995-7DA2-27FB-C724-F68C71FE39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9" y="1171576"/>
            <a:ext cx="4837112" cy="4560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079BF688-371F-2A5D-1ADD-DF448DF164B3}"/>
              </a:ext>
            </a:extLst>
          </p:cNvPr>
          <p:cNvSpPr txBox="1"/>
          <p:nvPr/>
        </p:nvSpPr>
        <p:spPr>
          <a:xfrm>
            <a:off x="4172745" y="5752790"/>
            <a:ext cx="45720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www.massagetherapy-brighton.co.uk</a:t>
            </a:r>
            <a:r>
              <a:rPr lang="cs-CZ" sz="1050" dirty="0"/>
              <a:t>/anatomy-</a:t>
            </a:r>
            <a:r>
              <a:rPr lang="cs-CZ" sz="1050" dirty="0" err="1"/>
              <a:t>trains</a:t>
            </a:r>
            <a:r>
              <a:rPr lang="cs-CZ" sz="1050" dirty="0"/>
              <a:t>-</a:t>
            </a:r>
            <a:r>
              <a:rPr lang="cs-CZ" sz="1050" dirty="0" err="1"/>
              <a:t>the</a:t>
            </a:r>
            <a:r>
              <a:rPr lang="cs-CZ" sz="1050" dirty="0"/>
              <a:t>-</a:t>
            </a:r>
            <a:r>
              <a:rPr lang="cs-CZ" sz="1050" dirty="0" err="1"/>
              <a:t>spiral</a:t>
            </a:r>
            <a:r>
              <a:rPr lang="cs-CZ" sz="1050" dirty="0"/>
              <a:t>-line/</a:t>
            </a:r>
          </a:p>
        </p:txBody>
      </p:sp>
    </p:spTree>
    <p:extLst>
      <p:ext uri="{BB962C8B-B14F-4D97-AF65-F5344CB8AC3E}">
        <p14:creationId xmlns:p14="http://schemas.microsoft.com/office/powerpoint/2010/main" val="7028762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FPPS a RZ 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139" y="1425576"/>
            <a:ext cx="7952261" cy="4340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F7AC458B-A36D-9E36-7874-9A8A12F1F415}"/>
              </a:ext>
            </a:extLst>
          </p:cNvPr>
          <p:cNvSpPr/>
          <p:nvPr/>
        </p:nvSpPr>
        <p:spPr bwMode="auto">
          <a:xfrm>
            <a:off x="405000" y="1425576"/>
            <a:ext cx="4622550" cy="1127124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5" name="Ovál 4">
            <a:extLst>
              <a:ext uri="{FF2B5EF4-FFF2-40B4-BE49-F238E27FC236}">
                <a16:creationId xmlns:a16="http://schemas.microsoft.com/office/drawing/2014/main" id="{6866EA67-9EC5-AE00-264F-797E4FFC10E8}"/>
              </a:ext>
            </a:extLst>
          </p:cNvPr>
          <p:cNvSpPr/>
          <p:nvPr/>
        </p:nvSpPr>
        <p:spPr bwMode="auto">
          <a:xfrm>
            <a:off x="2424300" y="4133285"/>
            <a:ext cx="1595250" cy="534531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7" name="Ovál 6">
            <a:extLst>
              <a:ext uri="{FF2B5EF4-FFF2-40B4-BE49-F238E27FC236}">
                <a16:creationId xmlns:a16="http://schemas.microsoft.com/office/drawing/2014/main" id="{8B7324F8-4C27-BBA9-EBD0-217862FF82FC}"/>
              </a:ext>
            </a:extLst>
          </p:cNvPr>
          <p:cNvSpPr/>
          <p:nvPr/>
        </p:nvSpPr>
        <p:spPr bwMode="auto">
          <a:xfrm rot="20131580">
            <a:off x="2976003" y="4293758"/>
            <a:ext cx="4103093" cy="1171868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3266743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C2D92187-2FF1-B086-A15C-DC8D9AC3FEC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C2FFA6-F058-A4E9-3F44-DEB434F98A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Blokády kloubu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84960ABD-336C-8BBD-B20F-4652F0E876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3651000" cy="4139998"/>
          </a:xfrm>
        </p:spPr>
        <p:txBody>
          <a:bodyPr/>
          <a:lstStyle/>
          <a:p>
            <a:pPr marL="54000" indent="0">
              <a:buNone/>
            </a:pPr>
            <a:r>
              <a:rPr lang="cs-CZ" b="1" u="sng" dirty="0"/>
              <a:t>Mobilizace</a:t>
            </a:r>
          </a:p>
          <a:p>
            <a:r>
              <a:rPr lang="cs-CZ" dirty="0"/>
              <a:t>Repetitivní pohyb</a:t>
            </a:r>
          </a:p>
          <a:p>
            <a:r>
              <a:rPr lang="cs-CZ" dirty="0"/>
              <a:t>„Šetrnější varianta“</a:t>
            </a:r>
          </a:p>
          <a:p>
            <a:pPr marL="54000" indent="0">
              <a:buNone/>
            </a:pPr>
            <a:endParaRPr lang="cs-CZ" dirty="0"/>
          </a:p>
          <a:p>
            <a:pPr marL="54000" indent="0">
              <a:buNone/>
            </a:pPr>
            <a:r>
              <a:rPr lang="cs-CZ" b="1" u="sng" dirty="0"/>
              <a:t>Manipulace</a:t>
            </a:r>
            <a:r>
              <a:rPr lang="cs-CZ" dirty="0"/>
              <a:t> </a:t>
            </a:r>
          </a:p>
          <a:p>
            <a:r>
              <a:rPr lang="cs-CZ" dirty="0"/>
              <a:t>Rychlý nárazový pohyb</a:t>
            </a:r>
          </a:p>
          <a:p>
            <a:endParaRPr lang="cs-CZ" dirty="0"/>
          </a:p>
          <a:p>
            <a:pPr marL="54000" indent="0">
              <a:buNone/>
            </a:pPr>
            <a:r>
              <a:rPr lang="cs-CZ" b="1" u="sng" dirty="0"/>
              <a:t>Trakce  </a:t>
            </a:r>
          </a:p>
          <a:p>
            <a:r>
              <a:rPr lang="cs-CZ" dirty="0"/>
              <a:t>„oddálení“ kloubních ploch </a:t>
            </a:r>
          </a:p>
        </p:txBody>
      </p:sp>
      <p:pic>
        <p:nvPicPr>
          <p:cNvPr id="7" name="Picture 2" descr="Klouby ruky | FYZIOWEB">
            <a:extLst>
              <a:ext uri="{FF2B5EF4-FFF2-40B4-BE49-F238E27FC236}">
                <a16:creationId xmlns:a16="http://schemas.microsoft.com/office/drawing/2014/main" id="{72F26E13-1DD7-18E3-862F-1C3E1EC20D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1000" y="1355998"/>
            <a:ext cx="42799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95ADC289-901C-46E0-000C-5D86AE2E6C6D}"/>
              </a:ext>
            </a:extLst>
          </p:cNvPr>
          <p:cNvSpPr txBox="1"/>
          <p:nvPr/>
        </p:nvSpPr>
        <p:spPr>
          <a:xfrm>
            <a:off x="4191000" y="52094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www.fyzioweb.cz</a:t>
            </a:r>
            <a:r>
              <a:rPr lang="cs-CZ" sz="1200" dirty="0"/>
              <a:t>/ruka-a-</a:t>
            </a:r>
            <a:r>
              <a:rPr lang="cs-CZ" sz="1200" dirty="0" err="1"/>
              <a:t>zapesti</a:t>
            </a:r>
            <a:endParaRPr lang="cs-CZ" sz="1200" dirty="0"/>
          </a:p>
        </p:txBody>
      </p:sp>
    </p:spTree>
    <p:extLst>
      <p:ext uri="{BB962C8B-B14F-4D97-AF65-F5344CB8AC3E}">
        <p14:creationId xmlns:p14="http://schemas.microsoft.com/office/powerpoint/2010/main" val="71912069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F241F1F-184B-01AB-2217-5A0B352CBB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88AEAE1F-C98B-FD74-C92E-B03DB1E0DE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Hypermobilní</a:t>
            </a:r>
            <a:r>
              <a:rPr lang="cs-CZ" dirty="0"/>
              <a:t> segment 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D3B2887A-7D12-BE36-D843-CE91A89299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1692002"/>
            <a:ext cx="4032000" cy="4139998"/>
          </a:xfrm>
        </p:spPr>
        <p:txBody>
          <a:bodyPr/>
          <a:lstStyle/>
          <a:p>
            <a:r>
              <a:rPr lang="cs-CZ" b="1" dirty="0"/>
              <a:t>Aproximace do kloubu </a:t>
            </a:r>
            <a:r>
              <a:rPr lang="cs-CZ" dirty="0"/>
              <a:t>– tlak do kloubu v centrovaném postavení – cílem je zlepšení </a:t>
            </a:r>
            <a:r>
              <a:rPr lang="cs-CZ" dirty="0" err="1"/>
              <a:t>propriocepce</a:t>
            </a:r>
            <a:r>
              <a:rPr lang="cs-CZ" dirty="0"/>
              <a:t> a zapojení segmentu v tělesném schématu a řízení pohybu </a:t>
            </a:r>
          </a:p>
        </p:txBody>
      </p:sp>
      <p:pic>
        <p:nvPicPr>
          <p:cNvPr id="29698" name="Picture 2" descr="Proprioception - Post-Stroke Impairments and Interventions">
            <a:extLst>
              <a:ext uri="{FF2B5EF4-FFF2-40B4-BE49-F238E27FC236}">
                <a16:creationId xmlns:a16="http://schemas.microsoft.com/office/drawing/2014/main" id="{2735D5C9-1B6F-6FA8-B608-7B1E33ED6F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200" y="1247776"/>
            <a:ext cx="3365500" cy="4475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D11DC85-AB7F-28AF-2C94-9F159CCBE772}"/>
              </a:ext>
            </a:extLst>
          </p:cNvPr>
          <p:cNvSpPr txBox="1"/>
          <p:nvPr/>
        </p:nvSpPr>
        <p:spPr>
          <a:xfrm>
            <a:off x="4902200" y="5723720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stroketherapyreference.weebly.com</a:t>
            </a:r>
            <a:r>
              <a:rPr lang="cs-CZ" sz="1050" dirty="0"/>
              <a:t>/</a:t>
            </a:r>
            <a:r>
              <a:rPr lang="cs-CZ" sz="1050" dirty="0" err="1"/>
              <a:t>proprioception.html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413029065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7198B08F-20A6-45A0-AA79-B3ABEC2FFA3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48</a:t>
            </a:fld>
            <a:endParaRPr lang="cs-CZ" altLang="cs-CZ" dirty="0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1B0F931F-66A2-859F-0527-5D8135AB4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Fasciální</a:t>
            </a:r>
            <a:r>
              <a:rPr lang="cs-CZ" dirty="0"/>
              <a:t> techniky (</a:t>
            </a:r>
            <a:r>
              <a:rPr lang="cs-CZ" dirty="0" err="1"/>
              <a:t>myofasciální</a:t>
            </a:r>
            <a:r>
              <a:rPr lang="cs-CZ" dirty="0"/>
              <a:t> techniky) </a:t>
            </a:r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42AC9D08-9398-4B17-ABE6-791097B170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86854" y="1931279"/>
            <a:ext cx="3130934" cy="4140200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9A58E7B0-24CB-4A17-9601-825DDDA05E9F}"/>
              </a:ext>
            </a:extLst>
          </p:cNvPr>
          <p:cNvSpPr txBox="1"/>
          <p:nvPr/>
        </p:nvSpPr>
        <p:spPr>
          <a:xfrm>
            <a:off x="4572000" y="6138000"/>
            <a:ext cx="3496491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https://www.researchgate.net/figure/The-figure-illustrates-the-deep-front-line-which-shows-the-continuous-connection-of_fig6_339463446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8B01D3-E16B-48F9-9013-9F672248AB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8533" y="1320558"/>
            <a:ext cx="2889288" cy="5159442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8B88FDA3-39FD-4877-87BD-85FB13B1180C}"/>
              </a:ext>
            </a:extLst>
          </p:cNvPr>
          <p:cNvSpPr txBox="1"/>
          <p:nvPr/>
        </p:nvSpPr>
        <p:spPr>
          <a:xfrm>
            <a:off x="1052005" y="6512298"/>
            <a:ext cx="491599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https://basicmedicalkey.com/the-deep-front-line/</a:t>
            </a:r>
          </a:p>
        </p:txBody>
      </p:sp>
    </p:spTree>
    <p:extLst>
      <p:ext uri="{BB962C8B-B14F-4D97-AF65-F5344CB8AC3E}">
        <p14:creationId xmlns:p14="http://schemas.microsoft.com/office/powerpoint/2010/main" val="363982771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F7ACEADA-409C-49FF-96D5-D9A75B3B845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009B072-B43E-4F4E-B650-17874C30EA3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49</a:t>
            </a:fld>
            <a:endParaRPr lang="cs-CZ" altLang="cs-CZ" dirty="0"/>
          </a:p>
        </p:txBody>
      </p:sp>
      <p:pic>
        <p:nvPicPr>
          <p:cNvPr id="1026" name="Picture 2" descr="Blackroll Mini - BLACKROLL Česká republika">
            <a:extLst>
              <a:ext uri="{FF2B5EF4-FFF2-40B4-BE49-F238E27FC236}">
                <a16:creationId xmlns:a16="http://schemas.microsoft.com/office/drawing/2014/main" id="{350A1B35-1CBF-4A30-BD1B-BF6D33F77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393371"/>
            <a:ext cx="3436982" cy="2577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9A4E555D-A4BE-45DE-8E5C-99330FF8D0A8}"/>
              </a:ext>
            </a:extLst>
          </p:cNvPr>
          <p:cNvSpPr txBox="1"/>
          <p:nvPr/>
        </p:nvSpPr>
        <p:spPr>
          <a:xfrm>
            <a:off x="639562" y="3511001"/>
            <a:ext cx="315685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https://www.blackroll.cz/blackroll-mini/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5C99F04-1119-47D7-974A-2F8C7AC7F797}"/>
              </a:ext>
            </a:extLst>
          </p:cNvPr>
          <p:cNvSpPr txBox="1"/>
          <p:nvPr/>
        </p:nvSpPr>
        <p:spPr>
          <a:xfrm>
            <a:off x="4297680" y="3428468"/>
            <a:ext cx="45720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https://www.ninelife.cz/products/iastm-stainless-steel-tool-set-with-online-guide-for-myofascial-release-soft-tissue-massage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DB822ECC-D52F-4C04-9C38-9A499E87A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0004" y="933264"/>
            <a:ext cx="3580190" cy="257773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1DBAA414-6D32-48A1-B665-C347C6B606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7626" y="3969036"/>
            <a:ext cx="3204755" cy="2403566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B405E4C1-4D7E-421A-BC3E-7B4439541042}"/>
              </a:ext>
            </a:extLst>
          </p:cNvPr>
          <p:cNvSpPr txBox="1"/>
          <p:nvPr/>
        </p:nvSpPr>
        <p:spPr>
          <a:xfrm>
            <a:off x="2286000" y="6389949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https://www.rocktape.com/treating-plantar-fasciitis-with-rocktape-rockpods/</a:t>
            </a:r>
          </a:p>
        </p:txBody>
      </p:sp>
      <p:sp>
        <p:nvSpPr>
          <p:cNvPr id="7" name="Nadpis 4">
            <a:extLst>
              <a:ext uri="{FF2B5EF4-FFF2-40B4-BE49-F238E27FC236}">
                <a16:creationId xmlns:a16="http://schemas.microsoft.com/office/drawing/2014/main" id="{079BA198-1462-9CAB-9420-6B164AB45476}"/>
              </a:ext>
            </a:extLst>
          </p:cNvPr>
          <p:cNvSpPr txBox="1">
            <a:spLocks/>
          </p:cNvSpPr>
          <p:nvPr/>
        </p:nvSpPr>
        <p:spPr>
          <a:xfrm>
            <a:off x="639562" y="464341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rtl="0" eaLnBrk="1" fontAlgn="base" hangingPunct="1">
              <a:lnSpc>
                <a:spcPts val="3000"/>
              </a:lnSpc>
              <a:spcBef>
                <a:spcPct val="0"/>
              </a:spcBef>
              <a:spcAft>
                <a:spcPct val="0"/>
              </a:spcAft>
              <a:defRPr sz="3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5pPr>
            <a:lvl6pPr marL="3429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6pPr>
            <a:lvl7pPr marL="6858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7pPr>
            <a:lvl8pPr marL="10287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8pPr>
            <a:lvl9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1800" b="1">
                <a:solidFill>
                  <a:srgbClr val="00287D"/>
                </a:solidFill>
                <a:latin typeface="Tahoma" pitchFamily="34" charset="0"/>
              </a:defRPr>
            </a:lvl9pPr>
          </a:lstStyle>
          <a:p>
            <a:r>
              <a:rPr lang="cs-CZ" kern="0" dirty="0" err="1"/>
              <a:t>Fasciální</a:t>
            </a:r>
            <a:r>
              <a:rPr lang="cs-CZ" kern="0" dirty="0"/>
              <a:t> techniky (</a:t>
            </a:r>
            <a:r>
              <a:rPr lang="cs-CZ" kern="0" dirty="0" err="1"/>
              <a:t>myofasciální</a:t>
            </a:r>
            <a:r>
              <a:rPr lang="cs-CZ" kern="0" dirty="0"/>
              <a:t> techniky) </a:t>
            </a:r>
          </a:p>
        </p:txBody>
      </p:sp>
    </p:spTree>
    <p:extLst>
      <p:ext uri="{BB962C8B-B14F-4D97-AF65-F5344CB8AC3E}">
        <p14:creationId xmlns:p14="http://schemas.microsoft.com/office/powerpoint/2010/main" val="3557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EA8AE148-0C90-BE35-3BA9-B2A23341A68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4F1E02D0-8E31-187B-653D-BFC8A3CC4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VVV</a:t>
            </a:r>
          </a:p>
        </p:txBody>
      </p:sp>
      <p:pic>
        <p:nvPicPr>
          <p:cNvPr id="1026" name="Picture 2" descr="Talipes equinovarus (clubfoot) | Radiology Case | Radiopaedia.org">
            <a:extLst>
              <a:ext uri="{FF2B5EF4-FFF2-40B4-BE49-F238E27FC236}">
                <a16:creationId xmlns:a16="http://schemas.microsoft.com/office/drawing/2014/main" id="{438DE15F-B2EA-1F1E-9986-80AE9900B4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1239425"/>
            <a:ext cx="4570515" cy="244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9BE4327-DB67-B708-74EA-0F9A86C1C0F2}"/>
              </a:ext>
            </a:extLst>
          </p:cNvPr>
          <p:cNvSpPr txBox="1"/>
          <p:nvPr/>
        </p:nvSpPr>
        <p:spPr>
          <a:xfrm>
            <a:off x="309015" y="3681000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radiopaedia.org</a:t>
            </a:r>
            <a:r>
              <a:rPr lang="cs-CZ" sz="1000" dirty="0"/>
              <a:t>/</a:t>
            </a:r>
            <a:r>
              <a:rPr lang="cs-CZ" sz="1000" dirty="0" err="1"/>
              <a:t>cases</a:t>
            </a:r>
            <a:r>
              <a:rPr lang="cs-CZ" sz="1000" dirty="0"/>
              <a:t>/talipes-equinovarus-clubfoot-2</a:t>
            </a:r>
          </a:p>
        </p:txBody>
      </p:sp>
      <p:pic>
        <p:nvPicPr>
          <p:cNvPr id="1028" name="Picture 4" descr="Developmental dysplasia of the hip | Radiology Reference Article |  Radiopaedia.org">
            <a:extLst>
              <a:ext uri="{FF2B5EF4-FFF2-40B4-BE49-F238E27FC236}">
                <a16:creationId xmlns:a16="http://schemas.microsoft.com/office/drawing/2014/main" id="{97226C4A-B501-4494-0E60-E07CDB02D0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655" y="910539"/>
            <a:ext cx="3099345" cy="3099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DC99C1AF-6001-F53A-0E80-C15B87744D6F}"/>
              </a:ext>
            </a:extLst>
          </p:cNvPr>
          <p:cNvSpPr txBox="1"/>
          <p:nvPr/>
        </p:nvSpPr>
        <p:spPr>
          <a:xfrm>
            <a:off x="5504655" y="3992674"/>
            <a:ext cx="3245554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radiopaedia.org</a:t>
            </a:r>
            <a:r>
              <a:rPr lang="cs-CZ" sz="1050" dirty="0"/>
              <a:t>/</a:t>
            </a:r>
            <a:r>
              <a:rPr lang="cs-CZ" sz="1050" dirty="0" err="1"/>
              <a:t>articles</a:t>
            </a:r>
            <a:r>
              <a:rPr lang="cs-CZ" sz="1050" dirty="0"/>
              <a:t>/</a:t>
            </a:r>
            <a:r>
              <a:rPr lang="cs-CZ" sz="1050" dirty="0" err="1"/>
              <a:t>developmental</a:t>
            </a:r>
            <a:r>
              <a:rPr lang="cs-CZ" sz="1050" dirty="0"/>
              <a:t>-</a:t>
            </a:r>
            <a:r>
              <a:rPr lang="cs-CZ" sz="1050" dirty="0" err="1"/>
              <a:t>dysplasia</a:t>
            </a:r>
            <a:r>
              <a:rPr lang="cs-CZ" sz="1050" dirty="0"/>
              <a:t>-</a:t>
            </a:r>
            <a:r>
              <a:rPr lang="cs-CZ" sz="1050" dirty="0" err="1"/>
              <a:t>of</a:t>
            </a:r>
            <a:r>
              <a:rPr lang="cs-CZ" sz="1050" dirty="0"/>
              <a:t>-</a:t>
            </a:r>
            <a:r>
              <a:rPr lang="cs-CZ" sz="1050" dirty="0" err="1"/>
              <a:t>the</a:t>
            </a:r>
            <a:r>
              <a:rPr lang="cs-CZ" sz="1050" dirty="0"/>
              <a:t>-hip</a:t>
            </a:r>
          </a:p>
        </p:txBody>
      </p:sp>
      <p:pic>
        <p:nvPicPr>
          <p:cNvPr id="1030" name="Picture 6" descr="Evidence-Based Treatment of Sprengel Deformity | Musculoskeletal Key">
            <a:extLst>
              <a:ext uri="{FF2B5EF4-FFF2-40B4-BE49-F238E27FC236}">
                <a16:creationId xmlns:a16="http://schemas.microsoft.com/office/drawing/2014/main" id="{D72F0FE7-792B-ADE6-4EB7-98E0C267BBC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216" r="45211"/>
          <a:stretch/>
        </p:blipFill>
        <p:spPr bwMode="auto">
          <a:xfrm>
            <a:off x="1075294" y="3959407"/>
            <a:ext cx="4283152" cy="2649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DA28A3FC-8289-720D-F0CE-CBBAA17EB93B}"/>
              </a:ext>
            </a:extLst>
          </p:cNvPr>
          <p:cNvSpPr txBox="1"/>
          <p:nvPr/>
        </p:nvSpPr>
        <p:spPr>
          <a:xfrm>
            <a:off x="1001513" y="6547691"/>
            <a:ext cx="457200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musculoskeletalkey.com</a:t>
            </a:r>
            <a:r>
              <a:rPr lang="cs-CZ" sz="900" dirty="0"/>
              <a:t>/evidence-</a:t>
            </a:r>
            <a:r>
              <a:rPr lang="cs-CZ" sz="900" dirty="0" err="1"/>
              <a:t>based</a:t>
            </a:r>
            <a:r>
              <a:rPr lang="cs-CZ" sz="900" dirty="0"/>
              <a:t>-</a:t>
            </a:r>
            <a:r>
              <a:rPr lang="cs-CZ" sz="900" dirty="0" err="1"/>
              <a:t>treatment</a:t>
            </a:r>
            <a:r>
              <a:rPr lang="cs-CZ" sz="900" dirty="0"/>
              <a:t>-</a:t>
            </a:r>
            <a:r>
              <a:rPr lang="cs-CZ" sz="900" dirty="0" err="1"/>
              <a:t>of</a:t>
            </a:r>
            <a:r>
              <a:rPr lang="cs-CZ" sz="900" dirty="0"/>
              <a:t>-</a:t>
            </a:r>
            <a:r>
              <a:rPr lang="cs-CZ" sz="900" dirty="0" err="1"/>
              <a:t>sprengel</a:t>
            </a:r>
            <a:r>
              <a:rPr lang="cs-CZ" sz="900" dirty="0"/>
              <a:t>-deformity/</a:t>
            </a:r>
          </a:p>
        </p:txBody>
      </p:sp>
    </p:spTree>
    <p:extLst>
      <p:ext uri="{BB962C8B-B14F-4D97-AF65-F5344CB8AC3E}">
        <p14:creationId xmlns:p14="http://schemas.microsoft.com/office/powerpoint/2010/main" val="783025967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B80EBFD5-06F3-4824-B979-984B79A6E2FA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Fascie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E37C618-7EFA-4856-9D0E-6BF0C4F2CF8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50</a:t>
            </a:fld>
            <a:endParaRPr lang="cs-CZ" altLang="cs-CZ" dirty="0"/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7524F4EA-37F4-45BC-9EAA-8C2D87D635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500" y="1392147"/>
            <a:ext cx="2796591" cy="361528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FF526026-9ABF-4EF2-8434-DF12C39795B7}"/>
              </a:ext>
            </a:extLst>
          </p:cNvPr>
          <p:cNvSpPr txBox="1"/>
          <p:nvPr/>
        </p:nvSpPr>
        <p:spPr>
          <a:xfrm>
            <a:off x="532726" y="5007429"/>
            <a:ext cx="2730137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https://www.amazon.com/17-Myofascial-Meridian-Stretches-Management-Practices/dp/1958837164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DAFA5CE-4894-49AB-802F-7314B0966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7587" y="1392147"/>
            <a:ext cx="2383023" cy="3546565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2DE9C98C-6119-414F-83BC-267D32DC140A}"/>
              </a:ext>
            </a:extLst>
          </p:cNvPr>
          <p:cNvSpPr txBox="1"/>
          <p:nvPr/>
        </p:nvSpPr>
        <p:spPr>
          <a:xfrm>
            <a:off x="3510000" y="5043608"/>
            <a:ext cx="237113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https://www.satas.com/en/osteopathy/819-rolfing-and-physical-reality.html</a:t>
            </a:r>
          </a:p>
        </p:txBody>
      </p:sp>
      <p:pic>
        <p:nvPicPr>
          <p:cNvPr id="12" name="Obrázek 11">
            <a:extLst>
              <a:ext uri="{FF2B5EF4-FFF2-40B4-BE49-F238E27FC236}">
                <a16:creationId xmlns:a16="http://schemas.microsoft.com/office/drawing/2014/main" id="{41D28C91-5C3D-4D8E-8895-325ACD46D0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1375" y="3132695"/>
            <a:ext cx="2143125" cy="2143125"/>
          </a:xfrm>
          <a:prstGeom prst="rect">
            <a:avLst/>
          </a:prstGeom>
        </p:spPr>
      </p:pic>
      <p:sp>
        <p:nvSpPr>
          <p:cNvPr id="14" name="TextovéPole 13">
            <a:extLst>
              <a:ext uri="{FF2B5EF4-FFF2-40B4-BE49-F238E27FC236}">
                <a16:creationId xmlns:a16="http://schemas.microsoft.com/office/drawing/2014/main" id="{656A0DB8-2250-4231-86E1-E8BE0C25B988}"/>
              </a:ext>
            </a:extLst>
          </p:cNvPr>
          <p:cNvSpPr txBox="1"/>
          <p:nvPr/>
        </p:nvSpPr>
        <p:spPr>
          <a:xfrm>
            <a:off x="6560846" y="4643498"/>
            <a:ext cx="219020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https://www.facebook.com/ZogaCZ/</a:t>
            </a:r>
          </a:p>
        </p:txBody>
      </p:sp>
      <p:pic>
        <p:nvPicPr>
          <p:cNvPr id="15" name="Obrázek 14">
            <a:extLst>
              <a:ext uri="{FF2B5EF4-FFF2-40B4-BE49-F238E27FC236}">
                <a16:creationId xmlns:a16="http://schemas.microsoft.com/office/drawing/2014/main" id="{67875AF3-E749-4DFA-9C9B-A77B13E0D4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3299" y="1341168"/>
            <a:ext cx="3180701" cy="1229379"/>
          </a:xfrm>
          <a:prstGeom prst="rect">
            <a:avLst/>
          </a:prstGeom>
        </p:spPr>
      </p:pic>
      <p:sp>
        <p:nvSpPr>
          <p:cNvPr id="17" name="TextovéPole 16">
            <a:extLst>
              <a:ext uri="{FF2B5EF4-FFF2-40B4-BE49-F238E27FC236}">
                <a16:creationId xmlns:a16="http://schemas.microsoft.com/office/drawing/2014/main" id="{18006D86-3E54-4BDB-AF6F-E0386A8CA938}"/>
              </a:ext>
            </a:extLst>
          </p:cNvPr>
          <p:cNvSpPr txBox="1"/>
          <p:nvPr/>
        </p:nvSpPr>
        <p:spPr>
          <a:xfrm>
            <a:off x="6265817" y="2578697"/>
            <a:ext cx="2378683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https://www.rehaeduca.cz/kurzy/fascial-manipulation-stecco-level-i-2-in-english/</a:t>
            </a:r>
          </a:p>
        </p:txBody>
      </p:sp>
      <p:sp>
        <p:nvSpPr>
          <p:cNvPr id="10" name="Nadpis 4">
            <a:extLst>
              <a:ext uri="{FF2B5EF4-FFF2-40B4-BE49-F238E27FC236}">
                <a16:creationId xmlns:a16="http://schemas.microsoft.com/office/drawing/2014/main" id="{A1010300-2746-112A-97B8-1D01F3AFEC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505095"/>
            <a:ext cx="8064900" cy="451576"/>
          </a:xfrm>
        </p:spPr>
        <p:txBody>
          <a:bodyPr/>
          <a:lstStyle/>
          <a:p>
            <a:r>
              <a:rPr lang="cs-CZ" dirty="0" err="1"/>
              <a:t>Fasciální</a:t>
            </a:r>
            <a:r>
              <a:rPr lang="cs-CZ" dirty="0"/>
              <a:t> techniky (</a:t>
            </a:r>
            <a:r>
              <a:rPr lang="cs-CZ" dirty="0" err="1"/>
              <a:t>myofasciální</a:t>
            </a:r>
            <a:r>
              <a:rPr lang="cs-CZ" dirty="0"/>
              <a:t> techniky) </a:t>
            </a:r>
          </a:p>
        </p:txBody>
      </p:sp>
    </p:spTree>
    <p:extLst>
      <p:ext uri="{BB962C8B-B14F-4D97-AF65-F5344CB8AC3E}">
        <p14:creationId xmlns:p14="http://schemas.microsoft.com/office/powerpoint/2010/main" val="42704878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08F23D9-870A-4182-5106-F3A7C4586A0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51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D7122EF8-8A8B-7649-D3F9-7BDFE6CB4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Práce s dalšími RZ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49C3EE06-3033-590D-759B-91AC41164EB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MET = </a:t>
            </a:r>
            <a:r>
              <a:rPr lang="cs-CZ" dirty="0" err="1"/>
              <a:t>muscle</a:t>
            </a:r>
            <a:r>
              <a:rPr lang="cs-CZ" dirty="0"/>
              <a:t> </a:t>
            </a:r>
            <a:r>
              <a:rPr lang="cs-CZ" dirty="0" err="1"/>
              <a:t>energy</a:t>
            </a:r>
            <a:r>
              <a:rPr lang="cs-CZ" dirty="0"/>
              <a:t> </a:t>
            </a:r>
            <a:r>
              <a:rPr lang="cs-CZ" dirty="0" err="1"/>
              <a:t>techniques</a:t>
            </a:r>
            <a:endParaRPr lang="cs-CZ" dirty="0"/>
          </a:p>
          <a:p>
            <a:pPr lvl="1"/>
            <a:r>
              <a:rPr lang="cs-CZ" dirty="0"/>
              <a:t>PIR = post-izometrická relaxace </a:t>
            </a:r>
          </a:p>
          <a:p>
            <a:pPr lvl="1"/>
            <a:r>
              <a:rPr lang="cs-CZ" dirty="0"/>
              <a:t>AGR = antigravitační relaxace </a:t>
            </a:r>
          </a:p>
          <a:p>
            <a:pPr lvl="1"/>
            <a:r>
              <a:rPr lang="cs-CZ" dirty="0"/>
              <a:t>RI – reciproční inhibice </a:t>
            </a:r>
          </a:p>
          <a:p>
            <a:r>
              <a:rPr lang="cs-CZ" dirty="0"/>
              <a:t>IK = ischemická komprese (</a:t>
            </a:r>
            <a:r>
              <a:rPr lang="cs-CZ" dirty="0" err="1"/>
              <a:t>trigger</a:t>
            </a:r>
            <a:r>
              <a:rPr lang="cs-CZ" dirty="0"/>
              <a:t> point </a:t>
            </a:r>
            <a:r>
              <a:rPr lang="cs-CZ" dirty="0" err="1"/>
              <a:t>pressure</a:t>
            </a:r>
            <a:r>
              <a:rPr lang="cs-CZ" dirty="0"/>
              <a:t> </a:t>
            </a:r>
            <a:r>
              <a:rPr lang="cs-CZ" dirty="0" err="1"/>
              <a:t>release</a:t>
            </a:r>
            <a:r>
              <a:rPr lang="cs-CZ" dirty="0"/>
              <a:t>)</a:t>
            </a:r>
          </a:p>
          <a:p>
            <a:r>
              <a:rPr lang="cs-CZ" dirty="0"/>
              <a:t>Masáž – klasická, reflexní </a:t>
            </a:r>
          </a:p>
          <a:p>
            <a:r>
              <a:rPr lang="cs-CZ" dirty="0"/>
              <a:t>Technika suché jehly </a:t>
            </a:r>
          </a:p>
          <a:p>
            <a:pPr marL="54000" indent="0">
              <a:buNone/>
            </a:pPr>
            <a:endParaRPr lang="cs-CZ" dirty="0"/>
          </a:p>
          <a:p>
            <a:r>
              <a:rPr lang="cs-CZ" dirty="0"/>
              <a:t>Baňkování </a:t>
            </a:r>
          </a:p>
          <a:p>
            <a:r>
              <a:rPr lang="cs-CZ" dirty="0" err="1"/>
              <a:t>Floss</a:t>
            </a:r>
            <a:r>
              <a:rPr lang="cs-CZ" dirty="0"/>
              <a:t>-band 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2749909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7AEF49C-C94B-C47E-98B4-0595F593E71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52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225DE60-8FA1-C0AE-CCB8-01B4FC56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MET</a:t>
            </a:r>
          </a:p>
        </p:txBody>
      </p:sp>
      <p:pic>
        <p:nvPicPr>
          <p:cNvPr id="30722" name="Picture 2" descr="Funkční poruchy pohybového aparátu (III.): Trigger pointy - terapie (II.)">
            <a:extLst>
              <a:ext uri="{FF2B5EF4-FFF2-40B4-BE49-F238E27FC236}">
                <a16:creationId xmlns:a16="http://schemas.microsoft.com/office/drawing/2014/main" id="{BA8680D9-FD77-E504-95A9-77AAFDE66BD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000" y="1795050"/>
            <a:ext cx="3753304" cy="3152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>
            <a:extLst>
              <a:ext uri="{FF2B5EF4-FFF2-40B4-BE49-F238E27FC236}">
                <a16:creationId xmlns:a16="http://schemas.microsoft.com/office/drawing/2014/main" id="{087769CF-5BF6-1CB1-0AE1-96ACCC7A4C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951909"/>
            <a:ext cx="4434848" cy="2954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728F021E-A91F-FA73-B51E-FA5A0E358D55}"/>
              </a:ext>
            </a:extLst>
          </p:cNvPr>
          <p:cNvSpPr txBox="1"/>
          <p:nvPr/>
        </p:nvSpPr>
        <p:spPr>
          <a:xfrm>
            <a:off x="2416652" y="6249167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https://</a:t>
            </a:r>
            <a:r>
              <a:rPr lang="cs-CZ" sz="1200" dirty="0" err="1"/>
              <a:t>medicina.ronnie.cz</a:t>
            </a:r>
            <a:r>
              <a:rPr lang="cs-CZ" sz="1200" dirty="0"/>
              <a:t>/c-21079-funkcni-poruchy-pohyboveho-aparatu-iii-trigger-pointy-terapie-ii.html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0800855-15E0-250F-A30C-F633D469BD55}"/>
              </a:ext>
            </a:extLst>
          </p:cNvPr>
          <p:cNvSpPr txBox="1"/>
          <p:nvPr/>
        </p:nvSpPr>
        <p:spPr>
          <a:xfrm>
            <a:off x="499500" y="1221703"/>
            <a:ext cx="7825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PIR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1B5CDAA-70DB-979E-CBAA-F5466B9D902B}"/>
              </a:ext>
            </a:extLst>
          </p:cNvPr>
          <p:cNvSpPr txBox="1"/>
          <p:nvPr/>
        </p:nvSpPr>
        <p:spPr>
          <a:xfrm>
            <a:off x="4572000" y="1221703"/>
            <a:ext cx="96212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2800" dirty="0">
                <a:latin typeface="+mn-lt"/>
              </a:rPr>
              <a:t>AGR</a:t>
            </a:r>
          </a:p>
        </p:txBody>
      </p:sp>
    </p:spTree>
    <p:extLst>
      <p:ext uri="{BB962C8B-B14F-4D97-AF65-F5344CB8AC3E}">
        <p14:creationId xmlns:p14="http://schemas.microsoft.com/office/powerpoint/2010/main" val="1789084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C0D0C34-CA0A-DDF8-57AE-51DC8DCDA346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6387D2FE-F2C9-4A6A-5EDA-977B1D2D9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Ischemická komprese</a:t>
            </a:r>
          </a:p>
        </p:txBody>
      </p:sp>
      <p:pic>
        <p:nvPicPr>
          <p:cNvPr id="31746" name="Picture 2" descr="Trigger Point Massage – Roger Jackson">
            <a:extLst>
              <a:ext uri="{FF2B5EF4-FFF2-40B4-BE49-F238E27FC236}">
                <a16:creationId xmlns:a16="http://schemas.microsoft.com/office/drawing/2014/main" id="{3768EC28-E1F2-AB1C-001E-054FD9592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2476500"/>
            <a:ext cx="4518900" cy="3012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D51CC3CA-75C5-5E72-408C-D558D4EFB13A}"/>
              </a:ext>
            </a:extLst>
          </p:cNvPr>
          <p:cNvSpPr txBox="1"/>
          <p:nvPr/>
        </p:nvSpPr>
        <p:spPr>
          <a:xfrm>
            <a:off x="310500" y="5530200"/>
            <a:ext cx="3215250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roger-jackson.com</a:t>
            </a:r>
            <a:r>
              <a:rPr lang="cs-CZ" sz="900" dirty="0"/>
              <a:t>/</a:t>
            </a:r>
            <a:r>
              <a:rPr lang="cs-CZ" sz="900" dirty="0" err="1"/>
              <a:t>trigger</a:t>
            </a:r>
            <a:r>
              <a:rPr lang="cs-CZ" sz="900" dirty="0"/>
              <a:t>-point-</a:t>
            </a:r>
            <a:r>
              <a:rPr lang="cs-CZ" sz="900" dirty="0" err="1"/>
              <a:t>massage</a:t>
            </a:r>
            <a:r>
              <a:rPr lang="cs-CZ" sz="900" dirty="0"/>
              <a:t>/</a:t>
            </a:r>
          </a:p>
        </p:txBody>
      </p:sp>
      <p:pic>
        <p:nvPicPr>
          <p:cNvPr id="8" name="Picture 4" descr="Trigger Point Release - Compression Techniques – Niel Asher Education">
            <a:extLst>
              <a:ext uri="{FF2B5EF4-FFF2-40B4-BE49-F238E27FC236}">
                <a16:creationId xmlns:a16="http://schemas.microsoft.com/office/drawing/2014/main" id="{6A74D000-D16B-133A-C49A-26D6C7CA15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5000" y="1860600"/>
            <a:ext cx="3628500" cy="3628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55ADB530-B68D-D46E-CFB6-9680B1AC79AB}"/>
              </a:ext>
            </a:extLst>
          </p:cNvPr>
          <p:cNvSpPr txBox="1"/>
          <p:nvPr/>
        </p:nvSpPr>
        <p:spPr>
          <a:xfrm>
            <a:off x="4890900" y="5489100"/>
            <a:ext cx="394260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nielasher.com</a:t>
            </a:r>
            <a:r>
              <a:rPr lang="cs-CZ" sz="1000" dirty="0"/>
              <a:t>/</a:t>
            </a:r>
            <a:r>
              <a:rPr lang="cs-CZ" sz="1000" dirty="0" err="1"/>
              <a:t>blogs</a:t>
            </a:r>
            <a:r>
              <a:rPr lang="cs-CZ" sz="1000" dirty="0"/>
              <a:t>/video-blog/</a:t>
            </a:r>
            <a:r>
              <a:rPr lang="cs-CZ" sz="1000" dirty="0" err="1"/>
              <a:t>trigger</a:t>
            </a:r>
            <a:r>
              <a:rPr lang="cs-CZ" sz="1000" dirty="0"/>
              <a:t>-point-</a:t>
            </a:r>
            <a:r>
              <a:rPr lang="cs-CZ" sz="1000" dirty="0" err="1"/>
              <a:t>release</a:t>
            </a:r>
            <a:r>
              <a:rPr lang="cs-CZ" sz="1000" dirty="0"/>
              <a:t>-</a:t>
            </a:r>
            <a:r>
              <a:rPr lang="cs-CZ" sz="1000" dirty="0" err="1"/>
              <a:t>compression-technique</a:t>
            </a:r>
            <a:endParaRPr lang="cs-CZ" sz="1000" dirty="0"/>
          </a:p>
        </p:txBody>
      </p:sp>
    </p:spTree>
    <p:extLst>
      <p:ext uri="{BB962C8B-B14F-4D97-AF65-F5344CB8AC3E}">
        <p14:creationId xmlns:p14="http://schemas.microsoft.com/office/powerpoint/2010/main" val="294333798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484DE30-8055-236C-2D3E-85DCC147EF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54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B74817D-3394-3A66-D7B6-42A70A07AB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Masáž </a:t>
            </a:r>
          </a:p>
        </p:txBody>
      </p:sp>
      <p:pic>
        <p:nvPicPr>
          <p:cNvPr id="32770" name="Picture 2" descr="Klasická masáž » Masážní salon Ivana a Lucie">
            <a:extLst>
              <a:ext uri="{FF2B5EF4-FFF2-40B4-BE49-F238E27FC236}">
                <a16:creationId xmlns:a16="http://schemas.microsoft.com/office/drawing/2014/main" id="{17CD6FA7-0181-1388-377E-AA4D253C39B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2622314"/>
            <a:ext cx="4572000" cy="2852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C57A8B42-25E6-4791-10A8-177D272931E8}"/>
              </a:ext>
            </a:extLst>
          </p:cNvPr>
          <p:cNvSpPr txBox="1"/>
          <p:nvPr/>
        </p:nvSpPr>
        <p:spPr>
          <a:xfrm>
            <a:off x="310500" y="5520256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100" dirty="0"/>
              <a:t>https://</a:t>
            </a:r>
            <a:r>
              <a:rPr lang="cs-CZ" sz="1100" dirty="0" err="1"/>
              <a:t>masazehostka.cz</a:t>
            </a:r>
            <a:r>
              <a:rPr lang="cs-CZ" sz="1100" dirty="0"/>
              <a:t>/</a:t>
            </a:r>
            <a:r>
              <a:rPr lang="cs-CZ" sz="1100" dirty="0" err="1"/>
              <a:t>klasicka-masaz</a:t>
            </a:r>
            <a:r>
              <a:rPr lang="cs-CZ" sz="1100" dirty="0"/>
              <a:t>/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0B3F273-226E-E1AE-68AB-087A6E12B5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71500" y="1203758"/>
            <a:ext cx="3489500" cy="4271484"/>
          </a:xfrm>
          <a:prstGeom prst="rect">
            <a:avLst/>
          </a:prstGeom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559A7E16-4EAF-9D3A-7C92-14FE0E64E73D}"/>
              </a:ext>
            </a:extLst>
          </p:cNvPr>
          <p:cNvSpPr txBox="1"/>
          <p:nvPr/>
        </p:nvSpPr>
        <p:spPr>
          <a:xfrm>
            <a:off x="4916401" y="5520256"/>
            <a:ext cx="3917099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www.facebook.com</a:t>
            </a:r>
            <a:r>
              <a:rPr lang="cs-CZ" sz="1050" dirty="0"/>
              <a:t>/</a:t>
            </a:r>
            <a:r>
              <a:rPr lang="cs-CZ" sz="1050" dirty="0" err="1"/>
              <a:t>MaserChiropraktikJanKohout</a:t>
            </a:r>
            <a:r>
              <a:rPr lang="cs-CZ" sz="1050" dirty="0"/>
              <a:t>/</a:t>
            </a:r>
            <a:r>
              <a:rPr lang="cs-CZ" sz="1050" dirty="0" err="1"/>
              <a:t>photos</a:t>
            </a:r>
            <a:r>
              <a:rPr lang="cs-CZ" sz="1050" dirty="0"/>
              <a:t>/d41d8cd9/2838148799581353/</a:t>
            </a:r>
          </a:p>
        </p:txBody>
      </p:sp>
    </p:spTree>
    <p:extLst>
      <p:ext uri="{BB962C8B-B14F-4D97-AF65-F5344CB8AC3E}">
        <p14:creationId xmlns:p14="http://schemas.microsoft.com/office/powerpoint/2010/main" val="3272683715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BE07E67-D260-FD94-8978-671B54766C7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55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3018CC52-5615-4B60-364B-0B7E8051B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Suchá jehla </a:t>
            </a:r>
          </a:p>
        </p:txBody>
      </p:sp>
      <p:pic>
        <p:nvPicPr>
          <p:cNvPr id="33794" name="Picture 2" descr="Dry needling vs. acupuncture: Benefits and uses">
            <a:extLst>
              <a:ext uri="{FF2B5EF4-FFF2-40B4-BE49-F238E27FC236}">
                <a16:creationId xmlns:a16="http://schemas.microsoft.com/office/drawing/2014/main" id="{1F9079B5-3649-CEDF-DA11-7E120A566D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00" y="2346325"/>
            <a:ext cx="4572000" cy="302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82813607-58DA-606B-11CD-9161C2469161}"/>
              </a:ext>
            </a:extLst>
          </p:cNvPr>
          <p:cNvSpPr txBox="1"/>
          <p:nvPr/>
        </p:nvSpPr>
        <p:spPr>
          <a:xfrm>
            <a:off x="310500" y="5375111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www.medicalnewstoday.com</a:t>
            </a:r>
            <a:r>
              <a:rPr lang="cs-CZ" sz="1000" dirty="0"/>
              <a:t>/</a:t>
            </a:r>
            <a:r>
              <a:rPr lang="cs-CZ" sz="1000" dirty="0" err="1"/>
              <a:t>articles</a:t>
            </a:r>
            <a:r>
              <a:rPr lang="cs-CZ" sz="1000" dirty="0"/>
              <a:t>/321989#takeaway</a:t>
            </a:r>
          </a:p>
        </p:txBody>
      </p:sp>
      <p:pic>
        <p:nvPicPr>
          <p:cNvPr id="33796" name="Picture 4" descr="Trigger Point Dry Needling | Core Rehabilitation Physical Therapy">
            <a:extLst>
              <a:ext uri="{FF2B5EF4-FFF2-40B4-BE49-F238E27FC236}">
                <a16:creationId xmlns:a16="http://schemas.microsoft.com/office/drawing/2014/main" id="{E450E2B8-CDB6-6312-D5BD-09EF8443BC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3500" y="1485900"/>
            <a:ext cx="3810000" cy="3886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77E7E358-6784-34ED-198B-F1C3CC3E0ACE}"/>
              </a:ext>
            </a:extLst>
          </p:cNvPr>
          <p:cNvSpPr txBox="1"/>
          <p:nvPr/>
        </p:nvSpPr>
        <p:spPr>
          <a:xfrm>
            <a:off x="4882500" y="5490527"/>
            <a:ext cx="4572000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www.corerehabphysicaltherapy.com</a:t>
            </a:r>
            <a:r>
              <a:rPr lang="cs-CZ" sz="1050" dirty="0"/>
              <a:t>/</a:t>
            </a:r>
            <a:r>
              <a:rPr lang="cs-CZ" sz="1050" dirty="0" err="1"/>
              <a:t>trigger</a:t>
            </a:r>
            <a:r>
              <a:rPr lang="cs-CZ" sz="1050" dirty="0"/>
              <a:t>-point-dry-</a:t>
            </a:r>
            <a:r>
              <a:rPr lang="cs-CZ" sz="1050" dirty="0" err="1"/>
              <a:t>needling</a:t>
            </a:r>
            <a:endParaRPr lang="cs-CZ" sz="1050" dirty="0"/>
          </a:p>
        </p:txBody>
      </p:sp>
    </p:spTree>
    <p:extLst>
      <p:ext uri="{BB962C8B-B14F-4D97-AF65-F5344CB8AC3E}">
        <p14:creationId xmlns:p14="http://schemas.microsoft.com/office/powerpoint/2010/main" val="357762596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4E6B15A-4C36-B4E8-AD9B-ADA0D5091BF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5E743E6-BFC8-2B95-DA45-FB89306ED7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Baňkování, </a:t>
            </a:r>
            <a:r>
              <a:rPr lang="cs-CZ" dirty="0" err="1"/>
              <a:t>flossband</a:t>
            </a:r>
            <a:r>
              <a:rPr lang="cs-CZ" dirty="0"/>
              <a:t> </a:t>
            </a:r>
          </a:p>
        </p:txBody>
      </p:sp>
      <p:pic>
        <p:nvPicPr>
          <p:cNvPr id="34818" name="Picture 2" descr="Myofascial Cupping - Fusion Physical Therapy &amp; Sports Performance">
            <a:extLst>
              <a:ext uri="{FF2B5EF4-FFF2-40B4-BE49-F238E27FC236}">
                <a16:creationId xmlns:a16="http://schemas.microsoft.com/office/drawing/2014/main" id="{AF0A76DA-3A3D-D0EA-50E5-A2048B64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350" y="2813001"/>
            <a:ext cx="4572000" cy="304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42F81D32-B186-0FE4-A41E-EB385EB0C3FA}"/>
              </a:ext>
            </a:extLst>
          </p:cNvPr>
          <p:cNvSpPr txBox="1"/>
          <p:nvPr/>
        </p:nvSpPr>
        <p:spPr>
          <a:xfrm>
            <a:off x="405000" y="5861001"/>
            <a:ext cx="4572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200" dirty="0"/>
              <a:t>http://</a:t>
            </a:r>
            <a:r>
              <a:rPr lang="cs-CZ" sz="1200" dirty="0" err="1"/>
              <a:t>fusion-pt.com</a:t>
            </a:r>
            <a:r>
              <a:rPr lang="cs-CZ" sz="1200" dirty="0"/>
              <a:t>/</a:t>
            </a:r>
            <a:r>
              <a:rPr lang="cs-CZ" sz="1200" dirty="0" err="1"/>
              <a:t>myofascial-cupping</a:t>
            </a:r>
            <a:endParaRPr lang="cs-CZ" sz="1200" dirty="0"/>
          </a:p>
        </p:txBody>
      </p:sp>
      <p:pic>
        <p:nvPicPr>
          <p:cNvPr id="34820" name="Picture 4" descr="Recenze na kurz &quot;Terapeutické využití Spophy Flossbandu&quot;">
            <a:extLst>
              <a:ext uri="{FF2B5EF4-FFF2-40B4-BE49-F238E27FC236}">
                <a16:creationId xmlns:a16="http://schemas.microsoft.com/office/drawing/2014/main" id="{ECA7920C-5294-6418-EB59-99FB4789BD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4300" y="1616885"/>
            <a:ext cx="4064000" cy="304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08A1FE4B-D97A-544E-7F2F-1B4F681DFDE8}"/>
              </a:ext>
            </a:extLst>
          </p:cNvPr>
          <p:cNvSpPr txBox="1"/>
          <p:nvPr/>
        </p:nvSpPr>
        <p:spPr>
          <a:xfrm>
            <a:off x="4729350" y="4629018"/>
            <a:ext cx="4178950" cy="4154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www.rehasport.cz</a:t>
            </a:r>
            <a:r>
              <a:rPr lang="cs-CZ" sz="1050" dirty="0"/>
              <a:t>/recenze-na-kurz-</a:t>
            </a:r>
            <a:r>
              <a:rPr lang="cs-CZ" sz="1050" dirty="0" err="1"/>
              <a:t>terapeuticke</a:t>
            </a:r>
            <a:r>
              <a:rPr lang="cs-CZ" sz="1050" dirty="0"/>
              <a:t>-</a:t>
            </a:r>
            <a:r>
              <a:rPr lang="cs-CZ" sz="1050" dirty="0" err="1"/>
              <a:t>vyuziti-spophy-flossbandu</a:t>
            </a:r>
            <a:r>
              <a:rPr lang="cs-CZ" sz="105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88553678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BEA99A8B-60AE-CB15-F39A-DB25ACF306A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46A03CC-AC54-CD4E-116C-5CAB9E83E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na co se občas zapomíná?</a:t>
            </a:r>
          </a:p>
        </p:txBody>
      </p:sp>
      <p:pic>
        <p:nvPicPr>
          <p:cNvPr id="7169" name="Picture 1" descr="page15image21126464">
            <a:extLst>
              <a:ext uri="{FF2B5EF4-FFF2-40B4-BE49-F238E27FC236}">
                <a16:creationId xmlns:a16="http://schemas.microsoft.com/office/drawing/2014/main" id="{F4C41B54-6A16-5CCC-9B1C-1A9A3170A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210" b="76957"/>
          <a:stretch/>
        </p:blipFill>
        <p:spPr bwMode="auto">
          <a:xfrm>
            <a:off x="708139" y="1425576"/>
            <a:ext cx="5483111" cy="1384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BDD5814-D63B-0170-E48D-82D117EEA721}"/>
              </a:ext>
            </a:extLst>
          </p:cNvPr>
          <p:cNvSpPr txBox="1"/>
          <p:nvPr/>
        </p:nvSpPr>
        <p:spPr>
          <a:xfrm>
            <a:off x="1638300" y="6375400"/>
            <a:ext cx="5657318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cs-CZ" sz="1050" dirty="0">
                <a:latin typeface="+mn-lt"/>
              </a:rPr>
              <a:t>Habilitační práce: Poděbradská (2019) – uvedeno v Komplexní kineziologický rozbor (2019)</a:t>
            </a:r>
          </a:p>
        </p:txBody>
      </p:sp>
      <p:sp>
        <p:nvSpPr>
          <p:cNvPr id="2" name="Ovál 1">
            <a:extLst>
              <a:ext uri="{FF2B5EF4-FFF2-40B4-BE49-F238E27FC236}">
                <a16:creationId xmlns:a16="http://schemas.microsoft.com/office/drawing/2014/main" id="{F7AC458B-A36D-9E36-7874-9A8A12F1F415}"/>
              </a:ext>
            </a:extLst>
          </p:cNvPr>
          <p:cNvSpPr/>
          <p:nvPr/>
        </p:nvSpPr>
        <p:spPr bwMode="auto">
          <a:xfrm>
            <a:off x="405000" y="1425576"/>
            <a:ext cx="6002254" cy="1603374"/>
          </a:xfrm>
          <a:prstGeom prst="ellipse">
            <a:avLst/>
          </a:prstGeom>
          <a:noFill/>
          <a:ln w="38100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800" b="0" i="0" u="none" strike="noStrike" cap="none" normalizeH="0" baseline="0" dirty="0" err="1">
              <a:ln>
                <a:noFill/>
              </a:ln>
              <a:solidFill>
                <a:schemeClr val="bg1"/>
              </a:solidFill>
              <a:effectLst/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99B0528-6A43-3BE5-7B76-93CAD8D3F718}"/>
              </a:ext>
            </a:extLst>
          </p:cNvPr>
          <p:cNvSpPr txBox="1"/>
          <p:nvPr/>
        </p:nvSpPr>
        <p:spPr>
          <a:xfrm>
            <a:off x="1752068" y="4435178"/>
            <a:ext cx="4224233" cy="1569660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Dechové relaxační techniky </a:t>
            </a:r>
          </a:p>
          <a:p>
            <a:pPr algn="l"/>
            <a:r>
              <a:rPr lang="cs-CZ" dirty="0">
                <a:latin typeface="+mn-lt"/>
              </a:rPr>
              <a:t>Emoční působení na člověka </a:t>
            </a:r>
          </a:p>
          <a:p>
            <a:pPr algn="l"/>
            <a:r>
              <a:rPr lang="cs-CZ" dirty="0">
                <a:latin typeface="+mn-lt"/>
              </a:rPr>
              <a:t>Spánková hygiena </a:t>
            </a:r>
          </a:p>
          <a:p>
            <a:pPr algn="l"/>
            <a:r>
              <a:rPr lang="cs-CZ" dirty="0"/>
              <a:t>ANS?</a:t>
            </a:r>
            <a:endParaRPr lang="cs-CZ" dirty="0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7073A70C-8360-6CD2-A104-0DBE51B34391}"/>
              </a:ext>
            </a:extLst>
          </p:cNvPr>
          <p:cNvSpPr txBox="1"/>
          <p:nvPr/>
        </p:nvSpPr>
        <p:spPr>
          <a:xfrm>
            <a:off x="6148200" y="2989759"/>
            <a:ext cx="2590800" cy="707886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+ poruchy na </a:t>
            </a:r>
            <a:r>
              <a:rPr lang="cs-CZ" sz="2000" dirty="0" err="1">
                <a:latin typeface="+mn-lt"/>
              </a:rPr>
              <a:t>kortiko</a:t>
            </a:r>
            <a:r>
              <a:rPr lang="cs-CZ" sz="2000" dirty="0">
                <a:latin typeface="+mn-lt"/>
              </a:rPr>
              <a:t>-subkortikální úrovni</a:t>
            </a:r>
          </a:p>
        </p:txBody>
      </p:sp>
      <p:cxnSp>
        <p:nvCxnSpPr>
          <p:cNvPr id="13" name="Přímá spojovací šipka 12">
            <a:extLst>
              <a:ext uri="{FF2B5EF4-FFF2-40B4-BE49-F238E27FC236}">
                <a16:creationId xmlns:a16="http://schemas.microsoft.com/office/drawing/2014/main" id="{C4AD6BC2-F6A7-0A0C-E20C-6237A2BD2EBD}"/>
              </a:ext>
            </a:extLst>
          </p:cNvPr>
          <p:cNvCxnSpPr/>
          <p:nvPr/>
        </p:nvCxnSpPr>
        <p:spPr bwMode="auto">
          <a:xfrm>
            <a:off x="6464404" y="2571750"/>
            <a:ext cx="298346" cy="238821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4" name="Přímá spojovací šipka 13">
            <a:extLst>
              <a:ext uri="{FF2B5EF4-FFF2-40B4-BE49-F238E27FC236}">
                <a16:creationId xmlns:a16="http://schemas.microsoft.com/office/drawing/2014/main" id="{7FD48C2C-248A-6F83-5051-6B78FFF009AB}"/>
              </a:ext>
            </a:extLst>
          </p:cNvPr>
          <p:cNvCxnSpPr/>
          <p:nvPr/>
        </p:nvCxnSpPr>
        <p:spPr bwMode="auto">
          <a:xfrm flipH="1">
            <a:off x="6578704" y="3849331"/>
            <a:ext cx="290252" cy="3735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6" name="Přímá spojovací šipka 15">
            <a:extLst>
              <a:ext uri="{FF2B5EF4-FFF2-40B4-BE49-F238E27FC236}">
                <a16:creationId xmlns:a16="http://schemas.microsoft.com/office/drawing/2014/main" id="{3242DE18-D230-7A60-379E-0F0AA075ABA5}"/>
              </a:ext>
            </a:extLst>
          </p:cNvPr>
          <p:cNvCxnSpPr/>
          <p:nvPr/>
        </p:nvCxnSpPr>
        <p:spPr bwMode="auto">
          <a:xfrm>
            <a:off x="4152900" y="3097371"/>
            <a:ext cx="0" cy="75196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084020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1F7DB086-F5E7-72B2-90F5-CD53E78A97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140B1BB9-B6B0-C0D0-C921-F7D51DEF19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A to je pro dnešek vše</a:t>
            </a:r>
            <a:r>
              <a:rPr lang="cs-CZ" dirty="0">
                <a:sym typeface="Wingdings" pitchFamily="2" charset="2"/>
              </a:rPr>
              <a:t></a:t>
            </a:r>
            <a:br>
              <a:rPr lang="cs-CZ" dirty="0">
                <a:sym typeface="Wingdings" pitchFamily="2" charset="2"/>
              </a:rPr>
            </a:br>
            <a:br>
              <a:rPr lang="cs-CZ" dirty="0">
                <a:sym typeface="Wingdings" pitchFamily="2" charset="2"/>
              </a:rPr>
            </a:br>
            <a:br>
              <a:rPr lang="cs-CZ" dirty="0">
                <a:sym typeface="Wingdings" pitchFamily="2" charset="2"/>
              </a:rPr>
            </a:br>
            <a:r>
              <a:rPr lang="cs-CZ" dirty="0">
                <a:sym typeface="Wingdings" pitchFamily="2" charset="2"/>
              </a:rPr>
              <a:t>Děkuji za pozornost!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3179071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922FAD4D-4553-1D58-3C44-F8585D60321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59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00332CF-43EA-126E-F920-69598530A4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Zdroje</a:t>
            </a:r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C2EC862E-428B-D611-1687-608DFBFA82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sz="1400" dirty="0" err="1"/>
              <a:t>Bloomfield</a:t>
            </a:r>
            <a:r>
              <a:rPr lang="cs-CZ" sz="1400" dirty="0"/>
              <a:t>, S. A. (1997). </a:t>
            </a:r>
            <a:r>
              <a:rPr lang="cs-CZ" sz="1400" dirty="0" err="1"/>
              <a:t>Changes</a:t>
            </a:r>
            <a:r>
              <a:rPr lang="cs-CZ" sz="1400" dirty="0"/>
              <a:t> in </a:t>
            </a:r>
            <a:r>
              <a:rPr lang="cs-CZ" sz="1400" dirty="0" err="1"/>
              <a:t>musculoskeletal</a:t>
            </a:r>
            <a:r>
              <a:rPr lang="cs-CZ" sz="1400" dirty="0"/>
              <a:t> </a:t>
            </a:r>
            <a:r>
              <a:rPr lang="cs-CZ" sz="1400" dirty="0" err="1"/>
              <a:t>structure</a:t>
            </a:r>
            <a:r>
              <a:rPr lang="cs-CZ" sz="1400" dirty="0"/>
              <a:t> and </a:t>
            </a:r>
            <a:r>
              <a:rPr lang="cs-CZ" sz="1400" dirty="0" err="1"/>
              <a:t>function</a:t>
            </a:r>
            <a:r>
              <a:rPr lang="cs-CZ" sz="1400" dirty="0"/>
              <a:t> </a:t>
            </a:r>
            <a:r>
              <a:rPr lang="cs-CZ" sz="1400" dirty="0" err="1"/>
              <a:t>with</a:t>
            </a:r>
            <a:r>
              <a:rPr lang="cs-CZ" sz="1400" dirty="0"/>
              <a:t> </a:t>
            </a:r>
            <a:r>
              <a:rPr lang="cs-CZ" sz="1400" dirty="0" err="1"/>
              <a:t>prolonged</a:t>
            </a:r>
            <a:r>
              <a:rPr lang="cs-CZ" sz="1400" dirty="0"/>
              <a:t> </a:t>
            </a:r>
            <a:r>
              <a:rPr lang="cs-CZ" sz="1400" dirty="0" err="1"/>
              <a:t>bed</a:t>
            </a:r>
            <a:r>
              <a:rPr lang="cs-CZ" sz="1400" dirty="0"/>
              <a:t> rest. </a:t>
            </a:r>
            <a:r>
              <a:rPr lang="cs-CZ" sz="1400" dirty="0" err="1"/>
              <a:t>Medicine</a:t>
            </a:r>
            <a:r>
              <a:rPr lang="cs-CZ" sz="1400" dirty="0"/>
              <a:t> &amp; Science in Sport &amp; </a:t>
            </a:r>
            <a:r>
              <a:rPr lang="cs-CZ" sz="1400" dirty="0" err="1"/>
              <a:t>Exercise</a:t>
            </a:r>
            <a:r>
              <a:rPr lang="cs-CZ" sz="1400" dirty="0"/>
              <a:t>, 29, 197–206. https://</a:t>
            </a:r>
            <a:r>
              <a:rPr lang="cs-CZ" sz="1400" dirty="0" err="1"/>
              <a:t>doi.org</a:t>
            </a:r>
            <a:r>
              <a:rPr lang="cs-CZ" sz="1400" dirty="0"/>
              <a:t>/10.1097/ 00005768-199702000-00006 </a:t>
            </a:r>
          </a:p>
          <a:p>
            <a:pPr marL="54000" indent="0">
              <a:buNone/>
            </a:pPr>
            <a:r>
              <a:rPr lang="cs-CZ" sz="1800" dirty="0" err="1">
                <a:effectLst/>
                <a:latin typeface="TimesNewRomanPSMT"/>
              </a:rPr>
              <a:t>Dungl</a:t>
            </a:r>
            <a:r>
              <a:rPr lang="cs-CZ" sz="1800" dirty="0">
                <a:effectLst/>
                <a:latin typeface="TimesNewRomanPSMT"/>
              </a:rPr>
              <a:t>, P. (2005). </a:t>
            </a:r>
            <a:r>
              <a:rPr lang="cs-CZ" sz="1800" i="1" dirty="0">
                <a:effectLst/>
                <a:latin typeface="TimesNewRomanPS"/>
              </a:rPr>
              <a:t>Ortopedie. </a:t>
            </a:r>
            <a:r>
              <a:rPr lang="cs-CZ" sz="1800" dirty="0">
                <a:effectLst/>
                <a:latin typeface="TimesNewRomanPSMT"/>
              </a:rPr>
              <a:t>Praha: Grada </a:t>
            </a:r>
            <a:r>
              <a:rPr lang="cs-CZ" sz="1800" dirty="0" err="1">
                <a:effectLst/>
                <a:latin typeface="TimesNewRomanPSMT"/>
              </a:rPr>
              <a:t>Publishing</a:t>
            </a:r>
            <a:r>
              <a:rPr lang="cs-CZ" sz="1800" dirty="0">
                <a:effectLst/>
                <a:latin typeface="TimesNewRomanPSMT"/>
              </a:rPr>
              <a:t>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 err="1">
                <a:effectLst/>
                <a:latin typeface="TimesNewRomanPSMT"/>
              </a:rPr>
              <a:t>Dvořák</a:t>
            </a:r>
            <a:r>
              <a:rPr lang="cs-CZ" sz="1800" dirty="0">
                <a:effectLst/>
                <a:latin typeface="TimesNewRomanPSMT"/>
              </a:rPr>
              <a:t>, J., </a:t>
            </a:r>
            <a:r>
              <a:rPr lang="cs-CZ" sz="1800" dirty="0" err="1">
                <a:effectLst/>
                <a:latin typeface="TimesNewRomanPSMT"/>
              </a:rPr>
              <a:t>Dvořák</a:t>
            </a:r>
            <a:r>
              <a:rPr lang="cs-CZ" sz="1800" dirty="0">
                <a:effectLst/>
                <a:latin typeface="TimesNewRomanPSMT"/>
              </a:rPr>
              <a:t>, V., </a:t>
            </a:r>
            <a:r>
              <a:rPr lang="cs-CZ" sz="1800" dirty="0" err="1">
                <a:effectLst/>
                <a:latin typeface="TimesNewRomanPSMT"/>
              </a:rPr>
              <a:t>Gilliar</a:t>
            </a:r>
            <a:r>
              <a:rPr lang="cs-CZ" sz="1800" dirty="0">
                <a:effectLst/>
                <a:latin typeface="TimesNewRomanPSMT"/>
              </a:rPr>
              <a:t>, W., Schneider, W., </a:t>
            </a:r>
            <a:r>
              <a:rPr lang="cs-CZ" sz="1800" dirty="0" err="1">
                <a:effectLst/>
                <a:latin typeface="TimesNewRomanPSMT"/>
              </a:rPr>
              <a:t>Spring</a:t>
            </a:r>
            <a:r>
              <a:rPr lang="cs-CZ" sz="1800" dirty="0">
                <a:effectLst/>
                <a:latin typeface="TimesNewRomanPSMT"/>
              </a:rPr>
              <a:t>, H., &amp; </a:t>
            </a:r>
            <a:r>
              <a:rPr lang="cs-CZ" sz="1800" dirty="0" err="1">
                <a:effectLst/>
                <a:latin typeface="TimesNewRomanPSMT"/>
              </a:rPr>
              <a:t>Tritschler</a:t>
            </a:r>
            <a:r>
              <a:rPr lang="cs-CZ" sz="1800" dirty="0">
                <a:effectLst/>
                <a:latin typeface="TimesNewRomanPSMT"/>
              </a:rPr>
              <a:t>, T. (2008). </a:t>
            </a:r>
            <a:r>
              <a:rPr lang="cs-CZ" sz="1800" i="1" dirty="0" err="1">
                <a:effectLst/>
                <a:latin typeface="TimesNewRomanPS"/>
              </a:rPr>
              <a:t>Musculoskeletal</a:t>
            </a:r>
            <a:r>
              <a:rPr lang="cs-CZ" sz="1800" i="1" dirty="0">
                <a:effectLst/>
                <a:latin typeface="TimesNewRomanPS"/>
              </a:rPr>
              <a:t> </a:t>
            </a:r>
            <a:r>
              <a:rPr lang="cs-CZ" sz="1800" i="1" dirty="0" err="1">
                <a:effectLst/>
                <a:latin typeface="TimesNewRomanPS"/>
              </a:rPr>
              <a:t>manual</a:t>
            </a:r>
            <a:r>
              <a:rPr lang="cs-CZ" sz="1800" i="1" dirty="0">
                <a:effectLst/>
                <a:latin typeface="TimesNewRomanPS"/>
              </a:rPr>
              <a:t> </a:t>
            </a:r>
            <a:r>
              <a:rPr lang="cs-CZ" sz="1800" i="1" dirty="0" err="1">
                <a:effectLst/>
                <a:latin typeface="TimesNewRomanPS"/>
              </a:rPr>
              <a:t>medicine</a:t>
            </a:r>
            <a:r>
              <a:rPr lang="cs-CZ" sz="1800" i="1" dirty="0">
                <a:effectLst/>
                <a:latin typeface="TimesNewRomanPS"/>
              </a:rPr>
              <a:t>: </a:t>
            </a:r>
            <a:r>
              <a:rPr lang="cs-CZ" sz="1800" i="1" dirty="0" err="1">
                <a:effectLst/>
                <a:latin typeface="TimesNewRomanPS"/>
              </a:rPr>
              <a:t>Diagnosis</a:t>
            </a:r>
            <a:r>
              <a:rPr lang="cs-CZ" sz="1800" i="1" dirty="0">
                <a:effectLst/>
                <a:latin typeface="TimesNewRomanPS"/>
              </a:rPr>
              <a:t> and </a:t>
            </a:r>
            <a:r>
              <a:rPr lang="cs-CZ" sz="1800" i="1" dirty="0" err="1">
                <a:effectLst/>
                <a:latin typeface="TimesNewRomanPS"/>
              </a:rPr>
              <a:t>treatment</a:t>
            </a:r>
            <a:r>
              <a:rPr lang="cs-CZ" sz="1800" i="1" dirty="0">
                <a:effectLst/>
                <a:latin typeface="TimesNewRomanPS"/>
              </a:rPr>
              <a:t>. </a:t>
            </a:r>
            <a:r>
              <a:rPr lang="cs-CZ" sz="1800" dirty="0">
                <a:effectLst/>
                <a:latin typeface="TimesNewRomanPSMT"/>
              </a:rPr>
              <a:t>Stuttgart: Georg </a:t>
            </a:r>
            <a:r>
              <a:rPr lang="cs-CZ" sz="1800" dirty="0" err="1">
                <a:effectLst/>
                <a:latin typeface="TimesNewRomanPSMT"/>
              </a:rPr>
              <a:t>Thieme</a:t>
            </a:r>
            <a:r>
              <a:rPr lang="cs-CZ" sz="1800" dirty="0">
                <a:effectLst/>
                <a:latin typeface="TimesNewRomanPSMT"/>
              </a:rPr>
              <a:t> </a:t>
            </a:r>
            <a:endParaRPr lang="cs-CZ" dirty="0"/>
          </a:p>
          <a:p>
            <a:pPr marL="54000" indent="0">
              <a:buNone/>
            </a:pPr>
            <a:r>
              <a:rPr lang="cs-CZ" sz="1800" dirty="0" err="1">
                <a:effectLst/>
                <a:latin typeface="TimesNewRomanPSMT"/>
              </a:rPr>
              <a:t>Verlag.Dvořák</a:t>
            </a:r>
            <a:r>
              <a:rPr lang="cs-CZ" sz="1800" dirty="0">
                <a:effectLst/>
                <a:latin typeface="TimesNewRomanPSMT"/>
              </a:rPr>
              <a:t>, R. (2005). </a:t>
            </a:r>
            <a:r>
              <a:rPr lang="cs-CZ" sz="1800" dirty="0" err="1">
                <a:effectLst/>
                <a:latin typeface="TimesNewRomanPSMT"/>
              </a:rPr>
              <a:t>Některe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teoreticke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poznámky</a:t>
            </a:r>
            <a:r>
              <a:rPr lang="cs-CZ" sz="1800" dirty="0">
                <a:effectLst/>
                <a:latin typeface="TimesNewRomanPSMT"/>
              </a:rPr>
              <a:t> k problematice </a:t>
            </a:r>
            <a:r>
              <a:rPr lang="cs-CZ" sz="1800" dirty="0" err="1">
                <a:effectLst/>
                <a:latin typeface="TimesNewRomanPSMT"/>
              </a:rPr>
              <a:t>otevřených</a:t>
            </a:r>
            <a:r>
              <a:rPr lang="cs-CZ" sz="1800" dirty="0">
                <a:effectLst/>
                <a:latin typeface="TimesNewRomanPSMT"/>
              </a:rPr>
              <a:t> a </a:t>
            </a:r>
            <a:r>
              <a:rPr lang="cs-CZ" sz="1800" dirty="0" err="1">
                <a:effectLst/>
                <a:latin typeface="TimesNewRomanPSMT"/>
              </a:rPr>
              <a:t>uzavřených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biomechanických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řetězcu</a:t>
            </a:r>
            <a:r>
              <a:rPr lang="cs-CZ" sz="1800" dirty="0">
                <a:effectLst/>
                <a:latin typeface="TimesNewRomanPSMT"/>
              </a:rPr>
              <a:t>̊. </a:t>
            </a:r>
            <a:r>
              <a:rPr lang="cs-CZ" sz="1800" i="1" dirty="0">
                <a:effectLst/>
                <a:latin typeface="TimesNewRomanPS"/>
              </a:rPr>
              <a:t>Rehabilitace a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lékařstvi</a:t>
            </a:r>
            <a:r>
              <a:rPr lang="cs-CZ" sz="1800" i="1" dirty="0">
                <a:effectLst/>
                <a:latin typeface="TimesNewRomanPS"/>
              </a:rPr>
              <a:t>́, 12, </a:t>
            </a:r>
            <a:r>
              <a:rPr lang="cs-CZ" sz="1800" dirty="0">
                <a:effectLst/>
                <a:latin typeface="TimesNewRomanPSMT"/>
              </a:rPr>
              <a:t>12–17.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 err="1">
                <a:effectLst/>
                <a:latin typeface="TimesNewRomanPSMT"/>
              </a:rPr>
              <a:t>Dylevsky</a:t>
            </a:r>
            <a:r>
              <a:rPr lang="cs-CZ" sz="1800" dirty="0">
                <a:effectLst/>
                <a:latin typeface="TimesNewRomanPSMT"/>
              </a:rPr>
              <a:t>́, I. (2007). </a:t>
            </a:r>
            <a:r>
              <a:rPr lang="cs-CZ" sz="1800" i="1" dirty="0" err="1">
                <a:effectLst/>
                <a:latin typeface="TimesNewRomanPS"/>
              </a:rPr>
              <a:t>Obecna</a:t>
            </a:r>
            <a:r>
              <a:rPr lang="cs-CZ" sz="1800" i="1" dirty="0">
                <a:effectLst/>
                <a:latin typeface="TimesNewRomanPS"/>
              </a:rPr>
              <a:t>́ kineziologie</a:t>
            </a:r>
            <a:r>
              <a:rPr lang="cs-CZ" sz="1800" dirty="0">
                <a:effectLst/>
                <a:latin typeface="TimesNewRomanPSMT"/>
              </a:rPr>
              <a:t>. Praha: Grada </a:t>
            </a:r>
            <a:r>
              <a:rPr lang="cs-CZ" sz="1800" dirty="0" err="1">
                <a:effectLst/>
                <a:latin typeface="TimesNewRomanPSMT"/>
              </a:rPr>
              <a:t>Publishing</a:t>
            </a:r>
            <a:r>
              <a:rPr lang="cs-CZ" sz="1800" dirty="0">
                <a:effectLst/>
                <a:latin typeface="TimesNewRomanPSMT"/>
              </a:rPr>
              <a:t>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 err="1">
                <a:effectLst/>
                <a:latin typeface="TimesNewRomanPSMT"/>
              </a:rPr>
              <a:t>Dylevsky</a:t>
            </a:r>
            <a:r>
              <a:rPr lang="cs-CZ" sz="1800" dirty="0">
                <a:effectLst/>
                <a:latin typeface="TimesNewRomanPSMT"/>
              </a:rPr>
              <a:t>́, I. (2009a). </a:t>
            </a:r>
            <a:r>
              <a:rPr lang="cs-CZ" sz="1800" i="1" dirty="0" err="1">
                <a:effectLst/>
                <a:latin typeface="TimesNewRomanPS"/>
              </a:rPr>
              <a:t>Speciálni</a:t>
            </a:r>
            <a:r>
              <a:rPr lang="cs-CZ" sz="1800" i="1" dirty="0">
                <a:effectLst/>
                <a:latin typeface="TimesNewRomanPS"/>
              </a:rPr>
              <a:t>́ kineziologie</a:t>
            </a:r>
            <a:r>
              <a:rPr lang="cs-CZ" sz="1800" dirty="0">
                <a:effectLst/>
                <a:latin typeface="TimesNewRomanPSMT"/>
              </a:rPr>
              <a:t>. Praha: Grada </a:t>
            </a:r>
            <a:r>
              <a:rPr lang="cs-CZ" sz="1800" dirty="0" err="1">
                <a:effectLst/>
                <a:latin typeface="TimesNewRomanPSMT"/>
              </a:rPr>
              <a:t>Publishing</a:t>
            </a:r>
            <a:r>
              <a:rPr lang="cs-CZ" sz="1800" dirty="0">
                <a:effectLst/>
                <a:latin typeface="TimesNewRomanPSMT"/>
              </a:rPr>
              <a:t>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 err="1">
                <a:effectLst/>
                <a:latin typeface="TimesNewRomanPSMT"/>
              </a:rPr>
              <a:t>Dylevsky</a:t>
            </a:r>
            <a:r>
              <a:rPr lang="cs-CZ" sz="1800" dirty="0">
                <a:effectLst/>
                <a:latin typeface="TimesNewRomanPSMT"/>
              </a:rPr>
              <a:t>́, I. (2009b). </a:t>
            </a:r>
            <a:r>
              <a:rPr lang="cs-CZ" sz="1800" i="1" dirty="0" err="1">
                <a:effectLst/>
                <a:latin typeface="TimesNewRomanPS"/>
              </a:rPr>
              <a:t>Funkčni</a:t>
            </a:r>
            <a:r>
              <a:rPr lang="cs-CZ" sz="1800" i="1" dirty="0">
                <a:effectLst/>
                <a:latin typeface="TimesNewRomanPS"/>
              </a:rPr>
              <a:t>́ anatomie</a:t>
            </a:r>
            <a:r>
              <a:rPr lang="cs-CZ" sz="1800" dirty="0">
                <a:effectLst/>
                <a:latin typeface="TimesNewRomanPSMT"/>
              </a:rPr>
              <a:t>. Praha: Grada </a:t>
            </a:r>
            <a:r>
              <a:rPr lang="cs-CZ" sz="1800" dirty="0" err="1">
                <a:effectLst/>
                <a:latin typeface="TimesNewRomanPSMT"/>
              </a:rPr>
              <a:t>Publishing</a:t>
            </a:r>
            <a:r>
              <a:rPr lang="cs-CZ" sz="1800" dirty="0">
                <a:effectLst/>
                <a:latin typeface="TimesNewRomanPSMT"/>
              </a:rPr>
              <a:t>.</a:t>
            </a:r>
            <a:br>
              <a:rPr lang="cs-CZ" sz="1800" dirty="0">
                <a:effectLst/>
                <a:latin typeface="TimesNewRomanPSMT"/>
              </a:rPr>
            </a:br>
            <a:endParaRPr lang="cs-CZ" dirty="0"/>
          </a:p>
          <a:p>
            <a:pPr marL="54000" indent="0">
              <a:buNone/>
            </a:pP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7731031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C070011-F3B3-1C57-422D-9F1F0C6738B2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65E7CBB-7759-D475-66BA-5565F7645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000" y="1222277"/>
            <a:ext cx="8064900" cy="451576"/>
          </a:xfrm>
        </p:spPr>
        <p:txBody>
          <a:bodyPr/>
          <a:lstStyle/>
          <a:p>
            <a:r>
              <a:rPr lang="cs-CZ" dirty="0"/>
              <a:t>Traumata</a:t>
            </a:r>
          </a:p>
        </p:txBody>
      </p:sp>
      <p:pic>
        <p:nvPicPr>
          <p:cNvPr id="2050" name="Picture 2" descr="Hip Fractures - OrthoInfo - AAOS">
            <a:extLst>
              <a:ext uri="{FF2B5EF4-FFF2-40B4-BE49-F238E27FC236}">
                <a16:creationId xmlns:a16="http://schemas.microsoft.com/office/drawing/2014/main" id="{3D5A20C9-307A-3E40-50EE-BA4CB68916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000" y="2479561"/>
            <a:ext cx="4263820" cy="3349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16EEA879-6220-EB88-1747-CC7E508AC8DF}"/>
              </a:ext>
            </a:extLst>
          </p:cNvPr>
          <p:cNvSpPr txBox="1"/>
          <p:nvPr/>
        </p:nvSpPr>
        <p:spPr>
          <a:xfrm>
            <a:off x="499500" y="5819727"/>
            <a:ext cx="45720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orthoinfo.aaos.org</a:t>
            </a:r>
            <a:r>
              <a:rPr lang="cs-CZ" sz="1000" dirty="0"/>
              <a:t>/en/</a:t>
            </a:r>
            <a:r>
              <a:rPr lang="cs-CZ" sz="1000" dirty="0" err="1"/>
              <a:t>diseases</a:t>
            </a:r>
            <a:r>
              <a:rPr lang="cs-CZ" sz="1000" dirty="0"/>
              <a:t>--</a:t>
            </a:r>
            <a:r>
              <a:rPr lang="cs-CZ" sz="1000" dirty="0" err="1"/>
              <a:t>conditions</a:t>
            </a:r>
            <a:r>
              <a:rPr lang="cs-CZ" sz="1000" dirty="0"/>
              <a:t>/hip-</a:t>
            </a:r>
            <a:r>
              <a:rPr lang="cs-CZ" sz="1000" dirty="0" err="1"/>
              <a:t>fractures</a:t>
            </a:r>
            <a:r>
              <a:rPr lang="cs-CZ" sz="1000" dirty="0"/>
              <a:t>/</a:t>
            </a:r>
          </a:p>
        </p:txBody>
      </p:sp>
      <p:pic>
        <p:nvPicPr>
          <p:cNvPr id="9" name="Picture 4" descr="Shoulder Dislocation – Core EM">
            <a:extLst>
              <a:ext uri="{FF2B5EF4-FFF2-40B4-BE49-F238E27FC236}">
                <a16:creationId xmlns:a16="http://schemas.microsoft.com/office/drawing/2014/main" id="{A2844390-2AB1-F454-30D0-BCA4C39840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2" t="2066" r="46065"/>
          <a:stretch/>
        </p:blipFill>
        <p:spPr bwMode="auto">
          <a:xfrm>
            <a:off x="4952320" y="709594"/>
            <a:ext cx="3484890" cy="5119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ovéPole 10">
            <a:extLst>
              <a:ext uri="{FF2B5EF4-FFF2-40B4-BE49-F238E27FC236}">
                <a16:creationId xmlns:a16="http://schemas.microsoft.com/office/drawing/2014/main" id="{1936ACC6-5347-3C29-F55B-B2111F117327}"/>
              </a:ext>
            </a:extLst>
          </p:cNvPr>
          <p:cNvSpPr txBox="1"/>
          <p:nvPr/>
        </p:nvSpPr>
        <p:spPr>
          <a:xfrm>
            <a:off x="5302015" y="5779074"/>
            <a:ext cx="2785500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coreem.net</a:t>
            </a:r>
            <a:r>
              <a:rPr lang="cs-CZ" sz="1000" dirty="0"/>
              <a:t>/</a:t>
            </a:r>
            <a:r>
              <a:rPr lang="cs-CZ" sz="1000" dirty="0" err="1"/>
              <a:t>core</a:t>
            </a:r>
            <a:r>
              <a:rPr lang="cs-CZ" sz="1000" dirty="0"/>
              <a:t>/</a:t>
            </a:r>
            <a:r>
              <a:rPr lang="cs-CZ" sz="1000" dirty="0" err="1"/>
              <a:t>shoulder-dislocation</a:t>
            </a:r>
            <a:r>
              <a:rPr lang="cs-CZ" sz="1000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290577062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E6FB8790-9DE2-CA96-C104-FF792B054C8B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2CD5D6E0-D7EC-B8F2-B937-E6DF983D61D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60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51D3734A-CF13-4F5D-B56F-3520C859C8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000" y="378000"/>
            <a:ext cx="8064900" cy="4139998"/>
          </a:xfrm>
        </p:spPr>
        <p:txBody>
          <a:bodyPr/>
          <a:lstStyle/>
          <a:p>
            <a:r>
              <a:rPr lang="cs-CZ" sz="1800" dirty="0">
                <a:effectLst/>
                <a:latin typeface="TimesNewRomanPSMT"/>
              </a:rPr>
              <a:t>Janda, V. (1982). </a:t>
            </a:r>
            <a:r>
              <a:rPr lang="cs-CZ" sz="1800" i="1" dirty="0" err="1">
                <a:effectLst/>
                <a:latin typeface="TimesNewRomanPS"/>
              </a:rPr>
              <a:t>Základy</a:t>
            </a:r>
            <a:r>
              <a:rPr lang="cs-CZ" sz="1800" i="1" dirty="0">
                <a:effectLst/>
                <a:latin typeface="TimesNewRomanPS"/>
              </a:rPr>
              <a:t> kliniky </a:t>
            </a:r>
            <a:r>
              <a:rPr lang="cs-CZ" sz="1800" i="1" dirty="0" err="1">
                <a:effectLst/>
                <a:latin typeface="TimesNewRomanPS"/>
              </a:rPr>
              <a:t>funkčních</a:t>
            </a:r>
            <a:r>
              <a:rPr lang="cs-CZ" sz="1800" i="1" dirty="0">
                <a:effectLst/>
                <a:latin typeface="TimesNewRomanPS"/>
              </a:rPr>
              <a:t> (</a:t>
            </a:r>
            <a:r>
              <a:rPr lang="cs-CZ" sz="1800" i="1" dirty="0" err="1">
                <a:effectLst/>
                <a:latin typeface="TimesNewRomanPS"/>
              </a:rPr>
              <a:t>neparetických</a:t>
            </a:r>
            <a:r>
              <a:rPr lang="cs-CZ" sz="1800" i="1" dirty="0">
                <a:effectLst/>
                <a:latin typeface="TimesNewRomanPS"/>
              </a:rPr>
              <a:t>) </a:t>
            </a:r>
            <a:r>
              <a:rPr lang="cs-CZ" sz="1800" i="1" dirty="0" err="1">
                <a:effectLst/>
                <a:latin typeface="TimesNewRomanPS"/>
              </a:rPr>
              <a:t>hybných</a:t>
            </a:r>
            <a:r>
              <a:rPr lang="cs-CZ" sz="1800" i="1" dirty="0">
                <a:effectLst/>
                <a:latin typeface="TimesNewRomanPS"/>
              </a:rPr>
              <a:t> poruch: </a:t>
            </a:r>
            <a:r>
              <a:rPr lang="cs-CZ" sz="1800" i="1" dirty="0" err="1">
                <a:effectLst/>
                <a:latin typeface="TimesNewRomanPS"/>
              </a:rPr>
              <a:t>určeno</a:t>
            </a:r>
            <a:r>
              <a:rPr lang="cs-CZ" sz="1800" i="1" dirty="0">
                <a:effectLst/>
                <a:latin typeface="TimesNewRomanPS"/>
              </a:rPr>
              <a:t> pro </a:t>
            </a:r>
            <a:r>
              <a:rPr lang="cs-CZ" sz="1800" i="1" dirty="0" err="1">
                <a:effectLst/>
                <a:latin typeface="TimesNewRomanPS"/>
              </a:rPr>
              <a:t>rehabilitačni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pracovníky</a:t>
            </a:r>
            <a:r>
              <a:rPr lang="cs-CZ" sz="1800" dirty="0">
                <a:effectLst/>
                <a:latin typeface="TimesNewRomanPSMT"/>
              </a:rPr>
              <a:t>. Brno: </a:t>
            </a:r>
            <a:r>
              <a:rPr lang="cs-CZ" sz="1800" dirty="0" err="1">
                <a:effectLst/>
                <a:latin typeface="TimesNewRomanPSMT"/>
              </a:rPr>
              <a:t>Ústav</a:t>
            </a:r>
            <a:r>
              <a:rPr lang="cs-CZ" sz="1800" dirty="0">
                <a:effectLst/>
                <a:latin typeface="TimesNewRomanPSMT"/>
              </a:rPr>
              <a:t> pro </a:t>
            </a:r>
            <a:r>
              <a:rPr lang="cs-CZ" sz="1800" dirty="0" err="1">
                <a:effectLst/>
                <a:latin typeface="TimesNewRomanPSMT"/>
              </a:rPr>
              <a:t>dalši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vzděláváni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středních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zdravotnických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pracovníku</a:t>
            </a:r>
            <a:r>
              <a:rPr lang="cs-CZ" sz="1800" dirty="0">
                <a:effectLst/>
                <a:latin typeface="TimesNewRomanPSMT"/>
              </a:rPr>
              <a:t>̊. </a:t>
            </a:r>
            <a:endParaRPr lang="cs-CZ" dirty="0"/>
          </a:p>
          <a:p>
            <a:r>
              <a:rPr lang="cs-CZ" sz="1800" dirty="0">
                <a:effectLst/>
                <a:latin typeface="TimesNewRomanPSMT"/>
              </a:rPr>
              <a:t>Janda, V. (1983). On </a:t>
            </a:r>
            <a:r>
              <a:rPr lang="cs-CZ" sz="1800" dirty="0" err="1">
                <a:effectLst/>
                <a:latin typeface="TimesNewRomanPSMT"/>
              </a:rPr>
              <a:t>the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concept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of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postural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muscles</a:t>
            </a:r>
            <a:r>
              <a:rPr lang="cs-CZ" sz="1800" dirty="0">
                <a:effectLst/>
                <a:latin typeface="TimesNewRomanPSMT"/>
              </a:rPr>
              <a:t> and </a:t>
            </a:r>
            <a:r>
              <a:rPr lang="cs-CZ" sz="1800" dirty="0" err="1">
                <a:effectLst/>
                <a:latin typeface="TimesNewRomanPSMT"/>
              </a:rPr>
              <a:t>posture</a:t>
            </a:r>
            <a:r>
              <a:rPr lang="cs-CZ" sz="1800" dirty="0">
                <a:effectLst/>
                <a:latin typeface="TimesNewRomanPSMT"/>
              </a:rPr>
              <a:t> in man. </a:t>
            </a:r>
            <a:r>
              <a:rPr lang="cs-CZ" sz="1800" i="1" dirty="0" err="1">
                <a:effectLst/>
                <a:latin typeface="TimesNewRomanPS"/>
              </a:rPr>
              <a:t>Australian</a:t>
            </a:r>
            <a:r>
              <a:rPr lang="cs-CZ" sz="1800" i="1" dirty="0">
                <a:effectLst/>
                <a:latin typeface="TimesNewRomanPS"/>
              </a:rPr>
              <a:t> </a:t>
            </a:r>
            <a:r>
              <a:rPr lang="cs-CZ" sz="1800" i="1" dirty="0" err="1">
                <a:effectLst/>
                <a:latin typeface="TimesNewRomanPS"/>
              </a:rPr>
              <a:t>Journal</a:t>
            </a:r>
            <a:r>
              <a:rPr lang="cs-CZ" sz="1800" i="1" dirty="0">
                <a:effectLst/>
                <a:latin typeface="TimesNewRomanPS"/>
              </a:rPr>
              <a:t> </a:t>
            </a:r>
            <a:r>
              <a:rPr lang="cs-CZ" sz="1800" i="1" dirty="0" err="1">
                <a:effectLst/>
                <a:latin typeface="TimesNewRomanPS"/>
              </a:rPr>
              <a:t>of</a:t>
            </a:r>
            <a:r>
              <a:rPr lang="cs-CZ" sz="1800" i="1" dirty="0">
                <a:effectLst/>
                <a:latin typeface="TimesNewRomanPS"/>
              </a:rPr>
              <a:t> </a:t>
            </a:r>
            <a:r>
              <a:rPr lang="cs-CZ" sz="1800" i="1" dirty="0" err="1">
                <a:effectLst/>
                <a:latin typeface="TimesNewRomanPS"/>
              </a:rPr>
              <a:t>Physiotherapy</a:t>
            </a:r>
            <a:r>
              <a:rPr lang="cs-CZ" sz="1800" i="1" dirty="0">
                <a:effectLst/>
                <a:latin typeface="TimesNewRomanPS"/>
              </a:rPr>
              <a:t>, 29, </a:t>
            </a:r>
            <a:r>
              <a:rPr lang="cs-CZ" sz="1800" dirty="0">
                <a:effectLst/>
                <a:latin typeface="TimesNewRomanPSMT"/>
              </a:rPr>
              <a:t>83–84. https://</a:t>
            </a:r>
            <a:r>
              <a:rPr lang="cs-CZ" sz="1800" dirty="0" err="1">
                <a:effectLst/>
                <a:latin typeface="TimesNewRomanPSMT"/>
              </a:rPr>
              <a:t>doi.org</a:t>
            </a:r>
            <a:r>
              <a:rPr lang="cs-CZ" sz="1800" dirty="0">
                <a:effectLst/>
                <a:latin typeface="TimesNewRomanPSMT"/>
              </a:rPr>
              <a:t>/10.1016/S0004-9514(14)60665-6 </a:t>
            </a:r>
            <a:endParaRPr lang="cs-CZ" dirty="0"/>
          </a:p>
          <a:p>
            <a:r>
              <a:rPr lang="cs-CZ" sz="1800" dirty="0">
                <a:effectLst/>
                <a:latin typeface="TimesNewRomanPSMT"/>
              </a:rPr>
              <a:t>Janda, V. (1994). Dokumentace </a:t>
            </a:r>
            <a:r>
              <a:rPr lang="cs-CZ" sz="1800" dirty="0" err="1">
                <a:effectLst/>
                <a:latin typeface="TimesNewRomanPSMT"/>
              </a:rPr>
              <a:t>analýzy</a:t>
            </a:r>
            <a:r>
              <a:rPr lang="cs-CZ" sz="1800" dirty="0">
                <a:effectLst/>
                <a:latin typeface="TimesNewRomanPSMT"/>
              </a:rPr>
              <a:t> stoje. </a:t>
            </a:r>
            <a:r>
              <a:rPr lang="cs-CZ" sz="1800" i="1" dirty="0">
                <a:effectLst/>
                <a:latin typeface="TimesNewRomanPS"/>
              </a:rPr>
              <a:t>Rehabilitace a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lékařstvi</a:t>
            </a:r>
            <a:r>
              <a:rPr lang="cs-CZ" sz="1800" i="1" dirty="0">
                <a:effectLst/>
                <a:latin typeface="TimesNewRomanPS"/>
              </a:rPr>
              <a:t>́, 1, </a:t>
            </a:r>
            <a:r>
              <a:rPr lang="cs-CZ" sz="1800" dirty="0">
                <a:effectLst/>
                <a:latin typeface="TimesNewRomanPSMT"/>
              </a:rPr>
              <a:t>4–5. Janda, V. (1999). Ke </a:t>
            </a:r>
            <a:r>
              <a:rPr lang="cs-CZ" sz="1800" dirty="0" err="1">
                <a:effectLst/>
                <a:latin typeface="TimesNewRomanPSMT"/>
              </a:rPr>
              <a:t>vztahům</a:t>
            </a:r>
            <a:r>
              <a:rPr lang="cs-CZ" sz="1800" dirty="0">
                <a:effectLst/>
                <a:latin typeface="TimesNewRomanPSMT"/>
              </a:rPr>
              <a:t> mezi </a:t>
            </a:r>
            <a:r>
              <a:rPr lang="cs-CZ" sz="1800" dirty="0" err="1">
                <a:effectLst/>
                <a:latin typeface="TimesNewRomanPSMT"/>
              </a:rPr>
              <a:t>strukturálními</a:t>
            </a:r>
            <a:r>
              <a:rPr lang="cs-CZ" sz="1800" dirty="0">
                <a:effectLst/>
                <a:latin typeface="TimesNewRomanPSMT"/>
              </a:rPr>
              <a:t> a </a:t>
            </a:r>
            <a:r>
              <a:rPr lang="cs-CZ" sz="1800" dirty="0" err="1">
                <a:effectLst/>
                <a:latin typeface="TimesNewRomanPSMT"/>
              </a:rPr>
              <a:t>funkčními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změnami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pohybového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systému</a:t>
            </a:r>
            <a:r>
              <a:rPr lang="cs-CZ" sz="1800" dirty="0">
                <a:effectLst/>
                <a:latin typeface="TimesNewRomanPSMT"/>
              </a:rPr>
              <a:t>. </a:t>
            </a:r>
            <a:endParaRPr lang="cs-CZ" dirty="0"/>
          </a:p>
          <a:p>
            <a:r>
              <a:rPr lang="cs-CZ" sz="1800" i="1" dirty="0">
                <a:effectLst/>
                <a:latin typeface="TimesNewRomanPS"/>
              </a:rPr>
              <a:t>Rehabilitace a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lékařstvi</a:t>
            </a:r>
            <a:r>
              <a:rPr lang="cs-CZ" sz="1800" i="1" dirty="0">
                <a:effectLst/>
                <a:latin typeface="TimesNewRomanPS"/>
              </a:rPr>
              <a:t>́, 6, </a:t>
            </a:r>
            <a:r>
              <a:rPr lang="cs-CZ" sz="1800" dirty="0">
                <a:effectLst/>
                <a:latin typeface="TimesNewRomanPSMT"/>
              </a:rPr>
              <a:t>6–8.</a:t>
            </a:r>
            <a:endParaRPr lang="cs-CZ" dirty="0"/>
          </a:p>
          <a:p>
            <a:r>
              <a:rPr lang="cs-CZ" sz="1800" dirty="0" err="1">
                <a:effectLst/>
                <a:latin typeface="TimesNewRomanPSMT"/>
              </a:rPr>
              <a:t>Kolár</a:t>
            </a:r>
            <a:r>
              <a:rPr lang="cs-CZ" sz="1800" dirty="0">
                <a:effectLst/>
                <a:latin typeface="TimesNewRomanPSMT"/>
              </a:rPr>
              <a:t>̌, P. (2003). </a:t>
            </a:r>
            <a:r>
              <a:rPr lang="cs-CZ" sz="1800" dirty="0" err="1">
                <a:effectLst/>
                <a:latin typeface="TimesNewRomanPSMT"/>
              </a:rPr>
              <a:t>Klinicke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vyšetřeni</a:t>
            </a:r>
            <a:r>
              <a:rPr lang="cs-CZ" sz="1800" dirty="0">
                <a:effectLst/>
                <a:latin typeface="TimesNewRomanPSMT"/>
              </a:rPr>
              <a:t>́ a </a:t>
            </a:r>
            <a:r>
              <a:rPr lang="cs-CZ" sz="1800" dirty="0" err="1">
                <a:effectLst/>
                <a:latin typeface="TimesNewRomanPSMT"/>
              </a:rPr>
              <a:t>léčebne</a:t>
            </a:r>
            <a:r>
              <a:rPr lang="cs-CZ" sz="1800" dirty="0">
                <a:effectLst/>
                <a:latin typeface="TimesNewRomanPSMT"/>
              </a:rPr>
              <a:t>́ postupy u pacientů s idiopatickou </a:t>
            </a:r>
            <a:r>
              <a:rPr lang="cs-CZ" sz="1800" dirty="0" err="1">
                <a:effectLst/>
                <a:latin typeface="TimesNewRomanPSMT"/>
              </a:rPr>
              <a:t>skoliózou</a:t>
            </a:r>
            <a:r>
              <a:rPr lang="cs-CZ" sz="1800" dirty="0">
                <a:effectLst/>
                <a:latin typeface="TimesNewRomanPSMT"/>
              </a:rPr>
              <a:t>. </a:t>
            </a:r>
            <a:r>
              <a:rPr lang="cs-CZ" sz="1800" i="1" dirty="0">
                <a:effectLst/>
                <a:latin typeface="TimesNewRomanPS"/>
              </a:rPr>
              <a:t>Pediatrie pro praxi, 5, </a:t>
            </a:r>
            <a:r>
              <a:rPr lang="cs-CZ" sz="1800" dirty="0">
                <a:effectLst/>
                <a:latin typeface="TimesNewRomanPSMT"/>
              </a:rPr>
              <a:t>243–247. </a:t>
            </a:r>
            <a:endParaRPr lang="cs-CZ" dirty="0"/>
          </a:p>
          <a:p>
            <a:r>
              <a:rPr lang="cs-CZ" sz="1800" dirty="0" err="1">
                <a:effectLst/>
                <a:latin typeface="TimesNewRomanPSMT"/>
              </a:rPr>
              <a:t>Kolár</a:t>
            </a:r>
            <a:r>
              <a:rPr lang="cs-CZ" sz="1800" dirty="0">
                <a:effectLst/>
                <a:latin typeface="TimesNewRomanPSMT"/>
              </a:rPr>
              <a:t>̌, P. (2006). </a:t>
            </a:r>
            <a:r>
              <a:rPr lang="cs-CZ" sz="1800" dirty="0" err="1">
                <a:effectLst/>
                <a:latin typeface="TimesNewRomanPSMT"/>
              </a:rPr>
              <a:t>Vertebrogenni</a:t>
            </a:r>
            <a:r>
              <a:rPr lang="cs-CZ" sz="1800" dirty="0">
                <a:effectLst/>
                <a:latin typeface="TimesNewRomanPSMT"/>
              </a:rPr>
              <a:t>́ </a:t>
            </a:r>
            <a:r>
              <a:rPr lang="cs-CZ" sz="1800" dirty="0" err="1">
                <a:effectLst/>
                <a:latin typeface="TimesNewRomanPSMT"/>
              </a:rPr>
              <a:t>obtíže</a:t>
            </a:r>
            <a:r>
              <a:rPr lang="cs-CZ" sz="1800" dirty="0">
                <a:effectLst/>
                <a:latin typeface="TimesNewRomanPSMT"/>
              </a:rPr>
              <a:t> a </a:t>
            </a:r>
            <a:r>
              <a:rPr lang="cs-CZ" sz="1800" dirty="0" err="1">
                <a:effectLst/>
                <a:latin typeface="TimesNewRomanPSMT"/>
              </a:rPr>
              <a:t>stabilizačni</a:t>
            </a:r>
            <a:r>
              <a:rPr lang="cs-CZ" sz="1800" dirty="0">
                <a:effectLst/>
                <a:latin typeface="TimesNewRomanPSMT"/>
              </a:rPr>
              <a:t>́ funkce svalu – diagnostika. </a:t>
            </a:r>
            <a:r>
              <a:rPr lang="cs-CZ" sz="1800" i="1" dirty="0">
                <a:effectLst/>
                <a:latin typeface="TimesNewRomanPS"/>
              </a:rPr>
              <a:t>Rehabilitace a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lékařstvi</a:t>
            </a:r>
            <a:r>
              <a:rPr lang="cs-CZ" sz="1800" i="1" dirty="0">
                <a:effectLst/>
                <a:latin typeface="TimesNewRomanPS"/>
              </a:rPr>
              <a:t>́, 13, </a:t>
            </a:r>
            <a:r>
              <a:rPr lang="cs-CZ" sz="1800" dirty="0">
                <a:effectLst/>
                <a:latin typeface="TimesNewRomanPSMT"/>
              </a:rPr>
              <a:t>155–170. </a:t>
            </a:r>
            <a:endParaRPr lang="cs-CZ" dirty="0"/>
          </a:p>
          <a:p>
            <a:r>
              <a:rPr lang="cs-CZ" sz="1800" dirty="0" err="1">
                <a:effectLst/>
                <a:latin typeface="TimesNewRomanPSMT"/>
              </a:rPr>
              <a:t>Kolár</a:t>
            </a:r>
            <a:r>
              <a:rPr lang="cs-CZ" sz="1800" dirty="0">
                <a:effectLst/>
                <a:latin typeface="TimesNewRomanPSMT"/>
              </a:rPr>
              <a:t>̌, P. et al. (2009). </a:t>
            </a:r>
            <a:r>
              <a:rPr lang="cs-CZ" sz="1800" i="1" dirty="0">
                <a:effectLst/>
                <a:latin typeface="TimesNewRomanPS"/>
              </a:rPr>
              <a:t>Rehabilitace v </a:t>
            </a:r>
            <a:r>
              <a:rPr lang="cs-CZ" sz="1800" i="1" dirty="0" err="1">
                <a:effectLst/>
                <a:latin typeface="TimesNewRomanPS"/>
              </a:rPr>
              <a:t>klinicke</a:t>
            </a:r>
            <a:r>
              <a:rPr lang="cs-CZ" sz="1800" i="1" dirty="0">
                <a:effectLst/>
                <a:latin typeface="TimesNewRomanPS"/>
              </a:rPr>
              <a:t>́ praxi. </a:t>
            </a:r>
            <a:r>
              <a:rPr lang="cs-CZ" sz="1800" dirty="0">
                <a:effectLst/>
                <a:latin typeface="TimesNewRomanPSMT"/>
              </a:rPr>
              <a:t>Praha: </a:t>
            </a:r>
            <a:r>
              <a:rPr lang="cs-CZ" sz="1800" dirty="0" err="1">
                <a:effectLst/>
                <a:latin typeface="TimesNewRomanPSMT"/>
              </a:rPr>
              <a:t>Galén</a:t>
            </a:r>
            <a:r>
              <a:rPr lang="cs-CZ" sz="1800" dirty="0">
                <a:effectLst/>
                <a:latin typeface="TimesNewRomanPSMT"/>
              </a:rPr>
              <a:t>.</a:t>
            </a:r>
            <a:endParaRPr lang="cs-CZ" sz="1800" dirty="0">
              <a:latin typeface="TimesNewRomanPSMT"/>
            </a:endParaRPr>
          </a:p>
          <a:p>
            <a:r>
              <a:rPr lang="cs-CZ" sz="1800" dirty="0" err="1">
                <a:effectLst/>
                <a:latin typeface="TimesNewRomanPSMT"/>
              </a:rPr>
              <a:t>ewit</a:t>
            </a:r>
            <a:r>
              <a:rPr lang="cs-CZ" sz="1800" dirty="0">
                <a:effectLst/>
                <a:latin typeface="TimesNewRomanPSMT"/>
              </a:rPr>
              <a:t>, K. (2001). Rehabilitace u </a:t>
            </a:r>
            <a:r>
              <a:rPr lang="cs-CZ" sz="1800" dirty="0" err="1">
                <a:effectLst/>
                <a:latin typeface="TimesNewRomanPSMT"/>
              </a:rPr>
              <a:t>bolestivých</a:t>
            </a:r>
            <a:r>
              <a:rPr lang="cs-CZ" sz="1800" dirty="0">
                <a:effectLst/>
                <a:latin typeface="TimesNewRomanPSMT"/>
              </a:rPr>
              <a:t> poruch </a:t>
            </a:r>
            <a:r>
              <a:rPr lang="cs-CZ" sz="1800" dirty="0" err="1">
                <a:effectLst/>
                <a:latin typeface="TimesNewRomanPSMT"/>
              </a:rPr>
              <a:t>pohybove</a:t>
            </a:r>
            <a:r>
              <a:rPr lang="cs-CZ" sz="1800" dirty="0">
                <a:effectLst/>
                <a:latin typeface="TimesNewRomanPSMT"/>
              </a:rPr>
              <a:t>́ soustavy. </a:t>
            </a:r>
            <a:r>
              <a:rPr lang="cs-CZ" sz="1800" i="1" dirty="0">
                <a:effectLst/>
                <a:latin typeface="TimesNewRomanPS"/>
              </a:rPr>
              <a:t>Rehabilitace a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lékařstvi</a:t>
            </a:r>
            <a:r>
              <a:rPr lang="cs-CZ" sz="1800" i="1" dirty="0">
                <a:effectLst/>
                <a:latin typeface="TimesNewRomanPS"/>
              </a:rPr>
              <a:t>́, 8, </a:t>
            </a:r>
            <a:r>
              <a:rPr lang="cs-CZ" sz="1800" dirty="0">
                <a:effectLst/>
                <a:latin typeface="TimesNewRomanPSMT"/>
              </a:rPr>
              <a:t>4–17. </a:t>
            </a:r>
            <a:endParaRPr lang="cs-CZ" dirty="0"/>
          </a:p>
          <a:p>
            <a:r>
              <a:rPr lang="cs-CZ" sz="1800" dirty="0" err="1">
                <a:effectLst/>
                <a:latin typeface="TimesNewRomanPSMT"/>
              </a:rPr>
              <a:t>Lewit</a:t>
            </a:r>
            <a:r>
              <a:rPr lang="cs-CZ" sz="1800" dirty="0">
                <a:effectLst/>
                <a:latin typeface="TimesNewRomanPSMT"/>
              </a:rPr>
              <a:t>, K. (2003). </a:t>
            </a:r>
            <a:r>
              <a:rPr lang="cs-CZ" sz="1800" i="1" dirty="0" err="1">
                <a:effectLst/>
                <a:latin typeface="TimesNewRomanPS"/>
              </a:rPr>
              <a:t>Manipulačni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léčba</a:t>
            </a:r>
            <a:r>
              <a:rPr lang="cs-CZ" sz="1800" i="1" dirty="0">
                <a:effectLst/>
                <a:latin typeface="TimesNewRomanPS"/>
              </a:rPr>
              <a:t> v </a:t>
            </a:r>
            <a:r>
              <a:rPr lang="cs-CZ" sz="1800" i="1" dirty="0" err="1">
                <a:effectLst/>
                <a:latin typeface="TimesNewRomanPS"/>
              </a:rPr>
              <a:t>myoskeletálni</a:t>
            </a:r>
            <a:r>
              <a:rPr lang="cs-CZ" sz="1800" i="1" dirty="0">
                <a:effectLst/>
                <a:latin typeface="TimesNewRomanPS"/>
              </a:rPr>
              <a:t>́ </a:t>
            </a:r>
            <a:r>
              <a:rPr lang="cs-CZ" sz="1800" i="1" dirty="0" err="1">
                <a:effectLst/>
                <a:latin typeface="TimesNewRomanPS"/>
              </a:rPr>
              <a:t>medicíne</a:t>
            </a:r>
            <a:r>
              <a:rPr lang="cs-CZ" sz="1800" i="1" dirty="0">
                <a:effectLst/>
                <a:latin typeface="TimesNewRomanPS"/>
              </a:rPr>
              <a:t>̌ </a:t>
            </a:r>
            <a:r>
              <a:rPr lang="cs-CZ" sz="1800" dirty="0">
                <a:effectLst/>
                <a:latin typeface="TimesNewRomanPSMT"/>
              </a:rPr>
              <a:t>(5th </a:t>
            </a:r>
            <a:r>
              <a:rPr lang="cs-CZ" sz="1800" dirty="0" err="1">
                <a:effectLst/>
                <a:latin typeface="TimesNewRomanPSMT"/>
              </a:rPr>
              <a:t>ed</a:t>
            </a:r>
            <a:r>
              <a:rPr lang="cs-CZ" sz="1800" dirty="0">
                <a:effectLst/>
                <a:latin typeface="TimesNewRomanPSMT"/>
              </a:rPr>
              <a:t>.). Praha: </a:t>
            </a:r>
            <a:r>
              <a:rPr lang="cs-CZ" sz="1800" dirty="0" err="1">
                <a:effectLst/>
                <a:latin typeface="TimesNewRomanPSMT"/>
              </a:rPr>
              <a:t>Sdělovaci</a:t>
            </a:r>
            <a:r>
              <a:rPr lang="cs-CZ" sz="1800" dirty="0">
                <a:effectLst/>
                <a:latin typeface="TimesNewRomanPSMT"/>
              </a:rPr>
              <a:t>́ technika ve </a:t>
            </a:r>
            <a:r>
              <a:rPr lang="cs-CZ" sz="1800" dirty="0" err="1">
                <a:effectLst/>
                <a:latin typeface="TimesNewRomanPSMT"/>
              </a:rPr>
              <a:t>spolupráci</a:t>
            </a:r>
            <a:r>
              <a:rPr lang="cs-CZ" sz="1800" dirty="0">
                <a:effectLst/>
                <a:latin typeface="TimesNewRomanPSMT"/>
              </a:rPr>
              <a:t> s </a:t>
            </a:r>
            <a:r>
              <a:rPr lang="cs-CZ" sz="1800" dirty="0" err="1">
                <a:effectLst/>
                <a:latin typeface="TimesNewRomanPSMT"/>
              </a:rPr>
              <a:t>Českou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lékařskou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společnosti</a:t>
            </a:r>
            <a:r>
              <a:rPr lang="cs-CZ" sz="1800" dirty="0">
                <a:effectLst/>
                <a:latin typeface="TimesNewRomanPSMT"/>
              </a:rPr>
              <a:t>́ J. E. </a:t>
            </a:r>
            <a:r>
              <a:rPr lang="cs-CZ" sz="1800" dirty="0" err="1">
                <a:effectLst/>
                <a:latin typeface="TimesNewRomanPSMT"/>
              </a:rPr>
              <a:t>Purkyne</a:t>
            </a:r>
            <a:r>
              <a:rPr lang="cs-CZ" sz="1800" dirty="0">
                <a:effectLst/>
                <a:latin typeface="TimesNewRomanPSMT"/>
              </a:rPr>
              <a:t>̌. </a:t>
            </a:r>
            <a:endParaRPr lang="cs-CZ" dirty="0"/>
          </a:p>
          <a:p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32665727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E70C3C7-BB9B-A240-C6FE-A03B412AFBE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61</a:t>
            </a:fld>
            <a:endParaRPr lang="cs-CZ" altLang="cs-CZ" dirty="0"/>
          </a:p>
        </p:txBody>
      </p:sp>
      <p:sp>
        <p:nvSpPr>
          <p:cNvPr id="5" name="Zástupný obsah 4">
            <a:extLst>
              <a:ext uri="{FF2B5EF4-FFF2-40B4-BE49-F238E27FC236}">
                <a16:creationId xmlns:a16="http://schemas.microsoft.com/office/drawing/2014/main" id="{E25700E3-8C64-A548-19D3-0187EC605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1800" dirty="0" err="1">
                <a:effectLst/>
                <a:latin typeface="TimesNewRomanPSMT"/>
              </a:rPr>
              <a:t>Poděbradska</a:t>
            </a:r>
            <a:r>
              <a:rPr lang="cs-CZ" sz="1800" dirty="0">
                <a:effectLst/>
                <a:latin typeface="TimesNewRomanPSMT"/>
              </a:rPr>
              <a:t>́, R., </a:t>
            </a:r>
            <a:r>
              <a:rPr lang="cs-CZ" sz="1800" dirty="0" err="1">
                <a:effectLst/>
                <a:latin typeface="TimesNewRomanPSMT"/>
              </a:rPr>
              <a:t>Řezaninova</a:t>
            </a:r>
            <a:r>
              <a:rPr lang="cs-CZ" sz="1800" dirty="0">
                <a:effectLst/>
                <a:latin typeface="TimesNewRomanPSMT"/>
              </a:rPr>
              <a:t>́, J., Moc </a:t>
            </a:r>
            <a:r>
              <a:rPr lang="cs-CZ" sz="1800" dirty="0" err="1">
                <a:effectLst/>
                <a:latin typeface="TimesNewRomanPSMT"/>
              </a:rPr>
              <a:t>Králova</a:t>
            </a:r>
            <a:r>
              <a:rPr lang="cs-CZ" sz="1800" dirty="0">
                <a:effectLst/>
                <a:latin typeface="TimesNewRomanPSMT"/>
              </a:rPr>
              <a:t>́, D., Machová, L., &amp; </a:t>
            </a:r>
            <a:r>
              <a:rPr lang="cs-CZ" sz="1800" dirty="0" err="1">
                <a:effectLst/>
                <a:latin typeface="TimesNewRomanPSMT"/>
              </a:rPr>
              <a:t>Vysoky</a:t>
            </a:r>
            <a:r>
              <a:rPr lang="cs-CZ" sz="1800" dirty="0">
                <a:effectLst/>
                <a:latin typeface="TimesNewRomanPSMT"/>
              </a:rPr>
              <a:t>́, R. (2017). </a:t>
            </a:r>
            <a:r>
              <a:rPr lang="cs-CZ" sz="1800" dirty="0" err="1">
                <a:effectLst/>
                <a:latin typeface="TimesNewRomanPSMT"/>
              </a:rPr>
              <a:t>Nejčastěji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indikovane</a:t>
            </a:r>
            <a:r>
              <a:rPr lang="cs-CZ" sz="1800" dirty="0">
                <a:effectLst/>
                <a:latin typeface="TimesNewRomanPSMT"/>
              </a:rPr>
              <a:t>́ metody </a:t>
            </a:r>
            <a:r>
              <a:rPr lang="cs-CZ" sz="1800" dirty="0" err="1">
                <a:effectLst/>
                <a:latin typeface="TimesNewRomanPSMT"/>
              </a:rPr>
              <a:t>fyzikálni</a:t>
            </a:r>
            <a:r>
              <a:rPr lang="cs-CZ" sz="1800" dirty="0">
                <a:effectLst/>
                <a:latin typeface="TimesNewRomanPSMT"/>
              </a:rPr>
              <a:t>́ terapie u </a:t>
            </a:r>
            <a:r>
              <a:rPr lang="cs-CZ" sz="1800" dirty="0" err="1">
                <a:effectLst/>
                <a:latin typeface="TimesNewRomanPSMT"/>
              </a:rPr>
              <a:t>funkčních</a:t>
            </a:r>
            <a:r>
              <a:rPr lang="cs-CZ" sz="1800" dirty="0">
                <a:effectLst/>
                <a:latin typeface="TimesNewRomanPSMT"/>
              </a:rPr>
              <a:t> poruch </a:t>
            </a:r>
            <a:r>
              <a:rPr lang="cs-CZ" sz="1800" dirty="0" err="1">
                <a:effectLst/>
                <a:latin typeface="TimesNewRomanPSMT"/>
              </a:rPr>
              <a:t>pohybového</a:t>
            </a:r>
            <a:r>
              <a:rPr lang="cs-CZ" sz="1800" dirty="0">
                <a:effectLst/>
                <a:latin typeface="TimesNewRomanPSMT"/>
              </a:rPr>
              <a:t> </a:t>
            </a:r>
            <a:r>
              <a:rPr lang="cs-CZ" sz="1800" dirty="0" err="1">
                <a:effectLst/>
                <a:latin typeface="TimesNewRomanPSMT"/>
              </a:rPr>
              <a:t>systému</a:t>
            </a:r>
            <a:r>
              <a:rPr lang="cs-CZ" sz="1800" dirty="0">
                <a:effectLst/>
                <a:latin typeface="TimesNewRomanPSMT"/>
              </a:rPr>
              <a:t>. </a:t>
            </a:r>
            <a:r>
              <a:rPr lang="cs-CZ" sz="1800" i="1" dirty="0" err="1">
                <a:effectLst/>
                <a:latin typeface="TimesNewRomanPS"/>
              </a:rPr>
              <a:t>Rehabilitácia</a:t>
            </a:r>
            <a:r>
              <a:rPr lang="cs-CZ" sz="1800" i="1" dirty="0">
                <a:effectLst/>
                <a:latin typeface="TimesNewRomanPS"/>
              </a:rPr>
              <a:t>, 54, </a:t>
            </a:r>
            <a:r>
              <a:rPr lang="cs-CZ" sz="1800" dirty="0">
                <a:effectLst/>
                <a:latin typeface="TimesNewRomanPSMT"/>
              </a:rPr>
              <a:t>199–204.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 err="1">
                <a:effectLst/>
                <a:latin typeface="TimesNewRomanPSMT"/>
              </a:rPr>
              <a:t>Poděbradsky</a:t>
            </a:r>
            <a:r>
              <a:rPr lang="cs-CZ" sz="1800" dirty="0">
                <a:effectLst/>
                <a:latin typeface="TimesNewRomanPSMT"/>
              </a:rPr>
              <a:t>́, J., &amp; </a:t>
            </a:r>
            <a:r>
              <a:rPr lang="cs-CZ" sz="1800" dirty="0" err="1">
                <a:effectLst/>
                <a:latin typeface="TimesNewRomanPSMT"/>
              </a:rPr>
              <a:t>Poděbradska</a:t>
            </a:r>
            <a:r>
              <a:rPr lang="cs-CZ" sz="1800" dirty="0">
                <a:effectLst/>
                <a:latin typeface="TimesNewRomanPSMT"/>
              </a:rPr>
              <a:t>́, R. (2009). </a:t>
            </a:r>
            <a:r>
              <a:rPr lang="cs-CZ" sz="1800" i="1" dirty="0" err="1">
                <a:effectLst/>
                <a:latin typeface="TimesNewRomanPS"/>
              </a:rPr>
              <a:t>Fyzikálni</a:t>
            </a:r>
            <a:r>
              <a:rPr lang="cs-CZ" sz="1800" i="1" dirty="0">
                <a:effectLst/>
                <a:latin typeface="TimesNewRomanPS"/>
              </a:rPr>
              <a:t>́ terapie – </a:t>
            </a:r>
            <a:r>
              <a:rPr lang="cs-CZ" sz="1800" i="1" dirty="0" err="1">
                <a:effectLst/>
                <a:latin typeface="TimesNewRomanPS"/>
              </a:rPr>
              <a:t>manuál</a:t>
            </a:r>
            <a:r>
              <a:rPr lang="cs-CZ" sz="1800" i="1" dirty="0">
                <a:effectLst/>
                <a:latin typeface="TimesNewRomanPS"/>
              </a:rPr>
              <a:t> a algoritmy</a:t>
            </a:r>
            <a:r>
              <a:rPr lang="cs-CZ" sz="1800" dirty="0">
                <a:effectLst/>
                <a:latin typeface="TimesNewRomanPSMT"/>
              </a:rPr>
              <a:t>. Praha: Grada </a:t>
            </a:r>
            <a:r>
              <a:rPr lang="cs-CZ" sz="1800" dirty="0" err="1">
                <a:effectLst/>
                <a:latin typeface="TimesNewRomanPSMT"/>
              </a:rPr>
              <a:t>Publishing</a:t>
            </a:r>
            <a:r>
              <a:rPr lang="cs-CZ" sz="1800" dirty="0">
                <a:effectLst/>
                <a:latin typeface="TimesNewRomanPSMT"/>
              </a:rPr>
              <a:t>.</a:t>
            </a:r>
          </a:p>
          <a:p>
            <a:r>
              <a:rPr lang="cs-CZ" sz="1800" dirty="0">
                <a:latin typeface="TimesNewRomanPSMT"/>
              </a:rPr>
              <a:t>Poděbradská – Komplexní kineziologický rozbor (2019)</a:t>
            </a:r>
            <a:endParaRPr lang="cs-CZ" sz="1800" dirty="0">
              <a:effectLst/>
              <a:latin typeface="TimesNewRomanPSMT"/>
            </a:endParaRPr>
          </a:p>
          <a:p>
            <a:r>
              <a:rPr lang="cs-CZ" sz="1800" dirty="0" err="1">
                <a:effectLst/>
                <a:latin typeface="TimesNewRomanPSMT"/>
              </a:rPr>
              <a:t>Skaličkova</a:t>
            </a:r>
            <a:r>
              <a:rPr lang="cs-CZ" sz="1800" dirty="0">
                <a:effectLst/>
                <a:latin typeface="TimesNewRomanPSMT"/>
              </a:rPr>
              <a:t>́-</a:t>
            </a:r>
            <a:r>
              <a:rPr lang="cs-CZ" sz="1800" dirty="0" err="1">
                <a:effectLst/>
                <a:latin typeface="TimesNewRomanPSMT"/>
              </a:rPr>
              <a:t>Kováčikova</a:t>
            </a:r>
            <a:r>
              <a:rPr lang="cs-CZ" sz="1800" dirty="0">
                <a:effectLst/>
                <a:latin typeface="TimesNewRomanPSMT"/>
              </a:rPr>
              <a:t>́, V. (2017). </a:t>
            </a:r>
            <a:r>
              <a:rPr lang="cs-CZ" sz="1800" i="1" dirty="0">
                <a:effectLst/>
                <a:latin typeface="TimesNewRomanPS"/>
              </a:rPr>
              <a:t>Diagnostika a terapie </a:t>
            </a:r>
            <a:r>
              <a:rPr lang="cs-CZ" sz="1800" i="1" dirty="0" err="1">
                <a:effectLst/>
                <a:latin typeface="TimesNewRomanPS"/>
              </a:rPr>
              <a:t>hybných</a:t>
            </a:r>
            <a:r>
              <a:rPr lang="cs-CZ" sz="1800" i="1" dirty="0">
                <a:effectLst/>
                <a:latin typeface="TimesNewRomanPS"/>
              </a:rPr>
              <a:t> poruch dle Vojty. </a:t>
            </a:r>
            <a:r>
              <a:rPr lang="cs-CZ" sz="1800" dirty="0">
                <a:effectLst/>
                <a:latin typeface="TimesNewRomanPSMT"/>
              </a:rPr>
              <a:t>Olomouc: RL-CORPUS.</a:t>
            </a:r>
            <a:br>
              <a:rPr lang="cs-CZ" sz="1800" dirty="0">
                <a:effectLst/>
                <a:latin typeface="TimesNewRomanPSMT"/>
              </a:rPr>
            </a:br>
            <a:r>
              <a:rPr lang="cs-CZ" sz="1800" dirty="0">
                <a:effectLst/>
                <a:latin typeface="TimesNewRomanPSMT"/>
                <a:hlinkClick r:id="rId2"/>
              </a:rPr>
              <a:t>https://pubmed.ncbi.nlm.nih.gov/27296946/</a:t>
            </a:r>
            <a:endParaRPr lang="cs-CZ" sz="1800" dirty="0">
              <a:effectLst/>
              <a:latin typeface="TimesNewRomanPSMT"/>
            </a:endParaRPr>
          </a:p>
          <a:p>
            <a:r>
              <a:rPr lang="cs-CZ" sz="1400" dirty="0"/>
              <a:t>https://</a:t>
            </a:r>
            <a:r>
              <a:rPr lang="cs-CZ" sz="1400" dirty="0" err="1"/>
              <a:t>pubmed.ncbi.nlm.nih.gov</a:t>
            </a:r>
            <a:r>
              <a:rPr lang="cs-CZ" sz="1400"/>
              <a:t>/37175845/</a:t>
            </a:r>
            <a:endParaRPr lang="cs-CZ" sz="1400" dirty="0"/>
          </a:p>
          <a:p>
            <a:br>
              <a:rPr lang="cs-CZ" sz="1800" dirty="0">
                <a:effectLst/>
                <a:latin typeface="TimesNewRomanPSMT"/>
              </a:rPr>
            </a:br>
            <a:r>
              <a:rPr lang="cs-CZ" sz="1800" b="1" dirty="0" err="1">
                <a:effectLst/>
                <a:latin typeface="TimesNewRomanPSMT"/>
              </a:rPr>
              <a:t>TrPs</a:t>
            </a:r>
            <a:r>
              <a:rPr lang="cs-CZ" sz="1800" b="1" dirty="0">
                <a:effectLst/>
                <a:latin typeface="TimesNewRomanPSMT"/>
              </a:rPr>
              <a:t> – článek + diskuze: </a:t>
            </a:r>
            <a:r>
              <a:rPr lang="cs-CZ" sz="1800" dirty="0">
                <a:effectLst/>
                <a:latin typeface="TimesNewRomanPSMT"/>
              </a:rPr>
              <a:t>https://</a:t>
            </a:r>
            <a:r>
              <a:rPr lang="cs-CZ" sz="1800" dirty="0" err="1">
                <a:effectLst/>
                <a:latin typeface="TimesNewRomanPSMT"/>
              </a:rPr>
              <a:t>pubmed.ncbi.nlm.nih.gov</a:t>
            </a:r>
            <a:r>
              <a:rPr lang="cs-CZ" sz="1800" dirty="0">
                <a:effectLst/>
                <a:latin typeface="TimesNewRomanPSMT"/>
              </a:rPr>
              <a:t>/25477053/</a:t>
            </a:r>
            <a:endParaRPr lang="cs-CZ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40934457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A9321601-31EA-12D2-DD2C-5D8C2A3B5081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7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2828D5B9-3B7A-404A-297D-20D30999D7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Záněty a infekce </a:t>
            </a:r>
          </a:p>
        </p:txBody>
      </p:sp>
      <p:pic>
        <p:nvPicPr>
          <p:cNvPr id="3074" name="Picture 2" descr="Rheumatoid arthritis (musculoskeletal manifestations) | Radiology Reference  Article | Radiopaedia.org">
            <a:extLst>
              <a:ext uri="{FF2B5EF4-FFF2-40B4-BE49-F238E27FC236}">
                <a16:creationId xmlns:a16="http://schemas.microsoft.com/office/drawing/2014/main" id="{642CE4F7-B347-2A46-F988-75CDFE68FB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00" y="1725769"/>
            <a:ext cx="3847777" cy="3847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64948E0-51CC-DAFE-5448-4CE82C9EAA94}"/>
              </a:ext>
            </a:extLst>
          </p:cNvPr>
          <p:cNvSpPr txBox="1"/>
          <p:nvPr/>
        </p:nvSpPr>
        <p:spPr>
          <a:xfrm>
            <a:off x="499500" y="5573546"/>
            <a:ext cx="38477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radiopaedia.org</a:t>
            </a:r>
            <a:r>
              <a:rPr lang="cs-CZ" sz="1000" dirty="0"/>
              <a:t>/</a:t>
            </a:r>
            <a:r>
              <a:rPr lang="cs-CZ" sz="1000" dirty="0" err="1"/>
              <a:t>articles</a:t>
            </a:r>
            <a:r>
              <a:rPr lang="cs-CZ" sz="1000" dirty="0"/>
              <a:t>/rheumatoid-arthritis-musculoskeletal-manifestations-2</a:t>
            </a:r>
          </a:p>
        </p:txBody>
      </p:sp>
      <p:pic>
        <p:nvPicPr>
          <p:cNvPr id="3076" name="Picture 4" descr="Obrna lícního nervu (paréza nervi facialis, Bellova obrna)">
            <a:extLst>
              <a:ext uri="{FF2B5EF4-FFF2-40B4-BE49-F238E27FC236}">
                <a16:creationId xmlns:a16="http://schemas.microsoft.com/office/drawing/2014/main" id="{6AAA32A7-79AE-6E04-A11D-D029F0F521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2586"/>
            <a:ext cx="4308810" cy="57486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CD058F77-8F0C-5298-E933-35EC23C70C0D}"/>
              </a:ext>
            </a:extLst>
          </p:cNvPr>
          <p:cNvSpPr txBox="1"/>
          <p:nvPr/>
        </p:nvSpPr>
        <p:spPr>
          <a:xfrm>
            <a:off x="4572000" y="5839654"/>
            <a:ext cx="2736761" cy="253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https://aku-</a:t>
            </a:r>
            <a:r>
              <a:rPr lang="cs-CZ" sz="1050" dirty="0" err="1"/>
              <a:t>fyzio.cz</a:t>
            </a:r>
            <a:r>
              <a:rPr lang="cs-CZ" sz="1050" dirty="0"/>
              <a:t>/obrna-</a:t>
            </a:r>
            <a:r>
              <a:rPr lang="cs-CZ" sz="1050" dirty="0" err="1"/>
              <a:t>licniho</a:t>
            </a:r>
            <a:r>
              <a:rPr lang="cs-CZ" sz="1050" dirty="0"/>
              <a:t>-nervu/</a:t>
            </a:r>
          </a:p>
        </p:txBody>
      </p:sp>
    </p:spTree>
    <p:extLst>
      <p:ext uri="{BB962C8B-B14F-4D97-AF65-F5344CB8AC3E}">
        <p14:creationId xmlns:p14="http://schemas.microsoft.com/office/powerpoint/2010/main" val="36599730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DBEC248-6D5C-2985-5543-E459096ED1B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8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53E766FA-5386-3941-6C3A-DA26EEA9A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9500" y="877717"/>
            <a:ext cx="4495639" cy="1258877"/>
          </a:xfrm>
        </p:spPr>
        <p:txBody>
          <a:bodyPr/>
          <a:lstStyle/>
          <a:p>
            <a:r>
              <a:rPr lang="cs-CZ" dirty="0"/>
              <a:t>Systémová a metabolická onemocnění</a:t>
            </a:r>
          </a:p>
        </p:txBody>
      </p:sp>
      <p:pic>
        <p:nvPicPr>
          <p:cNvPr id="4098" name="Picture 2" descr="Preoperative X-ray of the typical hemophiliac arthropathy of the right... |  Download Scientific Diagram">
            <a:extLst>
              <a:ext uri="{FF2B5EF4-FFF2-40B4-BE49-F238E27FC236}">
                <a16:creationId xmlns:a16="http://schemas.microsoft.com/office/drawing/2014/main" id="{53998EFA-0F7C-8EA7-540A-BD959352C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7" r="14041"/>
          <a:stretch/>
        </p:blipFill>
        <p:spPr bwMode="auto">
          <a:xfrm>
            <a:off x="297877" y="2554053"/>
            <a:ext cx="4288665" cy="26986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3CFC15AB-C4DB-5FC6-2669-1744355726B6}"/>
              </a:ext>
            </a:extLst>
          </p:cNvPr>
          <p:cNvSpPr txBox="1"/>
          <p:nvPr/>
        </p:nvSpPr>
        <p:spPr>
          <a:xfrm>
            <a:off x="310500" y="5252713"/>
            <a:ext cx="43831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00" dirty="0"/>
              <a:t>https://</a:t>
            </a:r>
            <a:r>
              <a:rPr lang="cs-CZ" sz="1000" dirty="0" err="1"/>
              <a:t>www.researchgate.net</a:t>
            </a:r>
            <a:r>
              <a:rPr lang="cs-CZ" sz="1000" dirty="0"/>
              <a:t>/</a:t>
            </a:r>
            <a:r>
              <a:rPr lang="cs-CZ" sz="1000" dirty="0" err="1"/>
              <a:t>figure</a:t>
            </a:r>
            <a:r>
              <a:rPr lang="cs-CZ" sz="1000" dirty="0"/>
              <a:t>/Preoperative-X-ray-of-the-typical-hemophiliac-arthropathy-of-the-right-knee-with_fig1_325309365</a:t>
            </a:r>
          </a:p>
        </p:txBody>
      </p:sp>
      <p:pic>
        <p:nvPicPr>
          <p:cNvPr id="8" name="Picture 4" descr="Diagnosis and treatment of articular manifestations of systemic lupus  erythematosus | Revista Colombiana de Reumatología">
            <a:extLst>
              <a:ext uri="{FF2B5EF4-FFF2-40B4-BE49-F238E27FC236}">
                <a16:creationId xmlns:a16="http://schemas.microsoft.com/office/drawing/2014/main" id="{AE222685-EB10-2E87-96C3-F6117AA36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7864" y="204845"/>
            <a:ext cx="4048259" cy="5694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90150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00587DF3-E7C4-280C-025A-5CA3A417C58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9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72CB22CA-D1BE-CDCB-E5DA-4A7174D66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Degenerativní změny</a:t>
            </a:r>
          </a:p>
        </p:txBody>
      </p:sp>
      <p:pic>
        <p:nvPicPr>
          <p:cNvPr id="5122" name="Picture 2" descr="Japan Orthopaedic Association (JOA) staging criterion: joint space |  Download Scientific Diagram">
            <a:extLst>
              <a:ext uri="{FF2B5EF4-FFF2-40B4-BE49-F238E27FC236}">
                <a16:creationId xmlns:a16="http://schemas.microsoft.com/office/drawing/2014/main" id="{793A4B14-F767-F399-2440-ED8BEADF99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380" r="51696"/>
          <a:stretch/>
        </p:blipFill>
        <p:spPr bwMode="auto">
          <a:xfrm>
            <a:off x="499500" y="1257105"/>
            <a:ext cx="3104721" cy="246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A5DD286E-7631-BA9A-D140-2231EF1074C3}"/>
              </a:ext>
            </a:extLst>
          </p:cNvPr>
          <p:cNvSpPr txBox="1"/>
          <p:nvPr/>
        </p:nvSpPr>
        <p:spPr>
          <a:xfrm>
            <a:off x="405000" y="6314030"/>
            <a:ext cx="3651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900" dirty="0"/>
              <a:t>https://</a:t>
            </a:r>
            <a:r>
              <a:rPr lang="cs-CZ" sz="900" dirty="0" err="1"/>
              <a:t>www.researchgate.net</a:t>
            </a:r>
            <a:r>
              <a:rPr lang="cs-CZ" sz="900" dirty="0"/>
              <a:t>/</a:t>
            </a:r>
            <a:r>
              <a:rPr lang="cs-CZ" sz="900" dirty="0" err="1"/>
              <a:t>figure</a:t>
            </a:r>
            <a:r>
              <a:rPr lang="cs-CZ" sz="900" dirty="0"/>
              <a:t>/Japan-Orthopaedic-Association-JOA-staging-criterion-joint-space_fig2_51641895</a:t>
            </a:r>
          </a:p>
        </p:txBody>
      </p:sp>
      <p:pic>
        <p:nvPicPr>
          <p:cNvPr id="5124" name="Picture 4" descr="A, MRI scans of a male patient with cervical spondylosis at 2... | Download  Scientific Diagram">
            <a:extLst>
              <a:ext uri="{FF2B5EF4-FFF2-40B4-BE49-F238E27FC236}">
                <a16:creationId xmlns:a16="http://schemas.microsoft.com/office/drawing/2014/main" id="{31B8756C-9CD0-044B-79C8-67E17D9F8F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612"/>
          <a:stretch/>
        </p:blipFill>
        <p:spPr bwMode="auto">
          <a:xfrm>
            <a:off x="4628258" y="167024"/>
            <a:ext cx="3684257" cy="543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Japan Orthopaedic Association (JOA) staging criterion: joint space |  Download Scientific Diagram">
            <a:extLst>
              <a:ext uri="{FF2B5EF4-FFF2-40B4-BE49-F238E27FC236}">
                <a16:creationId xmlns:a16="http://schemas.microsoft.com/office/drawing/2014/main" id="{48B7C94B-335C-995A-0830-C614CEC6F2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71" t="53094" r="-675" b="-714"/>
          <a:stretch/>
        </p:blipFill>
        <p:spPr bwMode="auto">
          <a:xfrm>
            <a:off x="499499" y="3760003"/>
            <a:ext cx="3104721" cy="246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05B2E63C-748E-E0A9-14CD-9994486BBBB1}"/>
              </a:ext>
            </a:extLst>
          </p:cNvPr>
          <p:cNvSpPr txBox="1"/>
          <p:nvPr/>
        </p:nvSpPr>
        <p:spPr>
          <a:xfrm>
            <a:off x="4533363" y="5620220"/>
            <a:ext cx="3779152" cy="5770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cs-CZ" sz="1050" dirty="0"/>
              <a:t>https://</a:t>
            </a:r>
            <a:r>
              <a:rPr lang="cs-CZ" sz="1050" dirty="0" err="1"/>
              <a:t>www.researchgate.net</a:t>
            </a:r>
            <a:r>
              <a:rPr lang="cs-CZ" sz="1050" dirty="0"/>
              <a:t>/</a:t>
            </a:r>
            <a:r>
              <a:rPr lang="cs-CZ" sz="1050" dirty="0" err="1"/>
              <a:t>figure</a:t>
            </a:r>
            <a:r>
              <a:rPr lang="cs-CZ" sz="1050" dirty="0"/>
              <a:t>/A-MRI-scans-of-a-male-patient-with-cervical-spondylosis-at-2-noncontiguous-levels-with_fig1_275271936</a:t>
            </a:r>
          </a:p>
        </p:txBody>
      </p:sp>
    </p:spTree>
    <p:extLst>
      <p:ext uri="{BB962C8B-B14F-4D97-AF65-F5344CB8AC3E}">
        <p14:creationId xmlns:p14="http://schemas.microsoft.com/office/powerpoint/2010/main" val="3489221331"/>
      </p:ext>
    </p:extLst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sport-prezentace-4-3-cz.potx" id="{2FE43D46-9011-47C6-BACF-5AE1EA2CBB67}" vid="{6C537F4C-B7CC-462F-BA9F-E07FBFC679CD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A8BAC94BA468D488F31B2478A655CDC" ma:contentTypeVersion="2" ma:contentTypeDescription="Create a new document." ma:contentTypeScope="" ma:versionID="ee33a842da3844a56f5f7ee8bb88b81c">
  <xsd:schema xmlns:xsd="http://www.w3.org/2001/XMLSchema" xmlns:xs="http://www.w3.org/2001/XMLSchema" xmlns:p="http://schemas.microsoft.com/office/2006/metadata/properties" xmlns:ns2="76d5652a-9cd3-465f-98c7-aa8090bd65c7" targetNamespace="http://schemas.microsoft.com/office/2006/metadata/properties" ma:root="true" ma:fieldsID="0e2306b8fccc60975f3c3727b2649f8a" ns2:_="">
    <xsd:import namespace="76d5652a-9cd3-465f-98c7-aa8090bd65c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d5652a-9cd3-465f-98c7-aa8090bd65c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6CBF78D-47DD-4732-AAED-3B8A6A9B7446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3D2627AC-F365-40B0-879B-584CDEEF335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d5652a-9cd3-465f-98c7-aa8090bd65c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55B6B76-9760-4DE3-BBE7-998BC0A40BCD}">
  <ds:schemaRefs>
    <ds:schemaRef ds:uri="http://schemas.microsoft.com/office/2006/documentManagement/types"/>
    <ds:schemaRef ds:uri="http://purl.org/dc/dcmitype/"/>
    <ds:schemaRef ds:uri="http://schemas.microsoft.com/office/2006/metadata/properties"/>
    <ds:schemaRef ds:uri="http://purl.org/dc/elements/1.1/"/>
    <ds:schemaRef ds:uri="http://purl.org/dc/terms/"/>
    <ds:schemaRef ds:uri="76d5652a-9cd3-465f-98c7-aa8090bd65c7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Prezentace_MU_CZ</Template>
  <TotalTime>1593</TotalTime>
  <Words>2945</Words>
  <Application>Microsoft Macintosh PowerPoint</Application>
  <PresentationFormat>Předvádění na obrazovce (4:3)</PresentationFormat>
  <Paragraphs>454</Paragraphs>
  <Slides>61</Slides>
  <Notes>0</Notes>
  <HiddenSlides>0</HiddenSlides>
  <MMClips>2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61</vt:i4>
      </vt:variant>
    </vt:vector>
  </HeadingPairs>
  <TitlesOfParts>
    <vt:vector size="67" baseType="lpstr">
      <vt:lpstr>Arial</vt:lpstr>
      <vt:lpstr>Tahoma</vt:lpstr>
      <vt:lpstr>TimesNewRomanPS</vt:lpstr>
      <vt:lpstr>TimesNewRomanPSMT</vt:lpstr>
      <vt:lpstr>Wingdings</vt:lpstr>
      <vt:lpstr>Prezentace_MU_CZ</vt:lpstr>
      <vt:lpstr>Funkční poruchy pohybového systému</vt:lpstr>
      <vt:lpstr>Dělení poruch pohybového aparátu</vt:lpstr>
      <vt:lpstr>Strukturální poruchy</vt:lpstr>
      <vt:lpstr>Co všechno patří do strukturálních poruch? </vt:lpstr>
      <vt:lpstr>VVV</vt:lpstr>
      <vt:lpstr>Traumata</vt:lpstr>
      <vt:lpstr>Záněty a infekce </vt:lpstr>
      <vt:lpstr>Systémová a metabolická onemocnění</vt:lpstr>
      <vt:lpstr>Degenerativní změny</vt:lpstr>
      <vt:lpstr>Nádorová onemocnění </vt:lpstr>
      <vt:lpstr>Funkcionální poruchy pohybového aparátu</vt:lpstr>
      <vt:lpstr>Prezentace aplikace PowerPoint</vt:lpstr>
      <vt:lpstr>Prezentace aplikace PowerPoint</vt:lpstr>
      <vt:lpstr>Funkční poruchy</vt:lpstr>
      <vt:lpstr>Funkční poruchy </vt:lpstr>
      <vt:lpstr>Funkční poruchy</vt:lpstr>
      <vt:lpstr>Funkční poruchy</vt:lpstr>
      <vt:lpstr>Funkční poruchy</vt:lpstr>
      <vt:lpstr>Funkční poruchy</vt:lpstr>
      <vt:lpstr>Funkční poruchy</vt:lpstr>
      <vt:lpstr>Diagnostika FPPS</vt:lpstr>
      <vt:lpstr>Charakteristické znaky FPPS</vt:lpstr>
      <vt:lpstr>Prezentace aplikace PowerPoint</vt:lpstr>
      <vt:lpstr>Etáž kortiko-subkortikální</vt:lpstr>
      <vt:lpstr>Etáž spinální</vt:lpstr>
      <vt:lpstr>Etáž svalově – fasciová </vt:lpstr>
      <vt:lpstr>Etáž svalově – fasciová </vt:lpstr>
      <vt:lpstr>Etáž vazivově – kloubní </vt:lpstr>
      <vt:lpstr>Etáž kůže - podkoží</vt:lpstr>
      <vt:lpstr>Reflexní změny</vt:lpstr>
      <vt:lpstr>Etiopatogeneze RZ</vt:lpstr>
      <vt:lpstr>RZ – na úrovni svalů</vt:lpstr>
      <vt:lpstr>RZ – na úrovni svalů </vt:lpstr>
      <vt:lpstr>RZ na úrovni fascií</vt:lpstr>
      <vt:lpstr>RZ na úrovní vazivově – kloubní       = kloubní blokáda</vt:lpstr>
      <vt:lpstr>RZ na úrovní vazivově – kloubní  = kloubní hypermobilita</vt:lpstr>
      <vt:lpstr>RZ na úrovni kůže - podkoží</vt:lpstr>
      <vt:lpstr>HAZ – při poruchách Cp</vt:lpstr>
      <vt:lpstr>Headovy zóny </vt:lpstr>
      <vt:lpstr>Příčiny svalového hypertonu</vt:lpstr>
      <vt:lpstr>Příčiny svalového hypertonu</vt:lpstr>
      <vt:lpstr>Funkční oslabení svalu - příčiny</vt:lpstr>
      <vt:lpstr>Funkční oslabení svalu - příčiny</vt:lpstr>
      <vt:lpstr>Generalizace funkčních poruch</vt:lpstr>
      <vt:lpstr>Práce s FPPS a RZ </vt:lpstr>
      <vt:lpstr>Blokády kloubu</vt:lpstr>
      <vt:lpstr>Hypermobilní segment </vt:lpstr>
      <vt:lpstr>Fasciální techniky (myofasciální techniky) </vt:lpstr>
      <vt:lpstr>Prezentace aplikace PowerPoint</vt:lpstr>
      <vt:lpstr>Fasciální techniky (myofasciální techniky) </vt:lpstr>
      <vt:lpstr>Práce s dalšími RZ</vt:lpstr>
      <vt:lpstr>MET</vt:lpstr>
      <vt:lpstr>Ischemická komprese</vt:lpstr>
      <vt:lpstr>Masáž </vt:lpstr>
      <vt:lpstr>Suchá jehla </vt:lpstr>
      <vt:lpstr>Baňkování, flossband </vt:lpstr>
      <vt:lpstr>A na co se občas zapomíná?</vt:lpstr>
      <vt:lpstr>A to je pro dnešek vše   Děkuji za pozornost!</vt:lpstr>
      <vt:lpstr>Zdroje</vt:lpstr>
      <vt:lpstr>Prezentace aplikace PowerPoint</vt:lpstr>
      <vt:lpstr>Prezentace aplikace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Funkční poruchy pohybového systému</dc:title>
  <dc:creator>Pavlína Bazalová</dc:creator>
  <cp:lastModifiedBy>Pavlína Bazalová</cp:lastModifiedBy>
  <cp:revision>2</cp:revision>
  <dcterms:created xsi:type="dcterms:W3CDTF">2022-11-20T09:38:24Z</dcterms:created>
  <dcterms:modified xsi:type="dcterms:W3CDTF">2023-11-21T10:37:29Z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0x0101008A8BAC94BA468D488F31B2478A655CDC</vt:lpwstr>
  </property>
</Properties>
</file>