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77"/>
  </p:notesMasterIdLst>
  <p:sldIdLst>
    <p:sldId id="256" r:id="rId2"/>
    <p:sldId id="258" r:id="rId3"/>
    <p:sldId id="324" r:id="rId4"/>
    <p:sldId id="325" r:id="rId5"/>
    <p:sldId id="259" r:id="rId6"/>
    <p:sldId id="265" r:id="rId7"/>
    <p:sldId id="260" r:id="rId8"/>
    <p:sldId id="261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38" r:id="rId18"/>
    <p:sldId id="262" r:id="rId19"/>
    <p:sldId id="279" r:id="rId20"/>
    <p:sldId id="280" r:id="rId21"/>
    <p:sldId id="281" r:id="rId22"/>
    <p:sldId id="282" r:id="rId23"/>
    <p:sldId id="292" r:id="rId24"/>
    <p:sldId id="293" r:id="rId25"/>
    <p:sldId id="294" r:id="rId26"/>
    <p:sldId id="295" r:id="rId27"/>
    <p:sldId id="296" r:id="rId28"/>
    <p:sldId id="263" r:id="rId29"/>
    <p:sldId id="275" r:id="rId30"/>
    <p:sldId id="276" r:id="rId31"/>
    <p:sldId id="277" r:id="rId32"/>
    <p:sldId id="326" r:id="rId33"/>
    <p:sldId id="327" r:id="rId34"/>
    <p:sldId id="284" r:id="rId35"/>
    <p:sldId id="288" r:id="rId36"/>
    <p:sldId id="329" r:id="rId37"/>
    <p:sldId id="331" r:id="rId38"/>
    <p:sldId id="330" r:id="rId39"/>
    <p:sldId id="333" r:id="rId40"/>
    <p:sldId id="332" r:id="rId41"/>
    <p:sldId id="334" r:id="rId42"/>
    <p:sldId id="336" r:id="rId43"/>
    <p:sldId id="337" r:id="rId44"/>
    <p:sldId id="285" r:id="rId45"/>
    <p:sldId id="328" r:id="rId46"/>
    <p:sldId id="287" r:id="rId47"/>
    <p:sldId id="318" r:id="rId48"/>
    <p:sldId id="319" r:id="rId49"/>
    <p:sldId id="320" r:id="rId50"/>
    <p:sldId id="321" r:id="rId51"/>
    <p:sldId id="322" r:id="rId52"/>
    <p:sldId id="323" r:id="rId53"/>
    <p:sldId id="286" r:id="rId54"/>
    <p:sldId id="312" r:id="rId55"/>
    <p:sldId id="299" r:id="rId56"/>
    <p:sldId id="297" r:id="rId57"/>
    <p:sldId id="314" r:id="rId58"/>
    <p:sldId id="301" r:id="rId59"/>
    <p:sldId id="298" r:id="rId60"/>
    <p:sldId id="300" r:id="rId61"/>
    <p:sldId id="316" r:id="rId62"/>
    <p:sldId id="289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290" r:id="rId74"/>
    <p:sldId id="317" r:id="rId75"/>
    <p:sldId id="335" r:id="rId76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lína" initials="P" lastIdx="1" clrIdx="0">
    <p:extLst>
      <p:ext uri="{19B8F6BF-5375-455C-9EA6-DF929625EA0E}">
        <p15:presenceInfo xmlns:p15="http://schemas.microsoft.com/office/powerpoint/2012/main" userId="Pavlí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4" autoAdjust="0"/>
    <p:restoredTop sz="75929"/>
  </p:normalViewPr>
  <p:slideViewPr>
    <p:cSldViewPr snapToGrid="0">
      <p:cViewPr varScale="1">
        <p:scale>
          <a:sx n="166" d="100"/>
          <a:sy n="166" d="100"/>
        </p:scale>
        <p:origin x="2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E2F48142-ED3F-D94D-92D1-33386ED0558D}"/>
    <pc:docChg chg="modSld">
      <pc:chgData name="Pavlína Bazalová" userId="e219d983-eaf7-45be-b67d-109fd92f69b5" providerId="ADAL" clId="{E2F48142-ED3F-D94D-92D1-33386ED0558D}" dt="2024-04-24T15:59:36.481" v="0" actId="1076"/>
      <pc:docMkLst>
        <pc:docMk/>
      </pc:docMkLst>
      <pc:sldChg chg="modSp mod">
        <pc:chgData name="Pavlína Bazalová" userId="e219d983-eaf7-45be-b67d-109fd92f69b5" providerId="ADAL" clId="{E2F48142-ED3F-D94D-92D1-33386ED0558D}" dt="2024-04-24T15:59:36.481" v="0" actId="1076"/>
        <pc:sldMkLst>
          <pc:docMk/>
          <pc:sldMk cId="3837950815" sldId="263"/>
        </pc:sldMkLst>
        <pc:picChg chg="mod">
          <ac:chgData name="Pavlína Bazalová" userId="e219d983-eaf7-45be-b67d-109fd92f69b5" providerId="ADAL" clId="{E2F48142-ED3F-D94D-92D1-33386ED0558D}" dt="2024-04-24T15:59:36.481" v="0" actId="1076"/>
          <ac:picMkLst>
            <pc:docMk/>
            <pc:sldMk cId="3837950815" sldId="263"/>
            <ac:picMk id="7" creationId="{2F6D448F-5FDC-F0A1-6785-5AE2B4FC93E8}"/>
          </ac:picMkLst>
        </pc:picChg>
      </pc:sldChg>
    </pc:docChg>
  </pc:docChgLst>
  <pc:docChgLst>
    <pc:chgData name="Pavlína Bazalová" userId="e219d983-eaf7-45be-b67d-109fd92f69b5" providerId="ADAL" clId="{983B346B-49E7-774D-B197-82583824A940}"/>
    <pc:docChg chg="undo custSel addSld modSld sldOrd">
      <pc:chgData name="Pavlína Bazalová" userId="e219d983-eaf7-45be-b67d-109fd92f69b5" providerId="ADAL" clId="{983B346B-49E7-774D-B197-82583824A940}" dt="2023-09-27T07:30:39.237" v="1424"/>
      <pc:docMkLst>
        <pc:docMk/>
      </pc:docMkLst>
      <pc:sldChg chg="addSp delSp modSp mod setBg">
        <pc:chgData name="Pavlína Bazalová" userId="e219d983-eaf7-45be-b67d-109fd92f69b5" providerId="ADAL" clId="{983B346B-49E7-774D-B197-82583824A940}" dt="2023-09-27T07:12:30.090" v="1418" actId="1076"/>
        <pc:sldMkLst>
          <pc:docMk/>
          <pc:sldMk cId="1605733624" sldId="312"/>
        </pc:sldMkLst>
        <pc:spChg chg="mod">
          <ac:chgData name="Pavlína Bazalová" userId="e219d983-eaf7-45be-b67d-109fd92f69b5" providerId="ADAL" clId="{983B346B-49E7-774D-B197-82583824A940}" dt="2023-09-27T07:11:56.279" v="1411" actId="26606"/>
          <ac:spMkLst>
            <pc:docMk/>
            <pc:sldMk cId="1605733624" sldId="312"/>
            <ac:spMk id="2" creationId="{E39B4D07-AEA9-4FE3-B018-717D86318999}"/>
          </ac:spMkLst>
        </pc:spChg>
        <pc:spChg chg="mod ord">
          <ac:chgData name="Pavlína Bazalová" userId="e219d983-eaf7-45be-b67d-109fd92f69b5" providerId="ADAL" clId="{983B346B-49E7-774D-B197-82583824A940}" dt="2023-09-27T07:11:56.279" v="1411" actId="26606"/>
          <ac:spMkLst>
            <pc:docMk/>
            <pc:sldMk cId="1605733624" sldId="312"/>
            <ac:spMk id="3" creationId="{9F31B3E9-5EE6-4922-AE08-734B65E3D54A}"/>
          </ac:spMkLst>
        </pc:spChg>
        <pc:spChg chg="add mod">
          <ac:chgData name="Pavlína Bazalová" userId="e219d983-eaf7-45be-b67d-109fd92f69b5" providerId="ADAL" clId="{983B346B-49E7-774D-B197-82583824A940}" dt="2023-09-27T07:12:30.090" v="1418" actId="1076"/>
          <ac:spMkLst>
            <pc:docMk/>
            <pc:sldMk cId="1605733624" sldId="312"/>
            <ac:spMk id="5" creationId="{340CAB22-4A11-0480-5669-E8C67731B238}"/>
          </ac:spMkLst>
        </pc:spChg>
        <pc:spChg chg="add">
          <ac:chgData name="Pavlína Bazalová" userId="e219d983-eaf7-45be-b67d-109fd92f69b5" providerId="ADAL" clId="{983B346B-49E7-774D-B197-82583824A940}" dt="2023-09-27T07:11:56.279" v="1411" actId="26606"/>
          <ac:spMkLst>
            <pc:docMk/>
            <pc:sldMk cId="1605733624" sldId="312"/>
            <ac:spMk id="1032" creationId="{F3AF35CD-DA30-4E34-B0F3-32C27766DA05}"/>
          </ac:spMkLst>
        </pc:spChg>
        <pc:spChg chg="add del">
          <ac:chgData name="Pavlína Bazalová" userId="e219d983-eaf7-45be-b67d-109fd92f69b5" providerId="ADAL" clId="{983B346B-49E7-774D-B197-82583824A940}" dt="2023-09-27T07:11:53.141" v="1408" actId="26606"/>
          <ac:spMkLst>
            <pc:docMk/>
            <pc:sldMk cId="1605733624" sldId="312"/>
            <ac:spMk id="1035" creationId="{F3AF35CD-DA30-4E34-B0F3-32C27766DA05}"/>
          </ac:spMkLst>
        </pc:spChg>
        <pc:grpChg chg="add">
          <ac:chgData name="Pavlína Bazalová" userId="e219d983-eaf7-45be-b67d-109fd92f69b5" providerId="ADAL" clId="{983B346B-49E7-774D-B197-82583824A940}" dt="2023-09-27T07:11:56.279" v="1411" actId="26606"/>
          <ac:grpSpMkLst>
            <pc:docMk/>
            <pc:sldMk cId="1605733624" sldId="312"/>
            <ac:grpSpMk id="1033" creationId="{BCFC42DC-2C46-47C4-BC61-530557385DBD}"/>
          </ac:grpSpMkLst>
        </pc:grpChg>
        <pc:grpChg chg="add del">
          <ac:chgData name="Pavlína Bazalová" userId="e219d983-eaf7-45be-b67d-109fd92f69b5" providerId="ADAL" clId="{983B346B-49E7-774D-B197-82583824A940}" dt="2023-09-27T07:11:53.141" v="1408" actId="26606"/>
          <ac:grpSpMkLst>
            <pc:docMk/>
            <pc:sldMk cId="1605733624" sldId="312"/>
            <ac:grpSpMk id="1037" creationId="{BCFC42DC-2C46-47C4-BC61-530557385DBD}"/>
          </ac:grpSpMkLst>
        </pc:grpChg>
        <pc:picChg chg="add del mod">
          <ac:chgData name="Pavlína Bazalová" userId="e219d983-eaf7-45be-b67d-109fd92f69b5" providerId="ADAL" clId="{983B346B-49E7-774D-B197-82583824A940}" dt="2023-09-27T07:09:34.755" v="1401" actId="478"/>
          <ac:picMkLst>
            <pc:docMk/>
            <pc:sldMk cId="1605733624" sldId="312"/>
            <ac:picMk id="1026" creationId="{01EA9DE3-EA9E-857D-8930-6D44CEA449B7}"/>
          </ac:picMkLst>
        </pc:picChg>
        <pc:picChg chg="add del mod">
          <ac:chgData name="Pavlína Bazalová" userId="e219d983-eaf7-45be-b67d-109fd92f69b5" providerId="ADAL" clId="{983B346B-49E7-774D-B197-82583824A940}" dt="2023-09-27T07:11:35.485" v="1404" actId="478"/>
          <ac:picMkLst>
            <pc:docMk/>
            <pc:sldMk cId="1605733624" sldId="312"/>
            <ac:picMk id="1028" creationId="{8B6E1C74-E3ED-2C42-4795-906564C3EA62}"/>
          </ac:picMkLst>
        </pc:picChg>
        <pc:picChg chg="add mod">
          <ac:chgData name="Pavlína Bazalová" userId="e219d983-eaf7-45be-b67d-109fd92f69b5" providerId="ADAL" clId="{983B346B-49E7-774D-B197-82583824A940}" dt="2023-09-27T07:11:56.279" v="1411" actId="26606"/>
          <ac:picMkLst>
            <pc:docMk/>
            <pc:sldMk cId="1605733624" sldId="312"/>
            <ac:picMk id="1030" creationId="{3D5797BF-64E9-75D0-5289-8135053E40F6}"/>
          </ac:picMkLst>
        </pc:picChg>
      </pc:sldChg>
      <pc:sldChg chg="ord">
        <pc:chgData name="Pavlína Bazalová" userId="e219d983-eaf7-45be-b67d-109fd92f69b5" providerId="ADAL" clId="{983B346B-49E7-774D-B197-82583824A940}" dt="2023-09-26T20:09:15.656" v="372" actId="20578"/>
        <pc:sldMkLst>
          <pc:docMk/>
          <pc:sldMk cId="772682490" sldId="329"/>
        </pc:sldMkLst>
      </pc:sldChg>
      <pc:sldChg chg="addSp modSp new mod setBg">
        <pc:chgData name="Pavlína Bazalová" userId="e219d983-eaf7-45be-b67d-109fd92f69b5" providerId="ADAL" clId="{983B346B-49E7-774D-B197-82583824A940}" dt="2023-09-26T20:12:05.463" v="537" actId="20577"/>
        <pc:sldMkLst>
          <pc:docMk/>
          <pc:sldMk cId="2750523664" sldId="330"/>
        </pc:sldMkLst>
        <pc:spChg chg="mod">
          <ac:chgData name="Pavlína Bazalová" userId="e219d983-eaf7-45be-b67d-109fd92f69b5" providerId="ADAL" clId="{983B346B-49E7-774D-B197-82583824A940}" dt="2023-09-26T20:10:35.171" v="379" actId="26606"/>
          <ac:spMkLst>
            <pc:docMk/>
            <pc:sldMk cId="2750523664" sldId="330"/>
            <ac:spMk id="2" creationId="{49C6304F-AD76-8A2C-9428-BCAC1233616B}"/>
          </ac:spMkLst>
        </pc:spChg>
        <pc:spChg chg="mod">
          <ac:chgData name="Pavlína Bazalová" userId="e219d983-eaf7-45be-b67d-109fd92f69b5" providerId="ADAL" clId="{983B346B-49E7-774D-B197-82583824A940}" dt="2023-09-26T20:10:35.171" v="379" actId="26606"/>
          <ac:spMkLst>
            <pc:docMk/>
            <pc:sldMk cId="2750523664" sldId="330"/>
            <ac:spMk id="3" creationId="{68CDED4B-F391-13CD-418B-7771629E218A}"/>
          </ac:spMkLst>
        </pc:spChg>
        <pc:spChg chg="add mod">
          <ac:chgData name="Pavlína Bazalová" userId="e219d983-eaf7-45be-b67d-109fd92f69b5" providerId="ADAL" clId="{983B346B-49E7-774D-B197-82583824A940}" dt="2023-09-26T20:12:05.463" v="537" actId="20577"/>
          <ac:spMkLst>
            <pc:docMk/>
            <pc:sldMk cId="2750523664" sldId="330"/>
            <ac:spMk id="4" creationId="{860B4F7A-3983-91A8-995E-F1F716F30889}"/>
          </ac:spMkLst>
        </pc:spChg>
        <pc:spChg chg="add">
          <ac:chgData name="Pavlína Bazalová" userId="e219d983-eaf7-45be-b67d-109fd92f69b5" providerId="ADAL" clId="{983B346B-49E7-774D-B197-82583824A940}" dt="2023-09-26T20:10:35.171" v="379" actId="26606"/>
          <ac:spMkLst>
            <pc:docMk/>
            <pc:sldMk cId="2750523664" sldId="330"/>
            <ac:spMk id="8" creationId="{5118BA95-03E7-41B7-B442-0AF8C0A7FF68}"/>
          </ac:spMkLst>
        </pc:spChg>
        <pc:spChg chg="add">
          <ac:chgData name="Pavlína Bazalová" userId="e219d983-eaf7-45be-b67d-109fd92f69b5" providerId="ADAL" clId="{983B346B-49E7-774D-B197-82583824A940}" dt="2023-09-26T20:10:35.171" v="379" actId="26606"/>
          <ac:spMkLst>
            <pc:docMk/>
            <pc:sldMk cId="2750523664" sldId="330"/>
            <ac:spMk id="14" creationId="{AD9B3EAD-A2B3-42C4-927C-3455E3E69EE6}"/>
          </ac:spMkLst>
        </pc:spChg>
        <pc:grpChg chg="add">
          <ac:chgData name="Pavlína Bazalová" userId="e219d983-eaf7-45be-b67d-109fd92f69b5" providerId="ADAL" clId="{983B346B-49E7-774D-B197-82583824A940}" dt="2023-09-26T20:10:35.171" v="379" actId="26606"/>
          <ac:grpSpMkLst>
            <pc:docMk/>
            <pc:sldMk cId="2750523664" sldId="330"/>
            <ac:grpSpMk id="10" creationId="{E799C3D5-7D55-4046-808C-F290F456D6EF}"/>
          </ac:grpSpMkLst>
        </pc:grpChg>
      </pc:sldChg>
      <pc:sldChg chg="addSp delSp modSp new mod">
        <pc:chgData name="Pavlína Bazalová" userId="e219d983-eaf7-45be-b67d-109fd92f69b5" providerId="ADAL" clId="{983B346B-49E7-774D-B197-82583824A940}" dt="2023-09-26T20:09:29.685" v="378" actId="478"/>
        <pc:sldMkLst>
          <pc:docMk/>
          <pc:sldMk cId="1033725597" sldId="331"/>
        </pc:sldMkLst>
        <pc:spChg chg="del">
          <ac:chgData name="Pavlína Bazalová" userId="e219d983-eaf7-45be-b67d-109fd92f69b5" providerId="ADAL" clId="{983B346B-49E7-774D-B197-82583824A940}" dt="2023-09-26T20:09:29.685" v="378" actId="478"/>
          <ac:spMkLst>
            <pc:docMk/>
            <pc:sldMk cId="1033725597" sldId="331"/>
            <ac:spMk id="2" creationId="{6C8847D4-8A60-4EC2-4198-1D160AD128B0}"/>
          </ac:spMkLst>
        </pc:spChg>
        <pc:spChg chg="del">
          <ac:chgData name="Pavlína Bazalová" userId="e219d983-eaf7-45be-b67d-109fd92f69b5" providerId="ADAL" clId="{983B346B-49E7-774D-B197-82583824A940}" dt="2023-09-26T20:09:27.778" v="377" actId="478"/>
          <ac:spMkLst>
            <pc:docMk/>
            <pc:sldMk cId="1033725597" sldId="331"/>
            <ac:spMk id="3" creationId="{D0A1ECC2-7320-4761-1F56-6D4C7B17F07C}"/>
          </ac:spMkLst>
        </pc:spChg>
        <pc:picChg chg="add mod">
          <ac:chgData name="Pavlína Bazalová" userId="e219d983-eaf7-45be-b67d-109fd92f69b5" providerId="ADAL" clId="{983B346B-49E7-774D-B197-82583824A940}" dt="2023-09-26T20:09:25.197" v="376" actId="1076"/>
          <ac:picMkLst>
            <pc:docMk/>
            <pc:sldMk cId="1033725597" sldId="331"/>
            <ac:picMk id="4" creationId="{1DDD6E5E-3122-0337-7C0C-0D6B6993CCF9}"/>
          </ac:picMkLst>
        </pc:picChg>
      </pc:sldChg>
      <pc:sldChg chg="modSp new mod">
        <pc:chgData name="Pavlína Bazalová" userId="e219d983-eaf7-45be-b67d-109fd92f69b5" providerId="ADAL" clId="{983B346B-49E7-774D-B197-82583824A940}" dt="2023-09-26T20:19:05.595" v="769" actId="20577"/>
        <pc:sldMkLst>
          <pc:docMk/>
          <pc:sldMk cId="205074587" sldId="332"/>
        </pc:sldMkLst>
        <pc:spChg chg="mod">
          <ac:chgData name="Pavlína Bazalová" userId="e219d983-eaf7-45be-b67d-109fd92f69b5" providerId="ADAL" clId="{983B346B-49E7-774D-B197-82583824A940}" dt="2023-09-26T20:19:05.595" v="769" actId="20577"/>
          <ac:spMkLst>
            <pc:docMk/>
            <pc:sldMk cId="205074587" sldId="332"/>
            <ac:spMk id="2" creationId="{7E46DCC4-987C-862B-E371-0D67C72A6D4B}"/>
          </ac:spMkLst>
        </pc:spChg>
        <pc:spChg chg="mod">
          <ac:chgData name="Pavlína Bazalová" userId="e219d983-eaf7-45be-b67d-109fd92f69b5" providerId="ADAL" clId="{983B346B-49E7-774D-B197-82583824A940}" dt="2023-09-26T20:15:13.749" v="749" actId="113"/>
          <ac:spMkLst>
            <pc:docMk/>
            <pc:sldMk cId="205074587" sldId="332"/>
            <ac:spMk id="3" creationId="{14DCD9C7-F68C-918A-CEFB-3036D061108F}"/>
          </ac:spMkLst>
        </pc:spChg>
      </pc:sldChg>
      <pc:sldChg chg="addSp delSp modSp add mod ord">
        <pc:chgData name="Pavlína Bazalová" userId="e219d983-eaf7-45be-b67d-109fd92f69b5" providerId="ADAL" clId="{983B346B-49E7-774D-B197-82583824A940}" dt="2023-09-26T20:19:19.317" v="772" actId="20578"/>
        <pc:sldMkLst>
          <pc:docMk/>
          <pc:sldMk cId="2569848653" sldId="333"/>
        </pc:sldMkLst>
        <pc:spChg chg="del">
          <ac:chgData name="Pavlína Bazalová" userId="e219d983-eaf7-45be-b67d-109fd92f69b5" providerId="ADAL" clId="{983B346B-49E7-774D-B197-82583824A940}" dt="2023-09-26T20:19:16.258" v="771" actId="478"/>
          <ac:spMkLst>
            <pc:docMk/>
            <pc:sldMk cId="2569848653" sldId="333"/>
            <ac:spMk id="3" creationId="{14DCD9C7-F68C-918A-CEFB-3036D061108F}"/>
          </ac:spMkLst>
        </pc:spChg>
        <pc:spChg chg="add mod">
          <ac:chgData name="Pavlína Bazalová" userId="e219d983-eaf7-45be-b67d-109fd92f69b5" providerId="ADAL" clId="{983B346B-49E7-774D-B197-82583824A940}" dt="2023-09-26T20:19:16.258" v="771" actId="478"/>
          <ac:spMkLst>
            <pc:docMk/>
            <pc:sldMk cId="2569848653" sldId="333"/>
            <ac:spMk id="5" creationId="{E232F8C3-7965-84D1-34A9-DAC585021387}"/>
          </ac:spMkLst>
        </pc:spChg>
      </pc:sldChg>
      <pc:sldChg chg="addSp modSp add mod">
        <pc:chgData name="Pavlína Bazalová" userId="e219d983-eaf7-45be-b67d-109fd92f69b5" providerId="ADAL" clId="{983B346B-49E7-774D-B197-82583824A940}" dt="2023-09-26T20:22:34.533" v="883" actId="1076"/>
        <pc:sldMkLst>
          <pc:docMk/>
          <pc:sldMk cId="3560551101" sldId="334"/>
        </pc:sldMkLst>
        <pc:spChg chg="mod">
          <ac:chgData name="Pavlína Bazalová" userId="e219d983-eaf7-45be-b67d-109fd92f69b5" providerId="ADAL" clId="{983B346B-49E7-774D-B197-82583824A940}" dt="2023-09-26T20:21:21.435" v="822" actId="20577"/>
          <ac:spMkLst>
            <pc:docMk/>
            <pc:sldMk cId="3560551101" sldId="334"/>
            <ac:spMk id="3" creationId="{14DCD9C7-F68C-918A-CEFB-3036D061108F}"/>
          </ac:spMkLst>
        </pc:spChg>
        <pc:spChg chg="add mod">
          <ac:chgData name="Pavlína Bazalová" userId="e219d983-eaf7-45be-b67d-109fd92f69b5" providerId="ADAL" clId="{983B346B-49E7-774D-B197-82583824A940}" dt="2023-09-26T20:22:34.533" v="883" actId="1076"/>
          <ac:spMkLst>
            <pc:docMk/>
            <pc:sldMk cId="3560551101" sldId="334"/>
            <ac:spMk id="4" creationId="{32BD4E30-74A8-D214-1AA2-8E8EA50B43DB}"/>
          </ac:spMkLst>
        </pc:spChg>
      </pc:sldChg>
      <pc:sldChg chg="addSp delSp modSp new mod">
        <pc:chgData name="Pavlína Bazalová" userId="e219d983-eaf7-45be-b67d-109fd92f69b5" providerId="ADAL" clId="{983B346B-49E7-774D-B197-82583824A940}" dt="2023-09-27T07:30:39.237" v="1424"/>
        <pc:sldMkLst>
          <pc:docMk/>
          <pc:sldMk cId="3888586995" sldId="335"/>
        </pc:sldMkLst>
        <pc:spChg chg="del">
          <ac:chgData name="Pavlína Bazalová" userId="e219d983-eaf7-45be-b67d-109fd92f69b5" providerId="ADAL" clId="{983B346B-49E7-774D-B197-82583824A940}" dt="2023-09-26T20:24:25.055" v="885"/>
          <ac:spMkLst>
            <pc:docMk/>
            <pc:sldMk cId="3888586995" sldId="335"/>
            <ac:spMk id="3" creationId="{ED3DE0F7-1C13-C015-2261-096FF80FDCC5}"/>
          </ac:spMkLst>
        </pc:spChg>
        <pc:spChg chg="add mod">
          <ac:chgData name="Pavlína Bazalová" userId="e219d983-eaf7-45be-b67d-109fd92f69b5" providerId="ADAL" clId="{983B346B-49E7-774D-B197-82583824A940}" dt="2023-09-27T07:30:39.237" v="1424"/>
          <ac:spMkLst>
            <pc:docMk/>
            <pc:sldMk cId="3888586995" sldId="335"/>
            <ac:spMk id="6" creationId="{D9D19ABD-D7FA-35ED-3EAF-F5D6041D1069}"/>
          </ac:spMkLst>
        </pc:spChg>
        <pc:picChg chg="add del mod">
          <ac:chgData name="Pavlína Bazalová" userId="e219d983-eaf7-45be-b67d-109fd92f69b5" providerId="ADAL" clId="{983B346B-49E7-774D-B197-82583824A940}" dt="2023-09-26T20:24:26.611" v="886" actId="478"/>
          <ac:picMkLst>
            <pc:docMk/>
            <pc:sldMk cId="3888586995" sldId="335"/>
            <ac:picMk id="4" creationId="{316576E8-BF39-2E6F-6828-04D70AA1CC88}"/>
          </ac:picMkLst>
        </pc:picChg>
      </pc:sldChg>
      <pc:sldChg chg="addSp delSp modSp new mod">
        <pc:chgData name="Pavlína Bazalová" userId="e219d983-eaf7-45be-b67d-109fd92f69b5" providerId="ADAL" clId="{983B346B-49E7-774D-B197-82583824A940}" dt="2023-09-26T20:35:34.762" v="928" actId="14100"/>
        <pc:sldMkLst>
          <pc:docMk/>
          <pc:sldMk cId="3437461095" sldId="336"/>
        </pc:sldMkLst>
        <pc:spChg chg="del">
          <ac:chgData name="Pavlína Bazalová" userId="e219d983-eaf7-45be-b67d-109fd92f69b5" providerId="ADAL" clId="{983B346B-49E7-774D-B197-82583824A940}" dt="2023-09-26T20:34:31.385" v="920" actId="478"/>
          <ac:spMkLst>
            <pc:docMk/>
            <pc:sldMk cId="3437461095" sldId="336"/>
            <ac:spMk id="2" creationId="{E02A19FE-3994-779A-9416-5706D8728037}"/>
          </ac:spMkLst>
        </pc:spChg>
        <pc:spChg chg="del">
          <ac:chgData name="Pavlína Bazalová" userId="e219d983-eaf7-45be-b67d-109fd92f69b5" providerId="ADAL" clId="{983B346B-49E7-774D-B197-82583824A940}" dt="2023-09-26T20:34:29.195" v="919" actId="478"/>
          <ac:spMkLst>
            <pc:docMk/>
            <pc:sldMk cId="3437461095" sldId="336"/>
            <ac:spMk id="3" creationId="{52052B5B-F35D-B463-79CF-822A144B2DC4}"/>
          </ac:spMkLst>
        </pc:spChg>
        <pc:picChg chg="add mod">
          <ac:chgData name="Pavlína Bazalová" userId="e219d983-eaf7-45be-b67d-109fd92f69b5" providerId="ADAL" clId="{983B346B-49E7-774D-B197-82583824A940}" dt="2023-09-26T20:35:30.633" v="927" actId="14100"/>
          <ac:picMkLst>
            <pc:docMk/>
            <pc:sldMk cId="3437461095" sldId="336"/>
            <ac:picMk id="4" creationId="{18079AA3-999A-C86D-9C47-92063FF5A1D2}"/>
          </ac:picMkLst>
        </pc:picChg>
        <pc:picChg chg="add mod modCrop">
          <ac:chgData name="Pavlína Bazalová" userId="e219d983-eaf7-45be-b67d-109fd92f69b5" providerId="ADAL" clId="{983B346B-49E7-774D-B197-82583824A940}" dt="2023-09-26T20:35:34.762" v="928" actId="14100"/>
          <ac:picMkLst>
            <pc:docMk/>
            <pc:sldMk cId="3437461095" sldId="336"/>
            <ac:picMk id="5" creationId="{7E3EFFFD-E827-A163-7159-BC19FFDCCF8D}"/>
          </ac:picMkLst>
        </pc:picChg>
      </pc:sldChg>
      <pc:sldChg chg="addSp delSp modSp new mod setBg">
        <pc:chgData name="Pavlína Bazalová" userId="e219d983-eaf7-45be-b67d-109fd92f69b5" providerId="ADAL" clId="{983B346B-49E7-774D-B197-82583824A940}" dt="2023-09-26T20:44:33.075" v="1397" actId="20577"/>
        <pc:sldMkLst>
          <pc:docMk/>
          <pc:sldMk cId="2893972007" sldId="337"/>
        </pc:sldMkLst>
        <pc:spChg chg="mod">
          <ac:chgData name="Pavlína Bazalová" userId="e219d983-eaf7-45be-b67d-109fd92f69b5" providerId="ADAL" clId="{983B346B-49E7-774D-B197-82583824A940}" dt="2023-09-26T20:44:07.814" v="1387" actId="26606"/>
          <ac:spMkLst>
            <pc:docMk/>
            <pc:sldMk cId="2893972007" sldId="337"/>
            <ac:spMk id="2" creationId="{CD26B48D-AC72-41D7-89A1-250CD6B3A534}"/>
          </ac:spMkLst>
        </pc:spChg>
        <pc:spChg chg="del mod">
          <ac:chgData name="Pavlína Bazalová" userId="e219d983-eaf7-45be-b67d-109fd92f69b5" providerId="ADAL" clId="{983B346B-49E7-774D-B197-82583824A940}" dt="2023-09-26T20:44:07.814" v="1387" actId="26606"/>
          <ac:spMkLst>
            <pc:docMk/>
            <pc:sldMk cId="2893972007" sldId="337"/>
            <ac:spMk id="3" creationId="{60E51B74-1AF1-4FEF-DF90-96C817B6C7C4}"/>
          </ac:spMkLst>
        </pc:spChg>
        <pc:spChg chg="add">
          <ac:chgData name="Pavlína Bazalová" userId="e219d983-eaf7-45be-b67d-109fd92f69b5" providerId="ADAL" clId="{983B346B-49E7-774D-B197-82583824A940}" dt="2023-09-26T20:44:07.814" v="1387" actId="26606"/>
          <ac:spMkLst>
            <pc:docMk/>
            <pc:sldMk cId="2893972007" sldId="337"/>
            <ac:spMk id="9" creationId="{BCFFB95F-D901-4937-8084-8A7BAA84FAFB}"/>
          </ac:spMkLst>
        </pc:spChg>
        <pc:grpChg chg="add">
          <ac:chgData name="Pavlína Bazalová" userId="e219d983-eaf7-45be-b67d-109fd92f69b5" providerId="ADAL" clId="{983B346B-49E7-774D-B197-82583824A940}" dt="2023-09-26T20:44:07.814" v="1387" actId="26606"/>
          <ac:grpSpMkLst>
            <pc:docMk/>
            <pc:sldMk cId="2893972007" sldId="337"/>
            <ac:grpSpMk id="11" creationId="{60F473BD-3FD3-4548-A8F5-11D3C9CB88BC}"/>
          </ac:grpSpMkLst>
        </pc:grpChg>
        <pc:graphicFrameChg chg="add mod">
          <ac:chgData name="Pavlína Bazalová" userId="e219d983-eaf7-45be-b67d-109fd92f69b5" providerId="ADAL" clId="{983B346B-49E7-774D-B197-82583824A940}" dt="2023-09-26T20:44:33.075" v="1397" actId="20577"/>
          <ac:graphicFrameMkLst>
            <pc:docMk/>
            <pc:sldMk cId="2893972007" sldId="337"/>
            <ac:graphicFrameMk id="5" creationId="{1DB7DCE9-251E-8BA3-943A-F5847504BA2A}"/>
          </ac:graphicFrameMkLst>
        </pc:graphicFrameChg>
      </pc:sldChg>
    </pc:docChg>
  </pc:docChgLst>
  <pc:docChgLst>
    <pc:chgData name="Pavlína Bazalová" userId="e219d983-eaf7-45be-b67d-109fd92f69b5" providerId="ADAL" clId="{CF50320E-8B55-EB47-9EA3-20E1ABD2A47A}"/>
    <pc:docChg chg="modSld">
      <pc:chgData name="Pavlína Bazalová" userId="e219d983-eaf7-45be-b67d-109fd92f69b5" providerId="ADAL" clId="{CF50320E-8B55-EB47-9EA3-20E1ABD2A47A}" dt="2024-10-11T12:11:06.499" v="5" actId="20577"/>
      <pc:docMkLst>
        <pc:docMk/>
      </pc:docMkLst>
      <pc:sldChg chg="modSp mod">
        <pc:chgData name="Pavlína Bazalová" userId="e219d983-eaf7-45be-b67d-109fd92f69b5" providerId="ADAL" clId="{CF50320E-8B55-EB47-9EA3-20E1ABD2A47A}" dt="2024-10-11T12:11:06.499" v="5" actId="20577"/>
        <pc:sldMkLst>
          <pc:docMk/>
          <pc:sldMk cId="17436028" sldId="324"/>
        </pc:sldMkLst>
        <pc:spChg chg="mod">
          <ac:chgData name="Pavlína Bazalová" userId="e219d983-eaf7-45be-b67d-109fd92f69b5" providerId="ADAL" clId="{CF50320E-8B55-EB47-9EA3-20E1ABD2A47A}" dt="2024-10-11T12:11:06.499" v="5" actId="20577"/>
          <ac:spMkLst>
            <pc:docMk/>
            <pc:sldMk cId="17436028" sldId="324"/>
            <ac:spMk id="4" creationId="{36D97FA0-E4F7-551A-9CAD-2EF7FE777E5A}"/>
          </ac:spMkLst>
        </pc:spChg>
      </pc:sldChg>
    </pc:docChg>
  </pc:docChgLst>
  <pc:docChgLst>
    <pc:chgData name="Pavlína Bazalová" userId="e219d983-eaf7-45be-b67d-109fd92f69b5" providerId="ADAL" clId="{DD80C59F-4FC3-1C4B-A5E8-85160FEC47B6}"/>
    <pc:docChg chg="custSel addSld modSld">
      <pc:chgData name="Pavlína Bazalová" userId="e219d983-eaf7-45be-b67d-109fd92f69b5" providerId="ADAL" clId="{DD80C59F-4FC3-1C4B-A5E8-85160FEC47B6}" dt="2024-08-31T17:17:27.717" v="2536" actId="20577"/>
      <pc:docMkLst>
        <pc:docMk/>
      </pc:docMkLst>
      <pc:sldChg chg="modSp mod modNotesTx">
        <pc:chgData name="Pavlína Bazalová" userId="e219d983-eaf7-45be-b67d-109fd92f69b5" providerId="ADAL" clId="{DD80C59F-4FC3-1C4B-A5E8-85160FEC47B6}" dt="2024-08-31T16:47:22.189" v="532" actId="20577"/>
        <pc:sldMkLst>
          <pc:docMk/>
          <pc:sldMk cId="3133022512" sldId="258"/>
        </pc:sldMkLst>
        <pc:spChg chg="mod">
          <ac:chgData name="Pavlína Bazalová" userId="e219d983-eaf7-45be-b67d-109fd92f69b5" providerId="ADAL" clId="{DD80C59F-4FC3-1C4B-A5E8-85160FEC47B6}" dt="2024-08-31T16:40:45.372" v="2" actId="20577"/>
          <ac:spMkLst>
            <pc:docMk/>
            <pc:sldMk cId="3133022512" sldId="258"/>
            <ac:spMk id="3" creationId="{A047B324-EDA8-F721-AD0D-755E9F4C8A31}"/>
          </ac:spMkLst>
        </pc:spChg>
      </pc:sldChg>
      <pc:sldChg chg="modSp mod modNotesTx">
        <pc:chgData name="Pavlína Bazalová" userId="e219d983-eaf7-45be-b67d-109fd92f69b5" providerId="ADAL" clId="{DD80C59F-4FC3-1C4B-A5E8-85160FEC47B6}" dt="2024-08-31T17:08:07.757" v="1882" actId="20577"/>
        <pc:sldMkLst>
          <pc:docMk/>
          <pc:sldMk cId="3238853493" sldId="264"/>
        </pc:sldMkLst>
        <pc:spChg chg="mod">
          <ac:chgData name="Pavlína Bazalová" userId="e219d983-eaf7-45be-b67d-109fd92f69b5" providerId="ADAL" clId="{DD80C59F-4FC3-1C4B-A5E8-85160FEC47B6}" dt="2024-08-31T16:54:35.558" v="830" actId="404"/>
          <ac:spMkLst>
            <pc:docMk/>
            <pc:sldMk cId="3238853493" sldId="264"/>
            <ac:spMk id="3" creationId="{712C1C2D-0067-802D-6C6D-F7B677DC1722}"/>
          </ac:spMkLst>
        </pc:spChg>
      </pc:sldChg>
      <pc:sldChg chg="modNotesTx">
        <pc:chgData name="Pavlína Bazalová" userId="e219d983-eaf7-45be-b67d-109fd92f69b5" providerId="ADAL" clId="{DD80C59F-4FC3-1C4B-A5E8-85160FEC47B6}" dt="2024-08-31T17:09:14.108" v="2000" actId="20577"/>
        <pc:sldMkLst>
          <pc:docMk/>
          <pc:sldMk cId="2865759475" sldId="266"/>
        </pc:sldMkLst>
      </pc:sldChg>
      <pc:sldChg chg="addSp modSp mod">
        <pc:chgData name="Pavlína Bazalová" userId="e219d983-eaf7-45be-b67d-109fd92f69b5" providerId="ADAL" clId="{DD80C59F-4FC3-1C4B-A5E8-85160FEC47B6}" dt="2024-08-31T17:10:41.607" v="2002" actId="20577"/>
        <pc:sldMkLst>
          <pc:docMk/>
          <pc:sldMk cId="17436028" sldId="324"/>
        </pc:sldMkLst>
        <pc:spChg chg="mod">
          <ac:chgData name="Pavlína Bazalová" userId="e219d983-eaf7-45be-b67d-109fd92f69b5" providerId="ADAL" clId="{DD80C59F-4FC3-1C4B-A5E8-85160FEC47B6}" dt="2024-08-31T17:10:41.607" v="2002" actId="20577"/>
          <ac:spMkLst>
            <pc:docMk/>
            <pc:sldMk cId="17436028" sldId="324"/>
            <ac:spMk id="2" creationId="{9536AD65-133C-792B-DFA2-1B6A6F9C86F1}"/>
          </ac:spMkLst>
        </pc:spChg>
        <pc:spChg chg="mod">
          <ac:chgData name="Pavlína Bazalová" userId="e219d983-eaf7-45be-b67d-109fd92f69b5" providerId="ADAL" clId="{DD80C59F-4FC3-1C4B-A5E8-85160FEC47B6}" dt="2024-08-31T16:53:39.640" v="799" actId="20577"/>
          <ac:spMkLst>
            <pc:docMk/>
            <pc:sldMk cId="17436028" sldId="324"/>
            <ac:spMk id="3" creationId="{AEBCEAEF-C083-6B26-92AB-C6DAD5CC7DE8}"/>
          </ac:spMkLst>
        </pc:spChg>
        <pc:spChg chg="add mod">
          <ac:chgData name="Pavlína Bazalová" userId="e219d983-eaf7-45be-b67d-109fd92f69b5" providerId="ADAL" clId="{DD80C59F-4FC3-1C4B-A5E8-85160FEC47B6}" dt="2024-08-31T16:53:18.509" v="796" actId="13822"/>
          <ac:spMkLst>
            <pc:docMk/>
            <pc:sldMk cId="17436028" sldId="324"/>
            <ac:spMk id="4" creationId="{36D97FA0-E4F7-551A-9CAD-2EF7FE777E5A}"/>
          </ac:spMkLst>
        </pc:spChg>
      </pc:sldChg>
      <pc:sldChg chg="addSp modSp mod">
        <pc:chgData name="Pavlína Bazalová" userId="e219d983-eaf7-45be-b67d-109fd92f69b5" providerId="ADAL" clId="{DD80C59F-4FC3-1C4B-A5E8-85160FEC47B6}" dt="2024-08-31T16:49:31.500" v="601" actId="113"/>
        <pc:sldMkLst>
          <pc:docMk/>
          <pc:sldMk cId="3273242259" sldId="325"/>
        </pc:sldMkLst>
        <pc:spChg chg="mod">
          <ac:chgData name="Pavlína Bazalová" userId="e219d983-eaf7-45be-b67d-109fd92f69b5" providerId="ADAL" clId="{DD80C59F-4FC3-1C4B-A5E8-85160FEC47B6}" dt="2024-08-31T16:49:31.500" v="601" actId="113"/>
          <ac:spMkLst>
            <pc:docMk/>
            <pc:sldMk cId="3273242259" sldId="325"/>
            <ac:spMk id="3" creationId="{8C9A5A50-1EC5-2A4A-A24D-26C9243761AD}"/>
          </ac:spMkLst>
        </pc:spChg>
        <pc:spChg chg="add mod">
          <ac:chgData name="Pavlína Bazalová" userId="e219d983-eaf7-45be-b67d-109fd92f69b5" providerId="ADAL" clId="{DD80C59F-4FC3-1C4B-A5E8-85160FEC47B6}" dt="2024-08-31T16:48:24.117" v="571" actId="13822"/>
          <ac:spMkLst>
            <pc:docMk/>
            <pc:sldMk cId="3273242259" sldId="325"/>
            <ac:spMk id="5" creationId="{2BC89EDC-7E50-E5D8-555B-142BD3AE02D1}"/>
          </ac:spMkLst>
        </pc:spChg>
      </pc:sldChg>
      <pc:sldChg chg="addSp modSp new mod">
        <pc:chgData name="Pavlína Bazalová" userId="e219d983-eaf7-45be-b67d-109fd92f69b5" providerId="ADAL" clId="{DD80C59F-4FC3-1C4B-A5E8-85160FEC47B6}" dt="2024-08-31T17:17:27.717" v="2536" actId="20577"/>
        <pc:sldMkLst>
          <pc:docMk/>
          <pc:sldMk cId="1087091626" sldId="338"/>
        </pc:sldMkLst>
        <pc:spChg chg="mod">
          <ac:chgData name="Pavlína Bazalová" userId="e219d983-eaf7-45be-b67d-109fd92f69b5" providerId="ADAL" clId="{DD80C59F-4FC3-1C4B-A5E8-85160FEC47B6}" dt="2024-08-31T17:11:00.887" v="2012" actId="20577"/>
          <ac:spMkLst>
            <pc:docMk/>
            <pc:sldMk cId="1087091626" sldId="338"/>
            <ac:spMk id="2" creationId="{E1E74A06-364B-6C71-BE86-5308181DB852}"/>
          </ac:spMkLst>
        </pc:spChg>
        <pc:spChg chg="mod">
          <ac:chgData name="Pavlína Bazalová" userId="e219d983-eaf7-45be-b67d-109fd92f69b5" providerId="ADAL" clId="{DD80C59F-4FC3-1C4B-A5E8-85160FEC47B6}" dt="2024-08-31T17:15:33.357" v="2420" actId="5793"/>
          <ac:spMkLst>
            <pc:docMk/>
            <pc:sldMk cId="1087091626" sldId="338"/>
            <ac:spMk id="3" creationId="{39DD58D0-D26B-6D05-6FF4-AF26539B6AF3}"/>
          </ac:spMkLst>
        </pc:spChg>
        <pc:spChg chg="add mod">
          <ac:chgData name="Pavlína Bazalová" userId="e219d983-eaf7-45be-b67d-109fd92f69b5" providerId="ADAL" clId="{DD80C59F-4FC3-1C4B-A5E8-85160FEC47B6}" dt="2024-08-31T17:17:27.717" v="2536" actId="20577"/>
          <ac:spMkLst>
            <pc:docMk/>
            <pc:sldMk cId="1087091626" sldId="338"/>
            <ac:spMk id="4" creationId="{043DBCB2-5C96-F4AD-DFEF-8204E857DEB3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6T10:15:14.477" idx="1">
    <p:pos x="6827" y="533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6BF2C3-F1CC-4F20-8A65-A243F8E4302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EAC3B2-ED2A-4428-B799-4C78D5A6682D}">
      <dgm:prSet/>
      <dgm:spPr/>
      <dgm:t>
        <a:bodyPr/>
        <a:lstStyle/>
        <a:p>
          <a:r>
            <a:rPr lang="cs-CZ"/>
            <a:t>Základní údaje </a:t>
          </a:r>
          <a:endParaRPr lang="en-US"/>
        </a:p>
      </dgm:t>
    </dgm:pt>
    <dgm:pt modelId="{A06A5454-DC38-42BF-B995-578F7F77B032}" type="parTrans" cxnId="{6697B761-3403-43B1-98BF-C79C4EF87202}">
      <dgm:prSet/>
      <dgm:spPr/>
      <dgm:t>
        <a:bodyPr/>
        <a:lstStyle/>
        <a:p>
          <a:endParaRPr lang="en-US"/>
        </a:p>
      </dgm:t>
    </dgm:pt>
    <dgm:pt modelId="{F3AB432C-C7F0-4869-88A1-5DEBA37FA17F}" type="sibTrans" cxnId="{6697B761-3403-43B1-98BF-C79C4EF87202}">
      <dgm:prSet/>
      <dgm:spPr/>
      <dgm:t>
        <a:bodyPr/>
        <a:lstStyle/>
        <a:p>
          <a:endParaRPr lang="en-US"/>
        </a:p>
      </dgm:t>
    </dgm:pt>
    <dgm:pt modelId="{D34D47E6-03E8-4C9D-8B78-F05418B1F750}">
      <dgm:prSet/>
      <dgm:spPr/>
      <dgm:t>
        <a:bodyPr/>
        <a:lstStyle/>
        <a:p>
          <a:r>
            <a:rPr lang="cs-CZ"/>
            <a:t>První dojem </a:t>
          </a:r>
          <a:endParaRPr lang="en-US"/>
        </a:p>
      </dgm:t>
    </dgm:pt>
    <dgm:pt modelId="{7027B2C0-964F-4CFF-B68D-DDB05AB884D4}" type="parTrans" cxnId="{184E7A4C-AC34-4495-B39F-EB7D0C2723AA}">
      <dgm:prSet/>
      <dgm:spPr/>
      <dgm:t>
        <a:bodyPr/>
        <a:lstStyle/>
        <a:p>
          <a:endParaRPr lang="en-US"/>
        </a:p>
      </dgm:t>
    </dgm:pt>
    <dgm:pt modelId="{833E6AFA-4B5C-409B-8A21-634CE3AAF542}" type="sibTrans" cxnId="{184E7A4C-AC34-4495-B39F-EB7D0C2723AA}">
      <dgm:prSet/>
      <dgm:spPr/>
      <dgm:t>
        <a:bodyPr/>
        <a:lstStyle/>
        <a:p>
          <a:endParaRPr lang="en-US"/>
        </a:p>
      </dgm:t>
    </dgm:pt>
    <dgm:pt modelId="{B97189B0-DB50-4C27-B881-0BE2688BED9C}">
      <dgm:prSet/>
      <dgm:spPr/>
      <dgm:t>
        <a:bodyPr/>
        <a:lstStyle/>
        <a:p>
          <a:r>
            <a:rPr lang="cs-CZ"/>
            <a:t>OA</a:t>
          </a:r>
          <a:endParaRPr lang="en-US"/>
        </a:p>
      </dgm:t>
    </dgm:pt>
    <dgm:pt modelId="{B60EC810-018D-413B-ADDC-0087407DE389}" type="parTrans" cxnId="{5F3BB2D0-F21D-4A72-86E2-1EC11CAAE299}">
      <dgm:prSet/>
      <dgm:spPr/>
      <dgm:t>
        <a:bodyPr/>
        <a:lstStyle/>
        <a:p>
          <a:endParaRPr lang="en-US"/>
        </a:p>
      </dgm:t>
    </dgm:pt>
    <dgm:pt modelId="{F3F3305E-FC7A-4464-9506-715C2FB6B7DA}" type="sibTrans" cxnId="{5F3BB2D0-F21D-4A72-86E2-1EC11CAAE299}">
      <dgm:prSet/>
      <dgm:spPr/>
      <dgm:t>
        <a:bodyPr/>
        <a:lstStyle/>
        <a:p>
          <a:endParaRPr lang="en-US"/>
        </a:p>
      </dgm:t>
    </dgm:pt>
    <dgm:pt modelId="{B366CE0B-85D4-4DE3-840F-7AEBF341A6CC}">
      <dgm:prSet/>
      <dgm:spPr/>
      <dgm:t>
        <a:bodyPr/>
        <a:lstStyle/>
        <a:p>
          <a:r>
            <a:rPr lang="cs-CZ"/>
            <a:t>RA </a:t>
          </a:r>
          <a:endParaRPr lang="en-US"/>
        </a:p>
      </dgm:t>
    </dgm:pt>
    <dgm:pt modelId="{E7D3306A-5C1E-4F09-87D3-20AE1960FEFE}" type="parTrans" cxnId="{F800D99E-1568-4B18-9F15-08513B1AD978}">
      <dgm:prSet/>
      <dgm:spPr/>
      <dgm:t>
        <a:bodyPr/>
        <a:lstStyle/>
        <a:p>
          <a:endParaRPr lang="en-US"/>
        </a:p>
      </dgm:t>
    </dgm:pt>
    <dgm:pt modelId="{B24F40A7-C03F-49DA-96E4-B8487DB4BDA7}" type="sibTrans" cxnId="{F800D99E-1568-4B18-9F15-08513B1AD978}">
      <dgm:prSet/>
      <dgm:spPr/>
      <dgm:t>
        <a:bodyPr/>
        <a:lstStyle/>
        <a:p>
          <a:endParaRPr lang="en-US"/>
        </a:p>
      </dgm:t>
    </dgm:pt>
    <dgm:pt modelId="{6FAE29B7-DF6F-42B5-B2FB-3199315D1F5F}">
      <dgm:prSet/>
      <dgm:spPr/>
      <dgm:t>
        <a:bodyPr/>
        <a:lstStyle/>
        <a:p>
          <a:r>
            <a:rPr lang="cs-CZ"/>
            <a:t>PA a SA</a:t>
          </a:r>
          <a:endParaRPr lang="en-US"/>
        </a:p>
      </dgm:t>
    </dgm:pt>
    <dgm:pt modelId="{7CAA5418-B320-4745-AFD0-887A121D35A4}" type="parTrans" cxnId="{0E2D8B10-FE30-4C14-B39E-A918BA9E45DD}">
      <dgm:prSet/>
      <dgm:spPr/>
      <dgm:t>
        <a:bodyPr/>
        <a:lstStyle/>
        <a:p>
          <a:endParaRPr lang="en-US"/>
        </a:p>
      </dgm:t>
    </dgm:pt>
    <dgm:pt modelId="{7DEB0E52-3B4E-4C77-94E2-695D63F15D9A}" type="sibTrans" cxnId="{0E2D8B10-FE30-4C14-B39E-A918BA9E45DD}">
      <dgm:prSet/>
      <dgm:spPr/>
      <dgm:t>
        <a:bodyPr/>
        <a:lstStyle/>
        <a:p>
          <a:endParaRPr lang="en-US"/>
        </a:p>
      </dgm:t>
    </dgm:pt>
    <dgm:pt modelId="{885688BD-4F50-41AE-BB78-B2FF0F605257}">
      <dgm:prSet/>
      <dgm:spPr/>
      <dgm:t>
        <a:bodyPr/>
        <a:lstStyle/>
        <a:p>
          <a:r>
            <a:rPr lang="cs-CZ"/>
            <a:t>SpA</a:t>
          </a:r>
          <a:endParaRPr lang="en-US"/>
        </a:p>
      </dgm:t>
    </dgm:pt>
    <dgm:pt modelId="{82032CB2-A8F0-48D2-9FD6-1A5E417F6129}" type="parTrans" cxnId="{10D25D5D-5631-4599-A2ED-4FD12FF715F6}">
      <dgm:prSet/>
      <dgm:spPr/>
      <dgm:t>
        <a:bodyPr/>
        <a:lstStyle/>
        <a:p>
          <a:endParaRPr lang="en-US"/>
        </a:p>
      </dgm:t>
    </dgm:pt>
    <dgm:pt modelId="{6656D1AE-B903-451D-AE6C-45154004EBF5}" type="sibTrans" cxnId="{10D25D5D-5631-4599-A2ED-4FD12FF715F6}">
      <dgm:prSet/>
      <dgm:spPr/>
      <dgm:t>
        <a:bodyPr/>
        <a:lstStyle/>
        <a:p>
          <a:endParaRPr lang="en-US"/>
        </a:p>
      </dgm:t>
    </dgm:pt>
    <dgm:pt modelId="{26BD6755-DA2E-4885-804D-3DBC41D7A376}">
      <dgm:prSet/>
      <dgm:spPr/>
      <dgm:t>
        <a:bodyPr/>
        <a:lstStyle/>
        <a:p>
          <a:r>
            <a:rPr lang="cs-CZ"/>
            <a:t>NA</a:t>
          </a:r>
          <a:endParaRPr lang="en-US"/>
        </a:p>
      </dgm:t>
    </dgm:pt>
    <dgm:pt modelId="{467A00FC-4E19-4000-95B0-FC6BA5B68633}" type="parTrans" cxnId="{B853973F-7FCF-436B-B663-0B7D3E70EE04}">
      <dgm:prSet/>
      <dgm:spPr/>
      <dgm:t>
        <a:bodyPr/>
        <a:lstStyle/>
        <a:p>
          <a:endParaRPr lang="en-US"/>
        </a:p>
      </dgm:t>
    </dgm:pt>
    <dgm:pt modelId="{9CB09E3E-9471-495F-8628-D93488E74CCF}" type="sibTrans" cxnId="{B853973F-7FCF-436B-B663-0B7D3E70EE04}">
      <dgm:prSet/>
      <dgm:spPr/>
      <dgm:t>
        <a:bodyPr/>
        <a:lstStyle/>
        <a:p>
          <a:endParaRPr lang="en-US"/>
        </a:p>
      </dgm:t>
    </dgm:pt>
    <dgm:pt modelId="{7AAAE375-1A15-41A4-9D3E-C5874546D116}">
      <dgm:prSet/>
      <dgm:spPr/>
      <dgm:t>
        <a:bodyPr/>
        <a:lstStyle/>
        <a:p>
          <a:r>
            <a:rPr lang="cs-CZ"/>
            <a:t>FF</a:t>
          </a:r>
          <a:endParaRPr lang="en-US"/>
        </a:p>
      </dgm:t>
    </dgm:pt>
    <dgm:pt modelId="{E53F26B7-587E-4FA4-81E4-517DE6B18B67}" type="parTrans" cxnId="{3EB49612-52C6-45EE-850E-74172EC5539A}">
      <dgm:prSet/>
      <dgm:spPr/>
      <dgm:t>
        <a:bodyPr/>
        <a:lstStyle/>
        <a:p>
          <a:endParaRPr lang="en-US"/>
        </a:p>
      </dgm:t>
    </dgm:pt>
    <dgm:pt modelId="{A7366CA4-D94D-43F3-83C1-989554940A92}" type="sibTrans" cxnId="{3EB49612-52C6-45EE-850E-74172EC5539A}">
      <dgm:prSet/>
      <dgm:spPr/>
      <dgm:t>
        <a:bodyPr/>
        <a:lstStyle/>
        <a:p>
          <a:endParaRPr lang="en-US"/>
        </a:p>
      </dgm:t>
    </dgm:pt>
    <dgm:pt modelId="{A0AC992F-FFDA-45C8-921D-8E4C9282F895}">
      <dgm:prSet/>
      <dgm:spPr/>
      <dgm:t>
        <a:bodyPr/>
        <a:lstStyle/>
        <a:p>
          <a:r>
            <a:rPr lang="cs-CZ"/>
            <a:t>NO, MO</a:t>
          </a:r>
          <a:endParaRPr lang="en-US"/>
        </a:p>
      </dgm:t>
    </dgm:pt>
    <dgm:pt modelId="{EC8A0FE3-EB88-4948-B536-5937F5715DFD}" type="parTrans" cxnId="{638ACA65-D75B-4B3E-9DBA-ED37E34C1149}">
      <dgm:prSet/>
      <dgm:spPr/>
      <dgm:t>
        <a:bodyPr/>
        <a:lstStyle/>
        <a:p>
          <a:endParaRPr lang="en-US"/>
        </a:p>
      </dgm:t>
    </dgm:pt>
    <dgm:pt modelId="{2398E749-F2BA-4B15-9BA9-90CFF452C950}" type="sibTrans" cxnId="{638ACA65-D75B-4B3E-9DBA-ED37E34C1149}">
      <dgm:prSet/>
      <dgm:spPr/>
      <dgm:t>
        <a:bodyPr/>
        <a:lstStyle/>
        <a:p>
          <a:endParaRPr lang="en-US"/>
        </a:p>
      </dgm:t>
    </dgm:pt>
    <dgm:pt modelId="{C39A6DDE-BE53-42CD-95D4-85A1CC5E7445}">
      <dgm:prSet/>
      <dgm:spPr/>
      <dgm:t>
        <a:bodyPr/>
        <a:lstStyle/>
        <a:p>
          <a:r>
            <a:rPr lang="cs-CZ"/>
            <a:t>Co klient od vás a spolupráce s Vámi očekává</a:t>
          </a:r>
          <a:endParaRPr lang="en-US"/>
        </a:p>
      </dgm:t>
    </dgm:pt>
    <dgm:pt modelId="{0811025A-9B20-4520-87B9-88E99C057F2F}" type="parTrans" cxnId="{E10B8DAA-978F-4BDC-88EE-3895E0B47789}">
      <dgm:prSet/>
      <dgm:spPr/>
      <dgm:t>
        <a:bodyPr/>
        <a:lstStyle/>
        <a:p>
          <a:endParaRPr lang="en-US"/>
        </a:p>
      </dgm:t>
    </dgm:pt>
    <dgm:pt modelId="{89424B88-565B-45F1-AEFE-0DB2BFC3F2EA}" type="sibTrans" cxnId="{E10B8DAA-978F-4BDC-88EE-3895E0B47789}">
      <dgm:prSet/>
      <dgm:spPr/>
      <dgm:t>
        <a:bodyPr/>
        <a:lstStyle/>
        <a:p>
          <a:endParaRPr lang="en-US"/>
        </a:p>
      </dgm:t>
    </dgm:pt>
    <dgm:pt modelId="{EFD0DF6B-3219-4239-9132-84C4B5A3F0A8}" type="pres">
      <dgm:prSet presAssocID="{2D6BF2C3-F1CC-4F20-8A65-A243F8E4302A}" presName="Name0" presStyleCnt="0">
        <dgm:presLayoutVars>
          <dgm:dir/>
          <dgm:resizeHandles val="exact"/>
        </dgm:presLayoutVars>
      </dgm:prSet>
      <dgm:spPr/>
    </dgm:pt>
    <dgm:pt modelId="{F6D72802-12FD-47A2-B4CF-73CE57A616FA}" type="pres">
      <dgm:prSet presAssocID="{A9EAC3B2-ED2A-4428-B799-4C78D5A6682D}" presName="node" presStyleLbl="node1" presStyleIdx="0" presStyleCnt="10">
        <dgm:presLayoutVars>
          <dgm:bulletEnabled val="1"/>
        </dgm:presLayoutVars>
      </dgm:prSet>
      <dgm:spPr/>
    </dgm:pt>
    <dgm:pt modelId="{18EB02FB-9258-4F99-A867-F053B47B2020}" type="pres">
      <dgm:prSet presAssocID="{F3AB432C-C7F0-4869-88A1-5DEBA37FA17F}" presName="sibTrans" presStyleLbl="sibTrans1D1" presStyleIdx="0" presStyleCnt="9"/>
      <dgm:spPr/>
    </dgm:pt>
    <dgm:pt modelId="{CDA8371F-FB16-4F73-ADE7-FE600DC48EEF}" type="pres">
      <dgm:prSet presAssocID="{F3AB432C-C7F0-4869-88A1-5DEBA37FA17F}" presName="connectorText" presStyleLbl="sibTrans1D1" presStyleIdx="0" presStyleCnt="9"/>
      <dgm:spPr/>
    </dgm:pt>
    <dgm:pt modelId="{E28C7244-9E7E-4E3B-A758-45F3931D09C6}" type="pres">
      <dgm:prSet presAssocID="{D34D47E6-03E8-4C9D-8B78-F05418B1F750}" presName="node" presStyleLbl="node1" presStyleIdx="1" presStyleCnt="10">
        <dgm:presLayoutVars>
          <dgm:bulletEnabled val="1"/>
        </dgm:presLayoutVars>
      </dgm:prSet>
      <dgm:spPr/>
    </dgm:pt>
    <dgm:pt modelId="{5AD58E85-607C-4B47-B457-18CFEF84C260}" type="pres">
      <dgm:prSet presAssocID="{833E6AFA-4B5C-409B-8A21-634CE3AAF542}" presName="sibTrans" presStyleLbl="sibTrans1D1" presStyleIdx="1" presStyleCnt="9"/>
      <dgm:spPr/>
    </dgm:pt>
    <dgm:pt modelId="{F6C342D9-A9CB-46C5-B693-4543ABF2C1C1}" type="pres">
      <dgm:prSet presAssocID="{833E6AFA-4B5C-409B-8A21-634CE3AAF542}" presName="connectorText" presStyleLbl="sibTrans1D1" presStyleIdx="1" presStyleCnt="9"/>
      <dgm:spPr/>
    </dgm:pt>
    <dgm:pt modelId="{4E4107F0-0ADE-4900-A56A-4C7E36E178AA}" type="pres">
      <dgm:prSet presAssocID="{B97189B0-DB50-4C27-B881-0BE2688BED9C}" presName="node" presStyleLbl="node1" presStyleIdx="2" presStyleCnt="10">
        <dgm:presLayoutVars>
          <dgm:bulletEnabled val="1"/>
        </dgm:presLayoutVars>
      </dgm:prSet>
      <dgm:spPr/>
    </dgm:pt>
    <dgm:pt modelId="{31876420-5033-4A3A-BACD-1000B4F21378}" type="pres">
      <dgm:prSet presAssocID="{F3F3305E-FC7A-4464-9506-715C2FB6B7DA}" presName="sibTrans" presStyleLbl="sibTrans1D1" presStyleIdx="2" presStyleCnt="9"/>
      <dgm:spPr/>
    </dgm:pt>
    <dgm:pt modelId="{7C24E0AA-6E6C-4290-AD6A-A2E1D50D4A98}" type="pres">
      <dgm:prSet presAssocID="{F3F3305E-FC7A-4464-9506-715C2FB6B7DA}" presName="connectorText" presStyleLbl="sibTrans1D1" presStyleIdx="2" presStyleCnt="9"/>
      <dgm:spPr/>
    </dgm:pt>
    <dgm:pt modelId="{2763F123-DEE9-4516-84A1-4B9718C45169}" type="pres">
      <dgm:prSet presAssocID="{B366CE0B-85D4-4DE3-840F-7AEBF341A6CC}" presName="node" presStyleLbl="node1" presStyleIdx="3" presStyleCnt="10">
        <dgm:presLayoutVars>
          <dgm:bulletEnabled val="1"/>
        </dgm:presLayoutVars>
      </dgm:prSet>
      <dgm:spPr/>
    </dgm:pt>
    <dgm:pt modelId="{6915142C-98FB-4A58-9F8E-5DA0B63ABC30}" type="pres">
      <dgm:prSet presAssocID="{B24F40A7-C03F-49DA-96E4-B8487DB4BDA7}" presName="sibTrans" presStyleLbl="sibTrans1D1" presStyleIdx="3" presStyleCnt="9"/>
      <dgm:spPr/>
    </dgm:pt>
    <dgm:pt modelId="{B8116DD8-9318-480C-95E6-A21C7CE57A2A}" type="pres">
      <dgm:prSet presAssocID="{B24F40A7-C03F-49DA-96E4-B8487DB4BDA7}" presName="connectorText" presStyleLbl="sibTrans1D1" presStyleIdx="3" presStyleCnt="9"/>
      <dgm:spPr/>
    </dgm:pt>
    <dgm:pt modelId="{16E62F8B-C9B4-41BB-A2A6-8C0443454EB1}" type="pres">
      <dgm:prSet presAssocID="{6FAE29B7-DF6F-42B5-B2FB-3199315D1F5F}" presName="node" presStyleLbl="node1" presStyleIdx="4" presStyleCnt="10">
        <dgm:presLayoutVars>
          <dgm:bulletEnabled val="1"/>
        </dgm:presLayoutVars>
      </dgm:prSet>
      <dgm:spPr/>
    </dgm:pt>
    <dgm:pt modelId="{11414BA8-8FCE-4058-BD01-B17E3A421270}" type="pres">
      <dgm:prSet presAssocID="{7DEB0E52-3B4E-4C77-94E2-695D63F15D9A}" presName="sibTrans" presStyleLbl="sibTrans1D1" presStyleIdx="4" presStyleCnt="9"/>
      <dgm:spPr/>
    </dgm:pt>
    <dgm:pt modelId="{A814E7E1-E991-4DC4-979D-49AF29DCB133}" type="pres">
      <dgm:prSet presAssocID="{7DEB0E52-3B4E-4C77-94E2-695D63F15D9A}" presName="connectorText" presStyleLbl="sibTrans1D1" presStyleIdx="4" presStyleCnt="9"/>
      <dgm:spPr/>
    </dgm:pt>
    <dgm:pt modelId="{CE10CD69-0977-4550-B518-E35513EFE9C5}" type="pres">
      <dgm:prSet presAssocID="{885688BD-4F50-41AE-BB78-B2FF0F605257}" presName="node" presStyleLbl="node1" presStyleIdx="5" presStyleCnt="10">
        <dgm:presLayoutVars>
          <dgm:bulletEnabled val="1"/>
        </dgm:presLayoutVars>
      </dgm:prSet>
      <dgm:spPr/>
    </dgm:pt>
    <dgm:pt modelId="{A99B4297-D93B-4991-8BD3-1DFFC2498707}" type="pres">
      <dgm:prSet presAssocID="{6656D1AE-B903-451D-AE6C-45154004EBF5}" presName="sibTrans" presStyleLbl="sibTrans1D1" presStyleIdx="5" presStyleCnt="9"/>
      <dgm:spPr/>
    </dgm:pt>
    <dgm:pt modelId="{485C962F-9A25-44D5-A8E6-4E67090134D5}" type="pres">
      <dgm:prSet presAssocID="{6656D1AE-B903-451D-AE6C-45154004EBF5}" presName="connectorText" presStyleLbl="sibTrans1D1" presStyleIdx="5" presStyleCnt="9"/>
      <dgm:spPr/>
    </dgm:pt>
    <dgm:pt modelId="{84F41109-8AE4-44DA-AE47-9BC5EAB8F04A}" type="pres">
      <dgm:prSet presAssocID="{26BD6755-DA2E-4885-804D-3DBC41D7A376}" presName="node" presStyleLbl="node1" presStyleIdx="6" presStyleCnt="10">
        <dgm:presLayoutVars>
          <dgm:bulletEnabled val="1"/>
        </dgm:presLayoutVars>
      </dgm:prSet>
      <dgm:spPr/>
    </dgm:pt>
    <dgm:pt modelId="{4CADA7F1-A629-492A-B131-38E4C07C615E}" type="pres">
      <dgm:prSet presAssocID="{9CB09E3E-9471-495F-8628-D93488E74CCF}" presName="sibTrans" presStyleLbl="sibTrans1D1" presStyleIdx="6" presStyleCnt="9"/>
      <dgm:spPr/>
    </dgm:pt>
    <dgm:pt modelId="{25A14ABE-9B24-4083-91EE-9E0AEA16646E}" type="pres">
      <dgm:prSet presAssocID="{9CB09E3E-9471-495F-8628-D93488E74CCF}" presName="connectorText" presStyleLbl="sibTrans1D1" presStyleIdx="6" presStyleCnt="9"/>
      <dgm:spPr/>
    </dgm:pt>
    <dgm:pt modelId="{37CD7666-426F-4276-BABA-8304F3D7D33B}" type="pres">
      <dgm:prSet presAssocID="{7AAAE375-1A15-41A4-9D3E-C5874546D116}" presName="node" presStyleLbl="node1" presStyleIdx="7" presStyleCnt="10">
        <dgm:presLayoutVars>
          <dgm:bulletEnabled val="1"/>
        </dgm:presLayoutVars>
      </dgm:prSet>
      <dgm:spPr/>
    </dgm:pt>
    <dgm:pt modelId="{369EC0E4-CB2E-48E8-BD20-63393973DBFC}" type="pres">
      <dgm:prSet presAssocID="{A7366CA4-D94D-43F3-83C1-989554940A92}" presName="sibTrans" presStyleLbl="sibTrans1D1" presStyleIdx="7" presStyleCnt="9"/>
      <dgm:spPr/>
    </dgm:pt>
    <dgm:pt modelId="{29401F9E-6E17-4561-911C-747ABCBE4774}" type="pres">
      <dgm:prSet presAssocID="{A7366CA4-D94D-43F3-83C1-989554940A92}" presName="connectorText" presStyleLbl="sibTrans1D1" presStyleIdx="7" presStyleCnt="9"/>
      <dgm:spPr/>
    </dgm:pt>
    <dgm:pt modelId="{3A27BA11-6F8F-4041-92F6-4AC749365419}" type="pres">
      <dgm:prSet presAssocID="{A0AC992F-FFDA-45C8-921D-8E4C9282F895}" presName="node" presStyleLbl="node1" presStyleIdx="8" presStyleCnt="10">
        <dgm:presLayoutVars>
          <dgm:bulletEnabled val="1"/>
        </dgm:presLayoutVars>
      </dgm:prSet>
      <dgm:spPr/>
    </dgm:pt>
    <dgm:pt modelId="{B393326C-1845-4512-9651-9A4DA97ABCC4}" type="pres">
      <dgm:prSet presAssocID="{2398E749-F2BA-4B15-9BA9-90CFF452C950}" presName="sibTrans" presStyleLbl="sibTrans1D1" presStyleIdx="8" presStyleCnt="9"/>
      <dgm:spPr/>
    </dgm:pt>
    <dgm:pt modelId="{2969D6F6-2D87-4095-840F-C8BF81E124DA}" type="pres">
      <dgm:prSet presAssocID="{2398E749-F2BA-4B15-9BA9-90CFF452C950}" presName="connectorText" presStyleLbl="sibTrans1D1" presStyleIdx="8" presStyleCnt="9"/>
      <dgm:spPr/>
    </dgm:pt>
    <dgm:pt modelId="{ABCFAE27-4162-42BE-89A5-CED327E269E0}" type="pres">
      <dgm:prSet presAssocID="{C39A6DDE-BE53-42CD-95D4-85A1CC5E7445}" presName="node" presStyleLbl="node1" presStyleIdx="9" presStyleCnt="10">
        <dgm:presLayoutVars>
          <dgm:bulletEnabled val="1"/>
        </dgm:presLayoutVars>
      </dgm:prSet>
      <dgm:spPr/>
    </dgm:pt>
  </dgm:ptLst>
  <dgm:cxnLst>
    <dgm:cxn modelId="{1B3D2800-C255-4C55-874C-944807A66CB9}" type="presOf" srcId="{A9EAC3B2-ED2A-4428-B799-4C78D5A6682D}" destId="{F6D72802-12FD-47A2-B4CF-73CE57A616FA}" srcOrd="0" destOrd="0" presId="urn:microsoft.com/office/officeart/2016/7/layout/RepeatingBendingProcessNew"/>
    <dgm:cxn modelId="{6C14FD01-2776-4AA7-966F-4F8F502C6024}" type="presOf" srcId="{F3AB432C-C7F0-4869-88A1-5DEBA37FA17F}" destId="{18EB02FB-9258-4F99-A867-F053B47B2020}" srcOrd="0" destOrd="0" presId="urn:microsoft.com/office/officeart/2016/7/layout/RepeatingBendingProcessNew"/>
    <dgm:cxn modelId="{6C4DB80E-1CBB-4BB0-98AA-A261F9216BC9}" type="presOf" srcId="{D34D47E6-03E8-4C9D-8B78-F05418B1F750}" destId="{E28C7244-9E7E-4E3B-A758-45F3931D09C6}" srcOrd="0" destOrd="0" presId="urn:microsoft.com/office/officeart/2016/7/layout/RepeatingBendingProcessNew"/>
    <dgm:cxn modelId="{0E2D8B10-FE30-4C14-B39E-A918BA9E45DD}" srcId="{2D6BF2C3-F1CC-4F20-8A65-A243F8E4302A}" destId="{6FAE29B7-DF6F-42B5-B2FB-3199315D1F5F}" srcOrd="4" destOrd="0" parTransId="{7CAA5418-B320-4745-AFD0-887A121D35A4}" sibTransId="{7DEB0E52-3B4E-4C77-94E2-695D63F15D9A}"/>
    <dgm:cxn modelId="{6B569E11-3CFE-46D8-987F-ABCD9AD719A1}" type="presOf" srcId="{2D6BF2C3-F1CC-4F20-8A65-A243F8E4302A}" destId="{EFD0DF6B-3219-4239-9132-84C4B5A3F0A8}" srcOrd="0" destOrd="0" presId="urn:microsoft.com/office/officeart/2016/7/layout/RepeatingBendingProcessNew"/>
    <dgm:cxn modelId="{3EB49612-52C6-45EE-850E-74172EC5539A}" srcId="{2D6BF2C3-F1CC-4F20-8A65-A243F8E4302A}" destId="{7AAAE375-1A15-41A4-9D3E-C5874546D116}" srcOrd="7" destOrd="0" parTransId="{E53F26B7-587E-4FA4-81E4-517DE6B18B67}" sibTransId="{A7366CA4-D94D-43F3-83C1-989554940A92}"/>
    <dgm:cxn modelId="{A3D6AE15-E53F-468E-9D29-FF3B9ED069A2}" type="presOf" srcId="{6656D1AE-B903-451D-AE6C-45154004EBF5}" destId="{A99B4297-D93B-4991-8BD3-1DFFC2498707}" srcOrd="0" destOrd="0" presId="urn:microsoft.com/office/officeart/2016/7/layout/RepeatingBendingProcessNew"/>
    <dgm:cxn modelId="{37FA7A23-8A3F-4AA9-9421-7BA97F6D8194}" type="presOf" srcId="{B366CE0B-85D4-4DE3-840F-7AEBF341A6CC}" destId="{2763F123-DEE9-4516-84A1-4B9718C45169}" srcOrd="0" destOrd="0" presId="urn:microsoft.com/office/officeart/2016/7/layout/RepeatingBendingProcessNew"/>
    <dgm:cxn modelId="{CD227729-04C7-439E-A58B-CB24FFF2361C}" type="presOf" srcId="{7AAAE375-1A15-41A4-9D3E-C5874546D116}" destId="{37CD7666-426F-4276-BABA-8304F3D7D33B}" srcOrd="0" destOrd="0" presId="urn:microsoft.com/office/officeart/2016/7/layout/RepeatingBendingProcessNew"/>
    <dgm:cxn modelId="{C7131E32-3F60-4B6C-A0EC-C335EABFC816}" type="presOf" srcId="{C39A6DDE-BE53-42CD-95D4-85A1CC5E7445}" destId="{ABCFAE27-4162-42BE-89A5-CED327E269E0}" srcOrd="0" destOrd="0" presId="urn:microsoft.com/office/officeart/2016/7/layout/RepeatingBendingProcessNew"/>
    <dgm:cxn modelId="{B7F25A32-562E-47A8-8868-0D34CF230E16}" type="presOf" srcId="{B24F40A7-C03F-49DA-96E4-B8487DB4BDA7}" destId="{B8116DD8-9318-480C-95E6-A21C7CE57A2A}" srcOrd="1" destOrd="0" presId="urn:microsoft.com/office/officeart/2016/7/layout/RepeatingBendingProcessNew"/>
    <dgm:cxn modelId="{5A401136-8F09-4D52-8A24-7DA7B7C063ED}" type="presOf" srcId="{833E6AFA-4B5C-409B-8A21-634CE3AAF542}" destId="{5AD58E85-607C-4B47-B457-18CFEF84C260}" srcOrd="0" destOrd="0" presId="urn:microsoft.com/office/officeart/2016/7/layout/RepeatingBendingProcessNew"/>
    <dgm:cxn modelId="{132F3A37-BF9E-45BD-B0C7-6FF5CC0DE8AB}" type="presOf" srcId="{6656D1AE-B903-451D-AE6C-45154004EBF5}" destId="{485C962F-9A25-44D5-A8E6-4E67090134D5}" srcOrd="1" destOrd="0" presId="urn:microsoft.com/office/officeart/2016/7/layout/RepeatingBendingProcessNew"/>
    <dgm:cxn modelId="{B853973F-7FCF-436B-B663-0B7D3E70EE04}" srcId="{2D6BF2C3-F1CC-4F20-8A65-A243F8E4302A}" destId="{26BD6755-DA2E-4885-804D-3DBC41D7A376}" srcOrd="6" destOrd="0" parTransId="{467A00FC-4E19-4000-95B0-FC6BA5B68633}" sibTransId="{9CB09E3E-9471-495F-8628-D93488E74CCF}"/>
    <dgm:cxn modelId="{1EACCA43-4DA1-4A36-96CC-ABF05B6C6970}" type="presOf" srcId="{833E6AFA-4B5C-409B-8A21-634CE3AAF542}" destId="{F6C342D9-A9CB-46C5-B693-4543ABF2C1C1}" srcOrd="1" destOrd="0" presId="urn:microsoft.com/office/officeart/2016/7/layout/RepeatingBendingProcessNew"/>
    <dgm:cxn modelId="{184E7A4C-AC34-4495-B39F-EB7D0C2723AA}" srcId="{2D6BF2C3-F1CC-4F20-8A65-A243F8E4302A}" destId="{D34D47E6-03E8-4C9D-8B78-F05418B1F750}" srcOrd="1" destOrd="0" parTransId="{7027B2C0-964F-4CFF-B68D-DDB05AB884D4}" sibTransId="{833E6AFA-4B5C-409B-8A21-634CE3AAF542}"/>
    <dgm:cxn modelId="{00B71652-6B91-42CF-800D-3E63086A0179}" type="presOf" srcId="{A0AC992F-FFDA-45C8-921D-8E4C9282F895}" destId="{3A27BA11-6F8F-4041-92F6-4AC749365419}" srcOrd="0" destOrd="0" presId="urn:microsoft.com/office/officeart/2016/7/layout/RepeatingBendingProcessNew"/>
    <dgm:cxn modelId="{5F189355-B16E-4B40-818F-2BD4D4F83F99}" type="presOf" srcId="{2398E749-F2BA-4B15-9BA9-90CFF452C950}" destId="{B393326C-1845-4512-9651-9A4DA97ABCC4}" srcOrd="0" destOrd="0" presId="urn:microsoft.com/office/officeart/2016/7/layout/RepeatingBendingProcessNew"/>
    <dgm:cxn modelId="{10D25D5D-5631-4599-A2ED-4FD12FF715F6}" srcId="{2D6BF2C3-F1CC-4F20-8A65-A243F8E4302A}" destId="{885688BD-4F50-41AE-BB78-B2FF0F605257}" srcOrd="5" destOrd="0" parTransId="{82032CB2-A8F0-48D2-9FD6-1A5E417F6129}" sibTransId="{6656D1AE-B903-451D-AE6C-45154004EBF5}"/>
    <dgm:cxn modelId="{6697B761-3403-43B1-98BF-C79C4EF87202}" srcId="{2D6BF2C3-F1CC-4F20-8A65-A243F8E4302A}" destId="{A9EAC3B2-ED2A-4428-B799-4C78D5A6682D}" srcOrd="0" destOrd="0" parTransId="{A06A5454-DC38-42BF-B995-578F7F77B032}" sibTransId="{F3AB432C-C7F0-4869-88A1-5DEBA37FA17F}"/>
    <dgm:cxn modelId="{638ACA65-D75B-4B3E-9DBA-ED37E34C1149}" srcId="{2D6BF2C3-F1CC-4F20-8A65-A243F8E4302A}" destId="{A0AC992F-FFDA-45C8-921D-8E4C9282F895}" srcOrd="8" destOrd="0" parTransId="{EC8A0FE3-EB88-4948-B536-5937F5715DFD}" sibTransId="{2398E749-F2BA-4B15-9BA9-90CFF452C950}"/>
    <dgm:cxn modelId="{BD43B76E-26C5-4E4B-BF89-23F188811EE0}" type="presOf" srcId="{6FAE29B7-DF6F-42B5-B2FB-3199315D1F5F}" destId="{16E62F8B-C9B4-41BB-A2A6-8C0443454EB1}" srcOrd="0" destOrd="0" presId="urn:microsoft.com/office/officeart/2016/7/layout/RepeatingBendingProcessNew"/>
    <dgm:cxn modelId="{24BE3E78-A4F5-4E2B-B9A9-418A9C8594EB}" type="presOf" srcId="{7DEB0E52-3B4E-4C77-94E2-695D63F15D9A}" destId="{11414BA8-8FCE-4058-BD01-B17E3A421270}" srcOrd="0" destOrd="0" presId="urn:microsoft.com/office/officeart/2016/7/layout/RepeatingBendingProcessNew"/>
    <dgm:cxn modelId="{B5C68180-BD95-419B-9277-714C91305EFA}" type="presOf" srcId="{9CB09E3E-9471-495F-8628-D93488E74CCF}" destId="{25A14ABE-9B24-4083-91EE-9E0AEA16646E}" srcOrd="1" destOrd="0" presId="urn:microsoft.com/office/officeart/2016/7/layout/RepeatingBendingProcessNew"/>
    <dgm:cxn modelId="{73D83483-6C4F-4CEE-93F1-A229E838F368}" type="presOf" srcId="{B24F40A7-C03F-49DA-96E4-B8487DB4BDA7}" destId="{6915142C-98FB-4A58-9F8E-5DA0B63ABC30}" srcOrd="0" destOrd="0" presId="urn:microsoft.com/office/officeart/2016/7/layout/RepeatingBendingProcessNew"/>
    <dgm:cxn modelId="{06F0808A-78AC-4F8A-837E-7C8D0865EC01}" type="presOf" srcId="{A7366CA4-D94D-43F3-83C1-989554940A92}" destId="{369EC0E4-CB2E-48E8-BD20-63393973DBFC}" srcOrd="0" destOrd="0" presId="urn:microsoft.com/office/officeart/2016/7/layout/RepeatingBendingProcessNew"/>
    <dgm:cxn modelId="{162B2C8B-0FC7-4DF8-BB77-55C3CB1438B8}" type="presOf" srcId="{9CB09E3E-9471-495F-8628-D93488E74CCF}" destId="{4CADA7F1-A629-492A-B131-38E4C07C615E}" srcOrd="0" destOrd="0" presId="urn:microsoft.com/office/officeart/2016/7/layout/RepeatingBendingProcessNew"/>
    <dgm:cxn modelId="{CBC4738D-697A-45E0-A70D-8147ACEE01BC}" type="presOf" srcId="{F3AB432C-C7F0-4869-88A1-5DEBA37FA17F}" destId="{CDA8371F-FB16-4F73-ADE7-FE600DC48EEF}" srcOrd="1" destOrd="0" presId="urn:microsoft.com/office/officeart/2016/7/layout/RepeatingBendingProcessNew"/>
    <dgm:cxn modelId="{C02C4F92-670A-44A8-BF3A-9D60D6BA7AFF}" type="presOf" srcId="{26BD6755-DA2E-4885-804D-3DBC41D7A376}" destId="{84F41109-8AE4-44DA-AE47-9BC5EAB8F04A}" srcOrd="0" destOrd="0" presId="urn:microsoft.com/office/officeart/2016/7/layout/RepeatingBendingProcessNew"/>
    <dgm:cxn modelId="{F800D99E-1568-4B18-9F15-08513B1AD978}" srcId="{2D6BF2C3-F1CC-4F20-8A65-A243F8E4302A}" destId="{B366CE0B-85D4-4DE3-840F-7AEBF341A6CC}" srcOrd="3" destOrd="0" parTransId="{E7D3306A-5C1E-4F09-87D3-20AE1960FEFE}" sibTransId="{B24F40A7-C03F-49DA-96E4-B8487DB4BDA7}"/>
    <dgm:cxn modelId="{BBA256A0-2F30-4AAD-8000-219E5B640BDD}" type="presOf" srcId="{2398E749-F2BA-4B15-9BA9-90CFF452C950}" destId="{2969D6F6-2D87-4095-840F-C8BF81E124DA}" srcOrd="1" destOrd="0" presId="urn:microsoft.com/office/officeart/2016/7/layout/RepeatingBendingProcessNew"/>
    <dgm:cxn modelId="{E10B8DAA-978F-4BDC-88EE-3895E0B47789}" srcId="{2D6BF2C3-F1CC-4F20-8A65-A243F8E4302A}" destId="{C39A6DDE-BE53-42CD-95D4-85A1CC5E7445}" srcOrd="9" destOrd="0" parTransId="{0811025A-9B20-4520-87B9-88E99C057F2F}" sibTransId="{89424B88-565B-45F1-AEFE-0DB2BFC3F2EA}"/>
    <dgm:cxn modelId="{36CB73B9-6FDF-4990-9E1D-22BF9E8EB8EB}" type="presOf" srcId="{A7366CA4-D94D-43F3-83C1-989554940A92}" destId="{29401F9E-6E17-4561-911C-747ABCBE4774}" srcOrd="1" destOrd="0" presId="urn:microsoft.com/office/officeart/2016/7/layout/RepeatingBendingProcessNew"/>
    <dgm:cxn modelId="{CD8423BB-1A63-4B70-A047-137CFBB72103}" type="presOf" srcId="{885688BD-4F50-41AE-BB78-B2FF0F605257}" destId="{CE10CD69-0977-4550-B518-E35513EFE9C5}" srcOrd="0" destOrd="0" presId="urn:microsoft.com/office/officeart/2016/7/layout/RepeatingBendingProcessNew"/>
    <dgm:cxn modelId="{5F3BB2D0-F21D-4A72-86E2-1EC11CAAE299}" srcId="{2D6BF2C3-F1CC-4F20-8A65-A243F8E4302A}" destId="{B97189B0-DB50-4C27-B881-0BE2688BED9C}" srcOrd="2" destOrd="0" parTransId="{B60EC810-018D-413B-ADDC-0087407DE389}" sibTransId="{F3F3305E-FC7A-4464-9506-715C2FB6B7DA}"/>
    <dgm:cxn modelId="{07D148D3-7D07-4D3A-B2C9-458513678265}" type="presOf" srcId="{F3F3305E-FC7A-4464-9506-715C2FB6B7DA}" destId="{7C24E0AA-6E6C-4290-AD6A-A2E1D50D4A98}" srcOrd="1" destOrd="0" presId="urn:microsoft.com/office/officeart/2016/7/layout/RepeatingBendingProcessNew"/>
    <dgm:cxn modelId="{A1920ED6-2129-46C2-8438-D0DBE136CB0F}" type="presOf" srcId="{B97189B0-DB50-4C27-B881-0BE2688BED9C}" destId="{4E4107F0-0ADE-4900-A56A-4C7E36E178AA}" srcOrd="0" destOrd="0" presId="urn:microsoft.com/office/officeart/2016/7/layout/RepeatingBendingProcessNew"/>
    <dgm:cxn modelId="{0F99FCDB-2907-4CA2-9FDD-73D788A2BDC3}" type="presOf" srcId="{7DEB0E52-3B4E-4C77-94E2-695D63F15D9A}" destId="{A814E7E1-E991-4DC4-979D-49AF29DCB133}" srcOrd="1" destOrd="0" presId="urn:microsoft.com/office/officeart/2016/7/layout/RepeatingBendingProcessNew"/>
    <dgm:cxn modelId="{EF3B8DE3-3FC8-497F-86ED-0A201075471E}" type="presOf" srcId="{F3F3305E-FC7A-4464-9506-715C2FB6B7DA}" destId="{31876420-5033-4A3A-BACD-1000B4F21378}" srcOrd="0" destOrd="0" presId="urn:microsoft.com/office/officeart/2016/7/layout/RepeatingBendingProcessNew"/>
    <dgm:cxn modelId="{23207C08-5F43-4B9C-ADF4-1BBD8074B34F}" type="presParOf" srcId="{EFD0DF6B-3219-4239-9132-84C4B5A3F0A8}" destId="{F6D72802-12FD-47A2-B4CF-73CE57A616FA}" srcOrd="0" destOrd="0" presId="urn:microsoft.com/office/officeart/2016/7/layout/RepeatingBendingProcessNew"/>
    <dgm:cxn modelId="{DB3CC82F-5557-4FC0-81AA-45E3AC559EA2}" type="presParOf" srcId="{EFD0DF6B-3219-4239-9132-84C4B5A3F0A8}" destId="{18EB02FB-9258-4F99-A867-F053B47B2020}" srcOrd="1" destOrd="0" presId="urn:microsoft.com/office/officeart/2016/7/layout/RepeatingBendingProcessNew"/>
    <dgm:cxn modelId="{5ABD1C9D-90F7-4F7F-B46F-7B622CA18EE6}" type="presParOf" srcId="{18EB02FB-9258-4F99-A867-F053B47B2020}" destId="{CDA8371F-FB16-4F73-ADE7-FE600DC48EEF}" srcOrd="0" destOrd="0" presId="urn:microsoft.com/office/officeart/2016/7/layout/RepeatingBendingProcessNew"/>
    <dgm:cxn modelId="{5606B34E-261C-41E0-8D9D-69214B221D90}" type="presParOf" srcId="{EFD0DF6B-3219-4239-9132-84C4B5A3F0A8}" destId="{E28C7244-9E7E-4E3B-A758-45F3931D09C6}" srcOrd="2" destOrd="0" presId="urn:microsoft.com/office/officeart/2016/7/layout/RepeatingBendingProcessNew"/>
    <dgm:cxn modelId="{B734FBD4-8F3A-4F74-9706-5D9E1FA6A34D}" type="presParOf" srcId="{EFD0DF6B-3219-4239-9132-84C4B5A3F0A8}" destId="{5AD58E85-607C-4B47-B457-18CFEF84C260}" srcOrd="3" destOrd="0" presId="urn:microsoft.com/office/officeart/2016/7/layout/RepeatingBendingProcessNew"/>
    <dgm:cxn modelId="{7FC85946-542D-4D91-8F9E-72264C8022DD}" type="presParOf" srcId="{5AD58E85-607C-4B47-B457-18CFEF84C260}" destId="{F6C342D9-A9CB-46C5-B693-4543ABF2C1C1}" srcOrd="0" destOrd="0" presId="urn:microsoft.com/office/officeart/2016/7/layout/RepeatingBendingProcessNew"/>
    <dgm:cxn modelId="{6285A3AC-289A-4F17-9E8C-5207E9ECCAD6}" type="presParOf" srcId="{EFD0DF6B-3219-4239-9132-84C4B5A3F0A8}" destId="{4E4107F0-0ADE-4900-A56A-4C7E36E178AA}" srcOrd="4" destOrd="0" presId="urn:microsoft.com/office/officeart/2016/7/layout/RepeatingBendingProcessNew"/>
    <dgm:cxn modelId="{682D30E9-B3D0-4336-8074-ABCFAEE245FB}" type="presParOf" srcId="{EFD0DF6B-3219-4239-9132-84C4B5A3F0A8}" destId="{31876420-5033-4A3A-BACD-1000B4F21378}" srcOrd="5" destOrd="0" presId="urn:microsoft.com/office/officeart/2016/7/layout/RepeatingBendingProcessNew"/>
    <dgm:cxn modelId="{CE98E731-B3D5-4C61-9EC3-EB968777482C}" type="presParOf" srcId="{31876420-5033-4A3A-BACD-1000B4F21378}" destId="{7C24E0AA-6E6C-4290-AD6A-A2E1D50D4A98}" srcOrd="0" destOrd="0" presId="urn:microsoft.com/office/officeart/2016/7/layout/RepeatingBendingProcessNew"/>
    <dgm:cxn modelId="{22228C1A-3077-483D-ABBA-473F21C26F2C}" type="presParOf" srcId="{EFD0DF6B-3219-4239-9132-84C4B5A3F0A8}" destId="{2763F123-DEE9-4516-84A1-4B9718C45169}" srcOrd="6" destOrd="0" presId="urn:microsoft.com/office/officeart/2016/7/layout/RepeatingBendingProcessNew"/>
    <dgm:cxn modelId="{466DFC61-47FE-4B6F-A005-AC0258FCD145}" type="presParOf" srcId="{EFD0DF6B-3219-4239-9132-84C4B5A3F0A8}" destId="{6915142C-98FB-4A58-9F8E-5DA0B63ABC30}" srcOrd="7" destOrd="0" presId="urn:microsoft.com/office/officeart/2016/7/layout/RepeatingBendingProcessNew"/>
    <dgm:cxn modelId="{684E93B6-F784-44E0-A11B-F34F0507F893}" type="presParOf" srcId="{6915142C-98FB-4A58-9F8E-5DA0B63ABC30}" destId="{B8116DD8-9318-480C-95E6-A21C7CE57A2A}" srcOrd="0" destOrd="0" presId="urn:microsoft.com/office/officeart/2016/7/layout/RepeatingBendingProcessNew"/>
    <dgm:cxn modelId="{5E2DC446-3F48-4102-9EB1-B359F30AE12A}" type="presParOf" srcId="{EFD0DF6B-3219-4239-9132-84C4B5A3F0A8}" destId="{16E62F8B-C9B4-41BB-A2A6-8C0443454EB1}" srcOrd="8" destOrd="0" presId="urn:microsoft.com/office/officeart/2016/7/layout/RepeatingBendingProcessNew"/>
    <dgm:cxn modelId="{A51F1895-CC83-4645-AA4F-F45611289B0E}" type="presParOf" srcId="{EFD0DF6B-3219-4239-9132-84C4B5A3F0A8}" destId="{11414BA8-8FCE-4058-BD01-B17E3A421270}" srcOrd="9" destOrd="0" presId="urn:microsoft.com/office/officeart/2016/7/layout/RepeatingBendingProcessNew"/>
    <dgm:cxn modelId="{B21F47CB-9139-49F9-8D18-36289C93537B}" type="presParOf" srcId="{11414BA8-8FCE-4058-BD01-B17E3A421270}" destId="{A814E7E1-E991-4DC4-979D-49AF29DCB133}" srcOrd="0" destOrd="0" presId="urn:microsoft.com/office/officeart/2016/7/layout/RepeatingBendingProcessNew"/>
    <dgm:cxn modelId="{AA3A85C3-1069-4FCA-894B-7668C9C4CF60}" type="presParOf" srcId="{EFD0DF6B-3219-4239-9132-84C4B5A3F0A8}" destId="{CE10CD69-0977-4550-B518-E35513EFE9C5}" srcOrd="10" destOrd="0" presId="urn:microsoft.com/office/officeart/2016/7/layout/RepeatingBendingProcessNew"/>
    <dgm:cxn modelId="{D845509B-5BDC-4D97-93D2-31191CDCA15C}" type="presParOf" srcId="{EFD0DF6B-3219-4239-9132-84C4B5A3F0A8}" destId="{A99B4297-D93B-4991-8BD3-1DFFC2498707}" srcOrd="11" destOrd="0" presId="urn:microsoft.com/office/officeart/2016/7/layout/RepeatingBendingProcessNew"/>
    <dgm:cxn modelId="{161DD4EC-977A-4B37-8DEE-2504BAEFC904}" type="presParOf" srcId="{A99B4297-D93B-4991-8BD3-1DFFC2498707}" destId="{485C962F-9A25-44D5-A8E6-4E67090134D5}" srcOrd="0" destOrd="0" presId="urn:microsoft.com/office/officeart/2016/7/layout/RepeatingBendingProcessNew"/>
    <dgm:cxn modelId="{94C4C5C0-6B3D-49E2-A2AD-C63182D5DF0A}" type="presParOf" srcId="{EFD0DF6B-3219-4239-9132-84C4B5A3F0A8}" destId="{84F41109-8AE4-44DA-AE47-9BC5EAB8F04A}" srcOrd="12" destOrd="0" presId="urn:microsoft.com/office/officeart/2016/7/layout/RepeatingBendingProcessNew"/>
    <dgm:cxn modelId="{590C4C44-A549-4C14-89E1-90B453889880}" type="presParOf" srcId="{EFD0DF6B-3219-4239-9132-84C4B5A3F0A8}" destId="{4CADA7F1-A629-492A-B131-38E4C07C615E}" srcOrd="13" destOrd="0" presId="urn:microsoft.com/office/officeart/2016/7/layout/RepeatingBendingProcessNew"/>
    <dgm:cxn modelId="{AB09428B-6D61-4273-A1BB-D56ABD7E87D5}" type="presParOf" srcId="{4CADA7F1-A629-492A-B131-38E4C07C615E}" destId="{25A14ABE-9B24-4083-91EE-9E0AEA16646E}" srcOrd="0" destOrd="0" presId="urn:microsoft.com/office/officeart/2016/7/layout/RepeatingBendingProcessNew"/>
    <dgm:cxn modelId="{3376C866-F71F-4657-B5F5-BD7AE494EC87}" type="presParOf" srcId="{EFD0DF6B-3219-4239-9132-84C4B5A3F0A8}" destId="{37CD7666-426F-4276-BABA-8304F3D7D33B}" srcOrd="14" destOrd="0" presId="urn:microsoft.com/office/officeart/2016/7/layout/RepeatingBendingProcessNew"/>
    <dgm:cxn modelId="{5173D362-47CD-42E4-A296-43F780D02D64}" type="presParOf" srcId="{EFD0DF6B-3219-4239-9132-84C4B5A3F0A8}" destId="{369EC0E4-CB2E-48E8-BD20-63393973DBFC}" srcOrd="15" destOrd="0" presId="urn:microsoft.com/office/officeart/2016/7/layout/RepeatingBendingProcessNew"/>
    <dgm:cxn modelId="{B360A53D-E02C-4743-9B70-C2A488105DB6}" type="presParOf" srcId="{369EC0E4-CB2E-48E8-BD20-63393973DBFC}" destId="{29401F9E-6E17-4561-911C-747ABCBE4774}" srcOrd="0" destOrd="0" presId="urn:microsoft.com/office/officeart/2016/7/layout/RepeatingBendingProcessNew"/>
    <dgm:cxn modelId="{FDDE56D1-C412-4CAD-947C-EB802D3991ED}" type="presParOf" srcId="{EFD0DF6B-3219-4239-9132-84C4B5A3F0A8}" destId="{3A27BA11-6F8F-4041-92F6-4AC749365419}" srcOrd="16" destOrd="0" presId="urn:microsoft.com/office/officeart/2016/7/layout/RepeatingBendingProcessNew"/>
    <dgm:cxn modelId="{877F9B76-791D-4E0A-835D-703DFFFB85E9}" type="presParOf" srcId="{EFD0DF6B-3219-4239-9132-84C4B5A3F0A8}" destId="{B393326C-1845-4512-9651-9A4DA97ABCC4}" srcOrd="17" destOrd="0" presId="urn:microsoft.com/office/officeart/2016/7/layout/RepeatingBendingProcessNew"/>
    <dgm:cxn modelId="{D06D9AD5-EE99-44CB-8058-6CBAF364A691}" type="presParOf" srcId="{B393326C-1845-4512-9651-9A4DA97ABCC4}" destId="{2969D6F6-2D87-4095-840F-C8BF81E124DA}" srcOrd="0" destOrd="0" presId="urn:microsoft.com/office/officeart/2016/7/layout/RepeatingBendingProcessNew"/>
    <dgm:cxn modelId="{EB759CF7-BA0E-4384-AB7E-66D8823BA440}" type="presParOf" srcId="{EFD0DF6B-3219-4239-9132-84C4B5A3F0A8}" destId="{ABCFAE27-4162-42BE-89A5-CED327E269E0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51D467-CCCC-402B-AC71-B0DBA4E24E1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645D2B4-4CE3-4E7B-9226-B4AEA58C2F9E}">
      <dgm:prSet/>
      <dgm:spPr/>
      <dgm:t>
        <a:bodyPr/>
        <a:lstStyle/>
        <a:p>
          <a:r>
            <a:rPr lang="cs-CZ"/>
            <a:t>Vyhnout se unáhleným závěrům na základě aspekčního vyšetření – „součást skládačky“</a:t>
          </a:r>
          <a:endParaRPr lang="en-US"/>
        </a:p>
      </dgm:t>
    </dgm:pt>
    <dgm:pt modelId="{ADF61A58-FF98-4F1B-808C-47284DA87C1A}" type="parTrans" cxnId="{B05F8250-8886-4C1D-982C-ACA3AB031192}">
      <dgm:prSet/>
      <dgm:spPr/>
      <dgm:t>
        <a:bodyPr/>
        <a:lstStyle/>
        <a:p>
          <a:endParaRPr lang="en-US"/>
        </a:p>
      </dgm:t>
    </dgm:pt>
    <dgm:pt modelId="{8E755EB9-80DC-4A62-B2C9-780B3ED79D9E}" type="sibTrans" cxnId="{B05F8250-8886-4C1D-982C-ACA3AB031192}">
      <dgm:prSet/>
      <dgm:spPr/>
      <dgm:t>
        <a:bodyPr/>
        <a:lstStyle/>
        <a:p>
          <a:endParaRPr lang="en-US"/>
        </a:p>
      </dgm:t>
    </dgm:pt>
    <dgm:pt modelId="{E43B996F-5DA3-4077-8B65-18DCF9115CE9}">
      <dgm:prSet/>
      <dgm:spPr/>
      <dgm:t>
        <a:bodyPr/>
        <a:lstStyle/>
        <a:p>
          <a:r>
            <a:rPr lang="cs-CZ" dirty="0"/>
            <a:t>Anamnéza – zjištění nálady, stresu, pohybových zvyklostní a vztahu k pohybu, pracovního zatížení, spánku, bolest a další… </a:t>
          </a:r>
          <a:endParaRPr lang="en-US" dirty="0"/>
        </a:p>
      </dgm:t>
    </dgm:pt>
    <dgm:pt modelId="{95BDF3FC-E8D6-48BF-BD0D-45E34EF93F03}" type="parTrans" cxnId="{F8BEC3C8-7AEE-4800-9E0D-9E5BC631701F}">
      <dgm:prSet/>
      <dgm:spPr/>
      <dgm:t>
        <a:bodyPr/>
        <a:lstStyle/>
        <a:p>
          <a:endParaRPr lang="en-US"/>
        </a:p>
      </dgm:t>
    </dgm:pt>
    <dgm:pt modelId="{0CC78C79-AD53-4003-8706-2CE8AE73FA11}" type="sibTrans" cxnId="{F8BEC3C8-7AEE-4800-9E0D-9E5BC631701F}">
      <dgm:prSet/>
      <dgm:spPr/>
      <dgm:t>
        <a:bodyPr/>
        <a:lstStyle/>
        <a:p>
          <a:endParaRPr lang="en-US"/>
        </a:p>
      </dgm:t>
    </dgm:pt>
    <dgm:pt modelId="{6D5593BF-73FA-4183-A3DD-279C0BE45F00}">
      <dgm:prSet/>
      <dgm:spPr/>
      <dgm:t>
        <a:bodyPr/>
        <a:lstStyle/>
        <a:p>
          <a:r>
            <a:rPr lang="cs-CZ"/>
            <a:t>Doplnění o další vyšetření – síla v konkrétním pohybu / síla svalu (vždy se na segment dívat, jako na celek), mobilita, svalové napětí,…</a:t>
          </a:r>
          <a:endParaRPr lang="en-US"/>
        </a:p>
      </dgm:t>
    </dgm:pt>
    <dgm:pt modelId="{E0EFC939-2DE6-4808-8453-EFAD5AE9D1FD}" type="parTrans" cxnId="{04B9B93B-DC79-489D-BF6B-E86FA14EB228}">
      <dgm:prSet/>
      <dgm:spPr/>
      <dgm:t>
        <a:bodyPr/>
        <a:lstStyle/>
        <a:p>
          <a:endParaRPr lang="en-US"/>
        </a:p>
      </dgm:t>
    </dgm:pt>
    <dgm:pt modelId="{F1AD31DB-C5B6-4EBF-8086-724A28FAB35E}" type="sibTrans" cxnId="{04B9B93B-DC79-489D-BF6B-E86FA14EB228}">
      <dgm:prSet/>
      <dgm:spPr/>
      <dgm:t>
        <a:bodyPr/>
        <a:lstStyle/>
        <a:p>
          <a:endParaRPr lang="en-US"/>
        </a:p>
      </dgm:t>
    </dgm:pt>
    <dgm:pt modelId="{67D21A37-2269-43DE-982D-BB99D2173BD3}" type="pres">
      <dgm:prSet presAssocID="{CD51D467-CCCC-402B-AC71-B0DBA4E24E19}" presName="root" presStyleCnt="0">
        <dgm:presLayoutVars>
          <dgm:dir/>
          <dgm:resizeHandles val="exact"/>
        </dgm:presLayoutVars>
      </dgm:prSet>
      <dgm:spPr/>
    </dgm:pt>
    <dgm:pt modelId="{B17F7C65-A900-40ED-9621-D10B1879EEA6}" type="pres">
      <dgm:prSet presAssocID="{A645D2B4-4CE3-4E7B-9226-B4AEA58C2F9E}" presName="compNode" presStyleCnt="0"/>
      <dgm:spPr/>
    </dgm:pt>
    <dgm:pt modelId="{DABF2B44-7146-4D1A-8EC0-BC3652B13A06}" type="pres">
      <dgm:prSet presAssocID="{A645D2B4-4CE3-4E7B-9226-B4AEA58C2F9E}" presName="bgRect" presStyleLbl="bgShp" presStyleIdx="0" presStyleCnt="3"/>
      <dgm:spPr/>
    </dgm:pt>
    <dgm:pt modelId="{E65DE93A-5890-435D-8F9B-9F3FC8A13955}" type="pres">
      <dgm:prSet presAssocID="{A645D2B4-4CE3-4E7B-9226-B4AEA58C2F9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diště"/>
        </a:ext>
      </dgm:extLst>
    </dgm:pt>
    <dgm:pt modelId="{07B0321D-6A2D-402A-9536-CA0978397919}" type="pres">
      <dgm:prSet presAssocID="{A645D2B4-4CE3-4E7B-9226-B4AEA58C2F9E}" presName="spaceRect" presStyleCnt="0"/>
      <dgm:spPr/>
    </dgm:pt>
    <dgm:pt modelId="{C35DA04E-D901-45F9-A73C-178C32AF5BF9}" type="pres">
      <dgm:prSet presAssocID="{A645D2B4-4CE3-4E7B-9226-B4AEA58C2F9E}" presName="parTx" presStyleLbl="revTx" presStyleIdx="0" presStyleCnt="3">
        <dgm:presLayoutVars>
          <dgm:chMax val="0"/>
          <dgm:chPref val="0"/>
        </dgm:presLayoutVars>
      </dgm:prSet>
      <dgm:spPr/>
    </dgm:pt>
    <dgm:pt modelId="{8C9EC290-12E7-4B7B-A90B-4F8EB6964891}" type="pres">
      <dgm:prSet presAssocID="{8E755EB9-80DC-4A62-B2C9-780B3ED79D9E}" presName="sibTrans" presStyleCnt="0"/>
      <dgm:spPr/>
    </dgm:pt>
    <dgm:pt modelId="{98E5CD60-44ED-4DD3-A853-D94742140E16}" type="pres">
      <dgm:prSet presAssocID="{E43B996F-5DA3-4077-8B65-18DCF9115CE9}" presName="compNode" presStyleCnt="0"/>
      <dgm:spPr/>
    </dgm:pt>
    <dgm:pt modelId="{4A9E3488-EBD1-430E-B823-B3693D9623D0}" type="pres">
      <dgm:prSet presAssocID="{E43B996F-5DA3-4077-8B65-18DCF9115CE9}" presName="bgRect" presStyleLbl="bgShp" presStyleIdx="1" presStyleCnt="3"/>
      <dgm:spPr/>
    </dgm:pt>
    <dgm:pt modelId="{3321C824-ADA0-45D2-90ED-BB2B46FDF8DD}" type="pres">
      <dgm:prSet presAssocID="{E43B996F-5DA3-4077-8B65-18DCF9115C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B0914C1F-C7AD-46CC-B9D6-0BB1ACECAE77}" type="pres">
      <dgm:prSet presAssocID="{E43B996F-5DA3-4077-8B65-18DCF9115CE9}" presName="spaceRect" presStyleCnt="0"/>
      <dgm:spPr/>
    </dgm:pt>
    <dgm:pt modelId="{6AB44E1E-DF2B-49FD-A1CF-537381D0260A}" type="pres">
      <dgm:prSet presAssocID="{E43B996F-5DA3-4077-8B65-18DCF9115CE9}" presName="parTx" presStyleLbl="revTx" presStyleIdx="1" presStyleCnt="3">
        <dgm:presLayoutVars>
          <dgm:chMax val="0"/>
          <dgm:chPref val="0"/>
        </dgm:presLayoutVars>
      </dgm:prSet>
      <dgm:spPr/>
    </dgm:pt>
    <dgm:pt modelId="{74444155-4EFC-4F24-AA1C-BA35846E4819}" type="pres">
      <dgm:prSet presAssocID="{0CC78C79-AD53-4003-8706-2CE8AE73FA11}" presName="sibTrans" presStyleCnt="0"/>
      <dgm:spPr/>
    </dgm:pt>
    <dgm:pt modelId="{2C918B5B-5D02-4F4A-B945-9B9A51501FC4}" type="pres">
      <dgm:prSet presAssocID="{6D5593BF-73FA-4183-A3DD-279C0BE45F00}" presName="compNode" presStyleCnt="0"/>
      <dgm:spPr/>
    </dgm:pt>
    <dgm:pt modelId="{A0FBF947-3799-4D6F-9E1C-D17734F9A5C3}" type="pres">
      <dgm:prSet presAssocID="{6D5593BF-73FA-4183-A3DD-279C0BE45F00}" presName="bgRect" presStyleLbl="bgShp" presStyleIdx="2" presStyleCnt="3"/>
      <dgm:spPr/>
    </dgm:pt>
    <dgm:pt modelId="{778ADB26-6076-4A2F-AB7C-4D9B381B4E00}" type="pres">
      <dgm:prSet presAssocID="{6D5593BF-73FA-4183-A3DD-279C0BE45F0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21411287-049B-4A05-A323-630B70CC12DF}" type="pres">
      <dgm:prSet presAssocID="{6D5593BF-73FA-4183-A3DD-279C0BE45F00}" presName="spaceRect" presStyleCnt="0"/>
      <dgm:spPr/>
    </dgm:pt>
    <dgm:pt modelId="{36B9ADA6-3E74-49F2-BC92-153C8BF54BFC}" type="pres">
      <dgm:prSet presAssocID="{6D5593BF-73FA-4183-A3DD-279C0BE45F0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4B9B93B-DC79-489D-BF6B-E86FA14EB228}" srcId="{CD51D467-CCCC-402B-AC71-B0DBA4E24E19}" destId="{6D5593BF-73FA-4183-A3DD-279C0BE45F00}" srcOrd="2" destOrd="0" parTransId="{E0EFC939-2DE6-4808-8453-EFAD5AE9D1FD}" sibTransId="{F1AD31DB-C5B6-4EBF-8086-724A28FAB35E}"/>
    <dgm:cxn modelId="{1FABD13D-11F4-49E0-BAE3-FE599D53139B}" type="presOf" srcId="{CD51D467-CCCC-402B-AC71-B0DBA4E24E19}" destId="{67D21A37-2269-43DE-982D-BB99D2173BD3}" srcOrd="0" destOrd="0" presId="urn:microsoft.com/office/officeart/2018/2/layout/IconVerticalSolidList"/>
    <dgm:cxn modelId="{B05F8250-8886-4C1D-982C-ACA3AB031192}" srcId="{CD51D467-CCCC-402B-AC71-B0DBA4E24E19}" destId="{A645D2B4-4CE3-4E7B-9226-B4AEA58C2F9E}" srcOrd="0" destOrd="0" parTransId="{ADF61A58-FF98-4F1B-808C-47284DA87C1A}" sibTransId="{8E755EB9-80DC-4A62-B2C9-780B3ED79D9E}"/>
    <dgm:cxn modelId="{32AFF055-0B81-42E0-BB6E-4CF0E894FA79}" type="presOf" srcId="{E43B996F-5DA3-4077-8B65-18DCF9115CE9}" destId="{6AB44E1E-DF2B-49FD-A1CF-537381D0260A}" srcOrd="0" destOrd="0" presId="urn:microsoft.com/office/officeart/2018/2/layout/IconVerticalSolidList"/>
    <dgm:cxn modelId="{1554438B-CAF6-4678-BBD5-A635807EB97A}" type="presOf" srcId="{A645D2B4-4CE3-4E7B-9226-B4AEA58C2F9E}" destId="{C35DA04E-D901-45F9-A73C-178C32AF5BF9}" srcOrd="0" destOrd="0" presId="urn:microsoft.com/office/officeart/2018/2/layout/IconVerticalSolidList"/>
    <dgm:cxn modelId="{11472698-51B0-483D-ADAC-EB822DC6B5B2}" type="presOf" srcId="{6D5593BF-73FA-4183-A3DD-279C0BE45F00}" destId="{36B9ADA6-3E74-49F2-BC92-153C8BF54BFC}" srcOrd="0" destOrd="0" presId="urn:microsoft.com/office/officeart/2018/2/layout/IconVerticalSolidList"/>
    <dgm:cxn modelId="{F8BEC3C8-7AEE-4800-9E0D-9E5BC631701F}" srcId="{CD51D467-CCCC-402B-AC71-B0DBA4E24E19}" destId="{E43B996F-5DA3-4077-8B65-18DCF9115CE9}" srcOrd="1" destOrd="0" parTransId="{95BDF3FC-E8D6-48BF-BD0D-45E34EF93F03}" sibTransId="{0CC78C79-AD53-4003-8706-2CE8AE73FA11}"/>
    <dgm:cxn modelId="{79123165-7396-45BE-8C6B-CF0BC80100AC}" type="presParOf" srcId="{67D21A37-2269-43DE-982D-BB99D2173BD3}" destId="{B17F7C65-A900-40ED-9621-D10B1879EEA6}" srcOrd="0" destOrd="0" presId="urn:microsoft.com/office/officeart/2018/2/layout/IconVerticalSolidList"/>
    <dgm:cxn modelId="{9F525D98-28D8-4365-8675-8A27C9D6049C}" type="presParOf" srcId="{B17F7C65-A900-40ED-9621-D10B1879EEA6}" destId="{DABF2B44-7146-4D1A-8EC0-BC3652B13A06}" srcOrd="0" destOrd="0" presId="urn:microsoft.com/office/officeart/2018/2/layout/IconVerticalSolidList"/>
    <dgm:cxn modelId="{D0E51C57-25B2-4112-BF8C-86E69A29A50A}" type="presParOf" srcId="{B17F7C65-A900-40ED-9621-D10B1879EEA6}" destId="{E65DE93A-5890-435D-8F9B-9F3FC8A13955}" srcOrd="1" destOrd="0" presId="urn:microsoft.com/office/officeart/2018/2/layout/IconVerticalSolidList"/>
    <dgm:cxn modelId="{135C135D-E0FC-461D-82D8-428C752E0DA5}" type="presParOf" srcId="{B17F7C65-A900-40ED-9621-D10B1879EEA6}" destId="{07B0321D-6A2D-402A-9536-CA0978397919}" srcOrd="2" destOrd="0" presId="urn:microsoft.com/office/officeart/2018/2/layout/IconVerticalSolidList"/>
    <dgm:cxn modelId="{C7D0187E-6710-4BFB-A350-C216A1144215}" type="presParOf" srcId="{B17F7C65-A900-40ED-9621-D10B1879EEA6}" destId="{C35DA04E-D901-45F9-A73C-178C32AF5BF9}" srcOrd="3" destOrd="0" presId="urn:microsoft.com/office/officeart/2018/2/layout/IconVerticalSolidList"/>
    <dgm:cxn modelId="{1EF438B3-7829-43D1-A59F-3EC45C9C9EB1}" type="presParOf" srcId="{67D21A37-2269-43DE-982D-BB99D2173BD3}" destId="{8C9EC290-12E7-4B7B-A90B-4F8EB6964891}" srcOrd="1" destOrd="0" presId="urn:microsoft.com/office/officeart/2018/2/layout/IconVerticalSolidList"/>
    <dgm:cxn modelId="{4A9C6BD9-672B-4D00-84A3-86860F7E7D1F}" type="presParOf" srcId="{67D21A37-2269-43DE-982D-BB99D2173BD3}" destId="{98E5CD60-44ED-4DD3-A853-D94742140E16}" srcOrd="2" destOrd="0" presId="urn:microsoft.com/office/officeart/2018/2/layout/IconVerticalSolidList"/>
    <dgm:cxn modelId="{181B8E92-2D31-4C8B-B23D-B194799F6AE9}" type="presParOf" srcId="{98E5CD60-44ED-4DD3-A853-D94742140E16}" destId="{4A9E3488-EBD1-430E-B823-B3693D9623D0}" srcOrd="0" destOrd="0" presId="urn:microsoft.com/office/officeart/2018/2/layout/IconVerticalSolidList"/>
    <dgm:cxn modelId="{3F21D9B4-FB42-4FE0-BA16-86FAE7F1162D}" type="presParOf" srcId="{98E5CD60-44ED-4DD3-A853-D94742140E16}" destId="{3321C824-ADA0-45D2-90ED-BB2B46FDF8DD}" srcOrd="1" destOrd="0" presId="urn:microsoft.com/office/officeart/2018/2/layout/IconVerticalSolidList"/>
    <dgm:cxn modelId="{234F5EE2-7987-42E1-98AF-6E4CB659DBFF}" type="presParOf" srcId="{98E5CD60-44ED-4DD3-A853-D94742140E16}" destId="{B0914C1F-C7AD-46CC-B9D6-0BB1ACECAE77}" srcOrd="2" destOrd="0" presId="urn:microsoft.com/office/officeart/2018/2/layout/IconVerticalSolidList"/>
    <dgm:cxn modelId="{7BB3F8E1-C5F3-4AF5-BE62-A8D23AD5F714}" type="presParOf" srcId="{98E5CD60-44ED-4DD3-A853-D94742140E16}" destId="{6AB44E1E-DF2B-49FD-A1CF-537381D0260A}" srcOrd="3" destOrd="0" presId="urn:microsoft.com/office/officeart/2018/2/layout/IconVerticalSolidList"/>
    <dgm:cxn modelId="{FA3C1A58-0D35-40EB-8278-1E84BAE723CA}" type="presParOf" srcId="{67D21A37-2269-43DE-982D-BB99D2173BD3}" destId="{74444155-4EFC-4F24-AA1C-BA35846E4819}" srcOrd="3" destOrd="0" presId="urn:microsoft.com/office/officeart/2018/2/layout/IconVerticalSolidList"/>
    <dgm:cxn modelId="{F81536C4-730C-4313-97A2-DB9201AD1C19}" type="presParOf" srcId="{67D21A37-2269-43DE-982D-BB99D2173BD3}" destId="{2C918B5B-5D02-4F4A-B945-9B9A51501FC4}" srcOrd="4" destOrd="0" presId="urn:microsoft.com/office/officeart/2018/2/layout/IconVerticalSolidList"/>
    <dgm:cxn modelId="{409CE3B7-026F-4423-8A6D-5D6877028EFD}" type="presParOf" srcId="{2C918B5B-5D02-4F4A-B945-9B9A51501FC4}" destId="{A0FBF947-3799-4D6F-9E1C-D17734F9A5C3}" srcOrd="0" destOrd="0" presId="urn:microsoft.com/office/officeart/2018/2/layout/IconVerticalSolidList"/>
    <dgm:cxn modelId="{0A0B74FF-D980-4EC3-BD98-2A160422C26D}" type="presParOf" srcId="{2C918B5B-5D02-4F4A-B945-9B9A51501FC4}" destId="{778ADB26-6076-4A2F-AB7C-4D9B381B4E00}" srcOrd="1" destOrd="0" presId="urn:microsoft.com/office/officeart/2018/2/layout/IconVerticalSolidList"/>
    <dgm:cxn modelId="{ABCD1870-0A9B-41DA-BB7C-4843AB04D940}" type="presParOf" srcId="{2C918B5B-5D02-4F4A-B945-9B9A51501FC4}" destId="{21411287-049B-4A05-A323-630B70CC12DF}" srcOrd="2" destOrd="0" presId="urn:microsoft.com/office/officeart/2018/2/layout/IconVerticalSolidList"/>
    <dgm:cxn modelId="{52FC8C28-14AF-4A7C-B182-3C362047DDFD}" type="presParOf" srcId="{2C918B5B-5D02-4F4A-B945-9B9A51501FC4}" destId="{36B9ADA6-3E74-49F2-BC92-153C8BF54B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0EAA4E-21AF-46B8-8C95-CA5337E590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3A7A71-122C-431B-8D8B-E2369F58E524}">
      <dgm:prSet/>
      <dgm:spPr/>
      <dgm:t>
        <a:bodyPr/>
        <a:lstStyle/>
        <a:p>
          <a:r>
            <a:rPr lang="cs-CZ"/>
            <a:t>Výtěžnost anamnézy často stoupá se zkušeností </a:t>
          </a:r>
          <a:endParaRPr lang="en-US"/>
        </a:p>
      </dgm:t>
    </dgm:pt>
    <dgm:pt modelId="{7FF413F3-2F85-410C-AC4B-3F17EA195E4A}" type="parTrans" cxnId="{761CE661-C077-413E-B466-C36F1AF58048}">
      <dgm:prSet/>
      <dgm:spPr/>
      <dgm:t>
        <a:bodyPr/>
        <a:lstStyle/>
        <a:p>
          <a:endParaRPr lang="en-US"/>
        </a:p>
      </dgm:t>
    </dgm:pt>
    <dgm:pt modelId="{0E99520C-FA9D-49C2-994A-8E2DEBF640CF}" type="sibTrans" cxnId="{761CE661-C077-413E-B466-C36F1AF58048}">
      <dgm:prSet/>
      <dgm:spPr/>
      <dgm:t>
        <a:bodyPr/>
        <a:lstStyle/>
        <a:p>
          <a:endParaRPr lang="en-US"/>
        </a:p>
      </dgm:t>
    </dgm:pt>
    <dgm:pt modelId="{5A5CB206-BA5B-4463-99F8-2BE7C18C8B57}">
      <dgm:prSet/>
      <dgm:spPr/>
      <dgm:t>
        <a:bodyPr/>
        <a:lstStyle/>
        <a:p>
          <a:r>
            <a:rPr lang="cs-CZ"/>
            <a:t>Utváří první vztah mezi Vámi a klientem </a:t>
          </a:r>
          <a:endParaRPr lang="en-US"/>
        </a:p>
      </dgm:t>
    </dgm:pt>
    <dgm:pt modelId="{2ED7A949-39EB-411F-87DE-6FAFFEFCCF0D}" type="parTrans" cxnId="{AA2E7866-5569-4133-B850-F949A23AEB56}">
      <dgm:prSet/>
      <dgm:spPr/>
      <dgm:t>
        <a:bodyPr/>
        <a:lstStyle/>
        <a:p>
          <a:endParaRPr lang="en-US"/>
        </a:p>
      </dgm:t>
    </dgm:pt>
    <dgm:pt modelId="{B31C0246-1DAE-4ECB-97E8-61EDB7AA9373}" type="sibTrans" cxnId="{AA2E7866-5569-4133-B850-F949A23AEB56}">
      <dgm:prSet/>
      <dgm:spPr/>
      <dgm:t>
        <a:bodyPr/>
        <a:lstStyle/>
        <a:p>
          <a:endParaRPr lang="en-US"/>
        </a:p>
      </dgm:t>
    </dgm:pt>
    <dgm:pt modelId="{1D35065A-B5F5-4280-8B32-E93757A5A268}">
      <dgm:prSet/>
      <dgm:spPr/>
      <dgm:t>
        <a:bodyPr/>
        <a:lstStyle/>
        <a:p>
          <a:r>
            <a:rPr lang="cs-CZ" dirty="0"/>
            <a:t>Nemusí se kompletně odehrát v prvním sezení – doptáváte se a anamnézu doplňujete postupně</a:t>
          </a:r>
          <a:endParaRPr lang="en-US" dirty="0"/>
        </a:p>
      </dgm:t>
    </dgm:pt>
    <dgm:pt modelId="{2C74BC01-8661-4F34-81FA-233042241EAC}" type="parTrans" cxnId="{F4751CA2-0F23-41A0-9BD7-B41E86364E72}">
      <dgm:prSet/>
      <dgm:spPr/>
      <dgm:t>
        <a:bodyPr/>
        <a:lstStyle/>
        <a:p>
          <a:endParaRPr lang="en-US"/>
        </a:p>
      </dgm:t>
    </dgm:pt>
    <dgm:pt modelId="{D8D88DBB-E8AF-48B0-8CC3-3EA0E77B33B6}" type="sibTrans" cxnId="{F4751CA2-0F23-41A0-9BD7-B41E86364E72}">
      <dgm:prSet/>
      <dgm:spPr/>
      <dgm:t>
        <a:bodyPr/>
        <a:lstStyle/>
        <a:p>
          <a:endParaRPr lang="en-US"/>
        </a:p>
      </dgm:t>
    </dgm:pt>
    <dgm:pt modelId="{3B76D74D-9A0C-4377-8AB7-8BC655440713}" type="pres">
      <dgm:prSet presAssocID="{440EAA4E-21AF-46B8-8C95-CA5337E590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840DA7-A7BB-46B0-8A8D-F1E39BF206A0}" type="pres">
      <dgm:prSet presAssocID="{813A7A71-122C-431B-8D8B-E2369F58E524}" presName="hierRoot1" presStyleCnt="0"/>
      <dgm:spPr/>
    </dgm:pt>
    <dgm:pt modelId="{924BA745-E752-4346-9328-941FF44E23D7}" type="pres">
      <dgm:prSet presAssocID="{813A7A71-122C-431B-8D8B-E2369F58E524}" presName="composite" presStyleCnt="0"/>
      <dgm:spPr/>
    </dgm:pt>
    <dgm:pt modelId="{550F2E41-8C48-43E4-939D-EE64EAA8B126}" type="pres">
      <dgm:prSet presAssocID="{813A7A71-122C-431B-8D8B-E2369F58E524}" presName="background" presStyleLbl="node0" presStyleIdx="0" presStyleCnt="3"/>
      <dgm:spPr/>
    </dgm:pt>
    <dgm:pt modelId="{DDDC995A-99CA-46D2-A8EB-4321BF88572B}" type="pres">
      <dgm:prSet presAssocID="{813A7A71-122C-431B-8D8B-E2369F58E524}" presName="text" presStyleLbl="fgAcc0" presStyleIdx="0" presStyleCnt="3">
        <dgm:presLayoutVars>
          <dgm:chPref val="3"/>
        </dgm:presLayoutVars>
      </dgm:prSet>
      <dgm:spPr/>
    </dgm:pt>
    <dgm:pt modelId="{12BEE9E4-F9FD-49A3-AE9E-0BC15D68A9BC}" type="pres">
      <dgm:prSet presAssocID="{813A7A71-122C-431B-8D8B-E2369F58E524}" presName="hierChild2" presStyleCnt="0"/>
      <dgm:spPr/>
    </dgm:pt>
    <dgm:pt modelId="{21DC8C1B-3872-45B6-8ABC-9335A7DABEFF}" type="pres">
      <dgm:prSet presAssocID="{5A5CB206-BA5B-4463-99F8-2BE7C18C8B57}" presName="hierRoot1" presStyleCnt="0"/>
      <dgm:spPr/>
    </dgm:pt>
    <dgm:pt modelId="{F9BCC3CD-5BDA-4EF7-931E-97A4875F4D66}" type="pres">
      <dgm:prSet presAssocID="{5A5CB206-BA5B-4463-99F8-2BE7C18C8B57}" presName="composite" presStyleCnt="0"/>
      <dgm:spPr/>
    </dgm:pt>
    <dgm:pt modelId="{ADFD4073-A0C0-42E3-8848-07287A13B0AB}" type="pres">
      <dgm:prSet presAssocID="{5A5CB206-BA5B-4463-99F8-2BE7C18C8B57}" presName="background" presStyleLbl="node0" presStyleIdx="1" presStyleCnt="3"/>
      <dgm:spPr/>
    </dgm:pt>
    <dgm:pt modelId="{6E7735EA-8C4C-40DD-9705-D07165EE659D}" type="pres">
      <dgm:prSet presAssocID="{5A5CB206-BA5B-4463-99F8-2BE7C18C8B57}" presName="text" presStyleLbl="fgAcc0" presStyleIdx="1" presStyleCnt="3">
        <dgm:presLayoutVars>
          <dgm:chPref val="3"/>
        </dgm:presLayoutVars>
      </dgm:prSet>
      <dgm:spPr/>
    </dgm:pt>
    <dgm:pt modelId="{0ACBE221-127F-4C67-AE58-6E05F106A5DD}" type="pres">
      <dgm:prSet presAssocID="{5A5CB206-BA5B-4463-99F8-2BE7C18C8B57}" presName="hierChild2" presStyleCnt="0"/>
      <dgm:spPr/>
    </dgm:pt>
    <dgm:pt modelId="{B3B9A180-677A-4F89-A165-ACD21B36B0B3}" type="pres">
      <dgm:prSet presAssocID="{1D35065A-B5F5-4280-8B32-E93757A5A268}" presName="hierRoot1" presStyleCnt="0"/>
      <dgm:spPr/>
    </dgm:pt>
    <dgm:pt modelId="{16129AE8-12ED-40E4-99E4-A1468435DCB9}" type="pres">
      <dgm:prSet presAssocID="{1D35065A-B5F5-4280-8B32-E93757A5A268}" presName="composite" presStyleCnt="0"/>
      <dgm:spPr/>
    </dgm:pt>
    <dgm:pt modelId="{EDBB9A5E-8982-463D-BD62-BFD03344A1E2}" type="pres">
      <dgm:prSet presAssocID="{1D35065A-B5F5-4280-8B32-E93757A5A268}" presName="background" presStyleLbl="node0" presStyleIdx="2" presStyleCnt="3"/>
      <dgm:spPr/>
    </dgm:pt>
    <dgm:pt modelId="{43FC30E5-D133-40CE-A340-3785E0E902DB}" type="pres">
      <dgm:prSet presAssocID="{1D35065A-B5F5-4280-8B32-E93757A5A268}" presName="text" presStyleLbl="fgAcc0" presStyleIdx="2" presStyleCnt="3">
        <dgm:presLayoutVars>
          <dgm:chPref val="3"/>
        </dgm:presLayoutVars>
      </dgm:prSet>
      <dgm:spPr/>
    </dgm:pt>
    <dgm:pt modelId="{5F071D03-11D1-4C68-A709-4E124B14A859}" type="pres">
      <dgm:prSet presAssocID="{1D35065A-B5F5-4280-8B32-E93757A5A268}" presName="hierChild2" presStyleCnt="0"/>
      <dgm:spPr/>
    </dgm:pt>
  </dgm:ptLst>
  <dgm:cxnLst>
    <dgm:cxn modelId="{9F45861D-56D0-4035-B40B-5C9D114B7E51}" type="presOf" srcId="{5A5CB206-BA5B-4463-99F8-2BE7C18C8B57}" destId="{6E7735EA-8C4C-40DD-9705-D07165EE659D}" srcOrd="0" destOrd="0" presId="urn:microsoft.com/office/officeart/2005/8/layout/hierarchy1"/>
    <dgm:cxn modelId="{5599882D-F89E-4E12-8C83-7E6295DD8250}" type="presOf" srcId="{813A7A71-122C-431B-8D8B-E2369F58E524}" destId="{DDDC995A-99CA-46D2-A8EB-4321BF88572B}" srcOrd="0" destOrd="0" presId="urn:microsoft.com/office/officeart/2005/8/layout/hierarchy1"/>
    <dgm:cxn modelId="{761CE661-C077-413E-B466-C36F1AF58048}" srcId="{440EAA4E-21AF-46B8-8C95-CA5337E590C9}" destId="{813A7A71-122C-431B-8D8B-E2369F58E524}" srcOrd="0" destOrd="0" parTransId="{7FF413F3-2F85-410C-AC4B-3F17EA195E4A}" sibTransId="{0E99520C-FA9D-49C2-994A-8E2DEBF640CF}"/>
    <dgm:cxn modelId="{AA2E7866-5569-4133-B850-F949A23AEB56}" srcId="{440EAA4E-21AF-46B8-8C95-CA5337E590C9}" destId="{5A5CB206-BA5B-4463-99F8-2BE7C18C8B57}" srcOrd="1" destOrd="0" parTransId="{2ED7A949-39EB-411F-87DE-6FAFFEFCCF0D}" sibTransId="{B31C0246-1DAE-4ECB-97E8-61EDB7AA9373}"/>
    <dgm:cxn modelId="{65D50987-648F-4720-918E-8296EC7297FE}" type="presOf" srcId="{440EAA4E-21AF-46B8-8C95-CA5337E590C9}" destId="{3B76D74D-9A0C-4377-8AB7-8BC655440713}" srcOrd="0" destOrd="0" presId="urn:microsoft.com/office/officeart/2005/8/layout/hierarchy1"/>
    <dgm:cxn modelId="{CFC4D295-BC9A-43E9-B874-2C503746C7E1}" type="presOf" srcId="{1D35065A-B5F5-4280-8B32-E93757A5A268}" destId="{43FC30E5-D133-40CE-A340-3785E0E902DB}" srcOrd="0" destOrd="0" presId="urn:microsoft.com/office/officeart/2005/8/layout/hierarchy1"/>
    <dgm:cxn modelId="{F4751CA2-0F23-41A0-9BD7-B41E86364E72}" srcId="{440EAA4E-21AF-46B8-8C95-CA5337E590C9}" destId="{1D35065A-B5F5-4280-8B32-E93757A5A268}" srcOrd="2" destOrd="0" parTransId="{2C74BC01-8661-4F34-81FA-233042241EAC}" sibTransId="{D8D88DBB-E8AF-48B0-8CC3-3EA0E77B33B6}"/>
    <dgm:cxn modelId="{6CB2FA51-AED9-405B-B138-598684E33C5E}" type="presParOf" srcId="{3B76D74D-9A0C-4377-8AB7-8BC655440713}" destId="{F6840DA7-A7BB-46B0-8A8D-F1E39BF206A0}" srcOrd="0" destOrd="0" presId="urn:microsoft.com/office/officeart/2005/8/layout/hierarchy1"/>
    <dgm:cxn modelId="{5B20561D-FB80-46E1-BD35-21BCA6EBA517}" type="presParOf" srcId="{F6840DA7-A7BB-46B0-8A8D-F1E39BF206A0}" destId="{924BA745-E752-4346-9328-941FF44E23D7}" srcOrd="0" destOrd="0" presId="urn:microsoft.com/office/officeart/2005/8/layout/hierarchy1"/>
    <dgm:cxn modelId="{9C280A71-084A-43CE-B728-62E05E512139}" type="presParOf" srcId="{924BA745-E752-4346-9328-941FF44E23D7}" destId="{550F2E41-8C48-43E4-939D-EE64EAA8B126}" srcOrd="0" destOrd="0" presId="urn:microsoft.com/office/officeart/2005/8/layout/hierarchy1"/>
    <dgm:cxn modelId="{4FA81997-98B8-41D6-B014-1D07DABC66AA}" type="presParOf" srcId="{924BA745-E752-4346-9328-941FF44E23D7}" destId="{DDDC995A-99CA-46D2-A8EB-4321BF88572B}" srcOrd="1" destOrd="0" presId="urn:microsoft.com/office/officeart/2005/8/layout/hierarchy1"/>
    <dgm:cxn modelId="{1808C0BF-E469-44EF-814A-4C023D2B6016}" type="presParOf" srcId="{F6840DA7-A7BB-46B0-8A8D-F1E39BF206A0}" destId="{12BEE9E4-F9FD-49A3-AE9E-0BC15D68A9BC}" srcOrd="1" destOrd="0" presId="urn:microsoft.com/office/officeart/2005/8/layout/hierarchy1"/>
    <dgm:cxn modelId="{F2D82339-4CFF-4EEE-A987-C172579DE189}" type="presParOf" srcId="{3B76D74D-9A0C-4377-8AB7-8BC655440713}" destId="{21DC8C1B-3872-45B6-8ABC-9335A7DABEFF}" srcOrd="1" destOrd="0" presId="urn:microsoft.com/office/officeart/2005/8/layout/hierarchy1"/>
    <dgm:cxn modelId="{3218DAFC-6B5A-478E-A411-F417B7FBCDF6}" type="presParOf" srcId="{21DC8C1B-3872-45B6-8ABC-9335A7DABEFF}" destId="{F9BCC3CD-5BDA-4EF7-931E-97A4875F4D66}" srcOrd="0" destOrd="0" presId="urn:microsoft.com/office/officeart/2005/8/layout/hierarchy1"/>
    <dgm:cxn modelId="{5FC851E6-00F5-46CE-BB80-1C68CE5FE589}" type="presParOf" srcId="{F9BCC3CD-5BDA-4EF7-931E-97A4875F4D66}" destId="{ADFD4073-A0C0-42E3-8848-07287A13B0AB}" srcOrd="0" destOrd="0" presId="urn:microsoft.com/office/officeart/2005/8/layout/hierarchy1"/>
    <dgm:cxn modelId="{6EEDB177-FBF7-4FC2-A62B-DD78A2B29F3A}" type="presParOf" srcId="{F9BCC3CD-5BDA-4EF7-931E-97A4875F4D66}" destId="{6E7735EA-8C4C-40DD-9705-D07165EE659D}" srcOrd="1" destOrd="0" presId="urn:microsoft.com/office/officeart/2005/8/layout/hierarchy1"/>
    <dgm:cxn modelId="{334CC3A4-6324-435D-8B67-16855AC14A22}" type="presParOf" srcId="{21DC8C1B-3872-45B6-8ABC-9335A7DABEFF}" destId="{0ACBE221-127F-4C67-AE58-6E05F106A5DD}" srcOrd="1" destOrd="0" presId="urn:microsoft.com/office/officeart/2005/8/layout/hierarchy1"/>
    <dgm:cxn modelId="{89FCE26E-AC5C-47DD-91C9-347A648B4B4D}" type="presParOf" srcId="{3B76D74D-9A0C-4377-8AB7-8BC655440713}" destId="{B3B9A180-677A-4F89-A165-ACD21B36B0B3}" srcOrd="2" destOrd="0" presId="urn:microsoft.com/office/officeart/2005/8/layout/hierarchy1"/>
    <dgm:cxn modelId="{CDAC340A-BA27-44EE-8C9C-94DC16530BF9}" type="presParOf" srcId="{B3B9A180-677A-4F89-A165-ACD21B36B0B3}" destId="{16129AE8-12ED-40E4-99E4-A1468435DCB9}" srcOrd="0" destOrd="0" presId="urn:microsoft.com/office/officeart/2005/8/layout/hierarchy1"/>
    <dgm:cxn modelId="{202782E4-AB3C-4CD9-8CAF-0B804D7A09A4}" type="presParOf" srcId="{16129AE8-12ED-40E4-99E4-A1468435DCB9}" destId="{EDBB9A5E-8982-463D-BD62-BFD03344A1E2}" srcOrd="0" destOrd="0" presId="urn:microsoft.com/office/officeart/2005/8/layout/hierarchy1"/>
    <dgm:cxn modelId="{C7466884-F5A2-4651-9CAA-B2B156D422FF}" type="presParOf" srcId="{16129AE8-12ED-40E4-99E4-A1468435DCB9}" destId="{43FC30E5-D133-40CE-A340-3785E0E902DB}" srcOrd="1" destOrd="0" presId="urn:microsoft.com/office/officeart/2005/8/layout/hierarchy1"/>
    <dgm:cxn modelId="{B8B07540-988F-4E60-B963-B9B097FD71CC}" type="presParOf" srcId="{B3B9A180-677A-4F89-A165-ACD21B36B0B3}" destId="{5F071D03-11D1-4C68-A709-4E124B14A85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05013A-636D-433E-B9EC-A787FC2CEA0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FB9092-9BDF-4D0B-BEF5-47ED63E9F082}">
      <dgm:prSet/>
      <dgm:spPr/>
      <dgm:t>
        <a:bodyPr/>
        <a:lstStyle/>
        <a:p>
          <a:r>
            <a:rPr lang="cs-CZ"/>
            <a:t>Celkové ladění klienta </a:t>
          </a:r>
          <a:endParaRPr lang="en-US"/>
        </a:p>
      </dgm:t>
    </dgm:pt>
    <dgm:pt modelId="{71B3CDA2-9AFF-4C3E-B596-C353E2567D67}" type="parTrans" cxnId="{3A042B14-C827-4A64-921E-67D950DA2FDF}">
      <dgm:prSet/>
      <dgm:spPr/>
      <dgm:t>
        <a:bodyPr/>
        <a:lstStyle/>
        <a:p>
          <a:endParaRPr lang="en-US"/>
        </a:p>
      </dgm:t>
    </dgm:pt>
    <dgm:pt modelId="{32977581-74A6-4667-8781-606E0CB1F345}" type="sibTrans" cxnId="{3A042B14-C827-4A64-921E-67D950DA2FDF}">
      <dgm:prSet/>
      <dgm:spPr/>
      <dgm:t>
        <a:bodyPr/>
        <a:lstStyle/>
        <a:p>
          <a:endParaRPr lang="en-US"/>
        </a:p>
      </dgm:t>
    </dgm:pt>
    <dgm:pt modelId="{ACFD8A09-C2D7-43A5-B0F0-BE313EBCF5A2}">
      <dgm:prSet/>
      <dgm:spPr/>
      <dgm:t>
        <a:bodyPr/>
        <a:lstStyle/>
        <a:p>
          <a:r>
            <a:rPr lang="cs-CZ" dirty="0"/>
            <a:t>Držení těla v oblečení – bez korekce </a:t>
          </a:r>
          <a:endParaRPr lang="en-US" dirty="0"/>
        </a:p>
      </dgm:t>
    </dgm:pt>
    <dgm:pt modelId="{89747893-3117-4E6B-A288-0C504A6EB996}" type="parTrans" cxnId="{29678DDE-F7D0-4E76-BFBE-405DCF3EC7F6}">
      <dgm:prSet/>
      <dgm:spPr/>
      <dgm:t>
        <a:bodyPr/>
        <a:lstStyle/>
        <a:p>
          <a:endParaRPr lang="en-US"/>
        </a:p>
      </dgm:t>
    </dgm:pt>
    <dgm:pt modelId="{284F84BB-359B-4D6E-9787-D576F335517D}" type="sibTrans" cxnId="{29678DDE-F7D0-4E76-BFBE-405DCF3EC7F6}">
      <dgm:prSet/>
      <dgm:spPr/>
      <dgm:t>
        <a:bodyPr/>
        <a:lstStyle/>
        <a:p>
          <a:endParaRPr lang="en-US"/>
        </a:p>
      </dgm:t>
    </dgm:pt>
    <dgm:pt modelId="{49A9535D-DDCD-40B2-B0E5-4C902CEE61AC}">
      <dgm:prSet/>
      <dgm:spPr/>
      <dgm:t>
        <a:bodyPr/>
        <a:lstStyle/>
        <a:p>
          <a:r>
            <a:rPr lang="cs-CZ"/>
            <a:t>Soběstačnost a samostatnost </a:t>
          </a:r>
          <a:endParaRPr lang="en-US"/>
        </a:p>
      </dgm:t>
    </dgm:pt>
    <dgm:pt modelId="{77AA659A-B3E6-47D5-A844-E7556D1FE104}" type="parTrans" cxnId="{683D6616-7433-4F88-9FF7-0C902EF3410F}">
      <dgm:prSet/>
      <dgm:spPr/>
      <dgm:t>
        <a:bodyPr/>
        <a:lstStyle/>
        <a:p>
          <a:endParaRPr lang="en-US"/>
        </a:p>
      </dgm:t>
    </dgm:pt>
    <dgm:pt modelId="{3906CB28-742F-4EAB-AE17-FC4523C2DD45}" type="sibTrans" cxnId="{683D6616-7433-4F88-9FF7-0C902EF3410F}">
      <dgm:prSet/>
      <dgm:spPr/>
      <dgm:t>
        <a:bodyPr/>
        <a:lstStyle/>
        <a:p>
          <a:endParaRPr lang="en-US"/>
        </a:p>
      </dgm:t>
    </dgm:pt>
    <dgm:pt modelId="{2A7A3E86-3ECA-4DD7-BA05-D7CCE97C52D8}">
      <dgm:prSet/>
      <dgm:spPr/>
      <dgm:t>
        <a:bodyPr/>
        <a:lstStyle/>
        <a:p>
          <a:r>
            <a:rPr lang="cs-CZ"/>
            <a:t>Základní pohybové stereotypy, sebeobsluha </a:t>
          </a:r>
          <a:endParaRPr lang="en-US"/>
        </a:p>
      </dgm:t>
    </dgm:pt>
    <dgm:pt modelId="{41E52331-DE2A-4693-AADF-69A30606BE38}" type="parTrans" cxnId="{948FB356-A913-458C-B352-4150D3F7F56F}">
      <dgm:prSet/>
      <dgm:spPr/>
      <dgm:t>
        <a:bodyPr/>
        <a:lstStyle/>
        <a:p>
          <a:endParaRPr lang="en-US"/>
        </a:p>
      </dgm:t>
    </dgm:pt>
    <dgm:pt modelId="{CA666795-2435-46E3-94C9-6D4A58B1CB32}" type="sibTrans" cxnId="{948FB356-A913-458C-B352-4150D3F7F56F}">
      <dgm:prSet/>
      <dgm:spPr/>
      <dgm:t>
        <a:bodyPr/>
        <a:lstStyle/>
        <a:p>
          <a:endParaRPr lang="en-US"/>
        </a:p>
      </dgm:t>
    </dgm:pt>
    <dgm:pt modelId="{69D49C9A-FC3C-42D9-83CC-6AB0AC2A392F}" type="pres">
      <dgm:prSet presAssocID="{6505013A-636D-433E-B9EC-A787FC2CEA03}" presName="outerComposite" presStyleCnt="0">
        <dgm:presLayoutVars>
          <dgm:chMax val="5"/>
          <dgm:dir/>
          <dgm:resizeHandles val="exact"/>
        </dgm:presLayoutVars>
      </dgm:prSet>
      <dgm:spPr/>
    </dgm:pt>
    <dgm:pt modelId="{F30C02A6-5B66-4C20-B7BD-8F226E5C3245}" type="pres">
      <dgm:prSet presAssocID="{6505013A-636D-433E-B9EC-A787FC2CEA03}" presName="dummyMaxCanvas" presStyleCnt="0">
        <dgm:presLayoutVars/>
      </dgm:prSet>
      <dgm:spPr/>
    </dgm:pt>
    <dgm:pt modelId="{9FACE67E-11E0-4C61-818A-F9A1B801FADB}" type="pres">
      <dgm:prSet presAssocID="{6505013A-636D-433E-B9EC-A787FC2CEA03}" presName="FourNodes_1" presStyleLbl="node1" presStyleIdx="0" presStyleCnt="4">
        <dgm:presLayoutVars>
          <dgm:bulletEnabled val="1"/>
        </dgm:presLayoutVars>
      </dgm:prSet>
      <dgm:spPr/>
    </dgm:pt>
    <dgm:pt modelId="{ABEA94EC-1C31-4B10-8FA9-71F7DBCCF5AB}" type="pres">
      <dgm:prSet presAssocID="{6505013A-636D-433E-B9EC-A787FC2CEA03}" presName="FourNodes_2" presStyleLbl="node1" presStyleIdx="1" presStyleCnt="4">
        <dgm:presLayoutVars>
          <dgm:bulletEnabled val="1"/>
        </dgm:presLayoutVars>
      </dgm:prSet>
      <dgm:spPr/>
    </dgm:pt>
    <dgm:pt modelId="{99460DEC-EFBB-4FD3-B61F-ECAD06382104}" type="pres">
      <dgm:prSet presAssocID="{6505013A-636D-433E-B9EC-A787FC2CEA03}" presName="FourNodes_3" presStyleLbl="node1" presStyleIdx="2" presStyleCnt="4">
        <dgm:presLayoutVars>
          <dgm:bulletEnabled val="1"/>
        </dgm:presLayoutVars>
      </dgm:prSet>
      <dgm:spPr/>
    </dgm:pt>
    <dgm:pt modelId="{24C68A85-FB2F-4997-9FF4-DF0485ACD5C5}" type="pres">
      <dgm:prSet presAssocID="{6505013A-636D-433E-B9EC-A787FC2CEA03}" presName="FourNodes_4" presStyleLbl="node1" presStyleIdx="3" presStyleCnt="4">
        <dgm:presLayoutVars>
          <dgm:bulletEnabled val="1"/>
        </dgm:presLayoutVars>
      </dgm:prSet>
      <dgm:spPr/>
    </dgm:pt>
    <dgm:pt modelId="{41E9E489-373B-4444-BF12-8FA69AFBD1DF}" type="pres">
      <dgm:prSet presAssocID="{6505013A-636D-433E-B9EC-A787FC2CEA03}" presName="FourConn_1-2" presStyleLbl="fgAccFollowNode1" presStyleIdx="0" presStyleCnt="3">
        <dgm:presLayoutVars>
          <dgm:bulletEnabled val="1"/>
        </dgm:presLayoutVars>
      </dgm:prSet>
      <dgm:spPr/>
    </dgm:pt>
    <dgm:pt modelId="{81787968-71BA-4FC6-90B1-A9379A695339}" type="pres">
      <dgm:prSet presAssocID="{6505013A-636D-433E-B9EC-A787FC2CEA03}" presName="FourConn_2-3" presStyleLbl="fgAccFollowNode1" presStyleIdx="1" presStyleCnt="3">
        <dgm:presLayoutVars>
          <dgm:bulletEnabled val="1"/>
        </dgm:presLayoutVars>
      </dgm:prSet>
      <dgm:spPr/>
    </dgm:pt>
    <dgm:pt modelId="{D4DD9B39-848C-4FDF-870C-2FB0C30B310A}" type="pres">
      <dgm:prSet presAssocID="{6505013A-636D-433E-B9EC-A787FC2CEA03}" presName="FourConn_3-4" presStyleLbl="fgAccFollowNode1" presStyleIdx="2" presStyleCnt="3">
        <dgm:presLayoutVars>
          <dgm:bulletEnabled val="1"/>
        </dgm:presLayoutVars>
      </dgm:prSet>
      <dgm:spPr/>
    </dgm:pt>
    <dgm:pt modelId="{5F5CD757-9A29-4BC6-8036-B5A290B24BB6}" type="pres">
      <dgm:prSet presAssocID="{6505013A-636D-433E-B9EC-A787FC2CEA03}" presName="FourNodes_1_text" presStyleLbl="node1" presStyleIdx="3" presStyleCnt="4">
        <dgm:presLayoutVars>
          <dgm:bulletEnabled val="1"/>
        </dgm:presLayoutVars>
      </dgm:prSet>
      <dgm:spPr/>
    </dgm:pt>
    <dgm:pt modelId="{229FE77E-AC1D-4C06-9ADF-2F0D81F1C5BA}" type="pres">
      <dgm:prSet presAssocID="{6505013A-636D-433E-B9EC-A787FC2CEA03}" presName="FourNodes_2_text" presStyleLbl="node1" presStyleIdx="3" presStyleCnt="4">
        <dgm:presLayoutVars>
          <dgm:bulletEnabled val="1"/>
        </dgm:presLayoutVars>
      </dgm:prSet>
      <dgm:spPr/>
    </dgm:pt>
    <dgm:pt modelId="{A34E3C02-238C-40F4-8190-603536230EFC}" type="pres">
      <dgm:prSet presAssocID="{6505013A-636D-433E-B9EC-A787FC2CEA03}" presName="FourNodes_3_text" presStyleLbl="node1" presStyleIdx="3" presStyleCnt="4">
        <dgm:presLayoutVars>
          <dgm:bulletEnabled val="1"/>
        </dgm:presLayoutVars>
      </dgm:prSet>
      <dgm:spPr/>
    </dgm:pt>
    <dgm:pt modelId="{9431F4BB-CC7F-4934-9AEE-0A9C88076189}" type="pres">
      <dgm:prSet presAssocID="{6505013A-636D-433E-B9EC-A787FC2CEA0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A042B14-C827-4A64-921E-67D950DA2FDF}" srcId="{6505013A-636D-433E-B9EC-A787FC2CEA03}" destId="{5FFB9092-9BDF-4D0B-BEF5-47ED63E9F082}" srcOrd="0" destOrd="0" parTransId="{71B3CDA2-9AFF-4C3E-B596-C353E2567D67}" sibTransId="{32977581-74A6-4667-8781-606E0CB1F345}"/>
    <dgm:cxn modelId="{D4244415-0C10-4752-83BB-33D4948A1E93}" type="presOf" srcId="{32977581-74A6-4667-8781-606E0CB1F345}" destId="{41E9E489-373B-4444-BF12-8FA69AFBD1DF}" srcOrd="0" destOrd="0" presId="urn:microsoft.com/office/officeart/2005/8/layout/vProcess5"/>
    <dgm:cxn modelId="{683D6616-7433-4F88-9FF7-0C902EF3410F}" srcId="{6505013A-636D-433E-B9EC-A787FC2CEA03}" destId="{49A9535D-DDCD-40B2-B0E5-4C902CEE61AC}" srcOrd="2" destOrd="0" parTransId="{77AA659A-B3E6-47D5-A844-E7556D1FE104}" sibTransId="{3906CB28-742F-4EAB-AE17-FC4523C2DD45}"/>
    <dgm:cxn modelId="{001C012A-2952-4967-BB07-98BE7CB66896}" type="presOf" srcId="{3906CB28-742F-4EAB-AE17-FC4523C2DD45}" destId="{D4DD9B39-848C-4FDF-870C-2FB0C30B310A}" srcOrd="0" destOrd="0" presId="urn:microsoft.com/office/officeart/2005/8/layout/vProcess5"/>
    <dgm:cxn modelId="{3BCB092B-A6F9-427E-9323-14BAB35FA225}" type="presOf" srcId="{2A7A3E86-3ECA-4DD7-BA05-D7CCE97C52D8}" destId="{24C68A85-FB2F-4997-9FF4-DF0485ACD5C5}" srcOrd="0" destOrd="0" presId="urn:microsoft.com/office/officeart/2005/8/layout/vProcess5"/>
    <dgm:cxn modelId="{A92CA13C-008F-4E93-8058-181873FFB85A}" type="presOf" srcId="{5FFB9092-9BDF-4D0B-BEF5-47ED63E9F082}" destId="{5F5CD757-9A29-4BC6-8036-B5A290B24BB6}" srcOrd="1" destOrd="0" presId="urn:microsoft.com/office/officeart/2005/8/layout/vProcess5"/>
    <dgm:cxn modelId="{F5CFEE41-851F-47BE-BFF4-3DB937977B99}" type="presOf" srcId="{5FFB9092-9BDF-4D0B-BEF5-47ED63E9F082}" destId="{9FACE67E-11E0-4C61-818A-F9A1B801FADB}" srcOrd="0" destOrd="0" presId="urn:microsoft.com/office/officeart/2005/8/layout/vProcess5"/>
    <dgm:cxn modelId="{948FB356-A913-458C-B352-4150D3F7F56F}" srcId="{6505013A-636D-433E-B9EC-A787FC2CEA03}" destId="{2A7A3E86-3ECA-4DD7-BA05-D7CCE97C52D8}" srcOrd="3" destOrd="0" parTransId="{41E52331-DE2A-4693-AADF-69A30606BE38}" sibTransId="{CA666795-2435-46E3-94C9-6D4A58B1CB32}"/>
    <dgm:cxn modelId="{12475E8E-FB4C-4932-A7DD-8A89E06E2AFF}" type="presOf" srcId="{ACFD8A09-C2D7-43A5-B0F0-BE313EBCF5A2}" destId="{229FE77E-AC1D-4C06-9ADF-2F0D81F1C5BA}" srcOrd="1" destOrd="0" presId="urn:microsoft.com/office/officeart/2005/8/layout/vProcess5"/>
    <dgm:cxn modelId="{4BBFFA90-B2DA-46B1-996C-1858DE92D68C}" type="presOf" srcId="{49A9535D-DDCD-40B2-B0E5-4C902CEE61AC}" destId="{A34E3C02-238C-40F4-8190-603536230EFC}" srcOrd="1" destOrd="0" presId="urn:microsoft.com/office/officeart/2005/8/layout/vProcess5"/>
    <dgm:cxn modelId="{46CBE9A4-5CF2-4D12-A626-34C3721D63B1}" type="presOf" srcId="{6505013A-636D-433E-B9EC-A787FC2CEA03}" destId="{69D49C9A-FC3C-42D9-83CC-6AB0AC2A392F}" srcOrd="0" destOrd="0" presId="urn:microsoft.com/office/officeart/2005/8/layout/vProcess5"/>
    <dgm:cxn modelId="{459093AF-5D09-475C-A8B7-03379BF906C1}" type="presOf" srcId="{284F84BB-359B-4D6E-9787-D576F335517D}" destId="{81787968-71BA-4FC6-90B1-A9379A695339}" srcOrd="0" destOrd="0" presId="urn:microsoft.com/office/officeart/2005/8/layout/vProcess5"/>
    <dgm:cxn modelId="{29678DDE-F7D0-4E76-BFBE-405DCF3EC7F6}" srcId="{6505013A-636D-433E-B9EC-A787FC2CEA03}" destId="{ACFD8A09-C2D7-43A5-B0F0-BE313EBCF5A2}" srcOrd="1" destOrd="0" parTransId="{89747893-3117-4E6B-A288-0C504A6EB996}" sibTransId="{284F84BB-359B-4D6E-9787-D576F335517D}"/>
    <dgm:cxn modelId="{F93F60E1-823B-44BB-BA2F-4BD4A17F75AA}" type="presOf" srcId="{49A9535D-DDCD-40B2-B0E5-4C902CEE61AC}" destId="{99460DEC-EFBB-4FD3-B61F-ECAD06382104}" srcOrd="0" destOrd="0" presId="urn:microsoft.com/office/officeart/2005/8/layout/vProcess5"/>
    <dgm:cxn modelId="{B9B773E3-C893-4D8D-A210-44FE56897A79}" type="presOf" srcId="{2A7A3E86-3ECA-4DD7-BA05-D7CCE97C52D8}" destId="{9431F4BB-CC7F-4934-9AEE-0A9C88076189}" srcOrd="1" destOrd="0" presId="urn:microsoft.com/office/officeart/2005/8/layout/vProcess5"/>
    <dgm:cxn modelId="{5A3D31F7-032B-4779-8E0D-ADB773AAB314}" type="presOf" srcId="{ACFD8A09-C2D7-43A5-B0F0-BE313EBCF5A2}" destId="{ABEA94EC-1C31-4B10-8FA9-71F7DBCCF5AB}" srcOrd="0" destOrd="0" presId="urn:microsoft.com/office/officeart/2005/8/layout/vProcess5"/>
    <dgm:cxn modelId="{AAB59990-3801-4771-B098-C25C96A5683D}" type="presParOf" srcId="{69D49C9A-FC3C-42D9-83CC-6AB0AC2A392F}" destId="{F30C02A6-5B66-4C20-B7BD-8F226E5C3245}" srcOrd="0" destOrd="0" presId="urn:microsoft.com/office/officeart/2005/8/layout/vProcess5"/>
    <dgm:cxn modelId="{35A50D22-86F8-40DF-A840-1CC7E9FA8872}" type="presParOf" srcId="{69D49C9A-FC3C-42D9-83CC-6AB0AC2A392F}" destId="{9FACE67E-11E0-4C61-818A-F9A1B801FADB}" srcOrd="1" destOrd="0" presId="urn:microsoft.com/office/officeart/2005/8/layout/vProcess5"/>
    <dgm:cxn modelId="{FD582765-A0DD-457C-AB47-8E4C0693C9F6}" type="presParOf" srcId="{69D49C9A-FC3C-42D9-83CC-6AB0AC2A392F}" destId="{ABEA94EC-1C31-4B10-8FA9-71F7DBCCF5AB}" srcOrd="2" destOrd="0" presId="urn:microsoft.com/office/officeart/2005/8/layout/vProcess5"/>
    <dgm:cxn modelId="{6D1EE0AC-CD02-4F35-BBB9-A81923EB8B5C}" type="presParOf" srcId="{69D49C9A-FC3C-42D9-83CC-6AB0AC2A392F}" destId="{99460DEC-EFBB-4FD3-B61F-ECAD06382104}" srcOrd="3" destOrd="0" presId="urn:microsoft.com/office/officeart/2005/8/layout/vProcess5"/>
    <dgm:cxn modelId="{117EF91E-74A5-44BF-89BC-A2A374591DDD}" type="presParOf" srcId="{69D49C9A-FC3C-42D9-83CC-6AB0AC2A392F}" destId="{24C68A85-FB2F-4997-9FF4-DF0485ACD5C5}" srcOrd="4" destOrd="0" presId="urn:microsoft.com/office/officeart/2005/8/layout/vProcess5"/>
    <dgm:cxn modelId="{64FFE809-CD38-4E36-B700-F3F0ACD4E157}" type="presParOf" srcId="{69D49C9A-FC3C-42D9-83CC-6AB0AC2A392F}" destId="{41E9E489-373B-4444-BF12-8FA69AFBD1DF}" srcOrd="5" destOrd="0" presId="urn:microsoft.com/office/officeart/2005/8/layout/vProcess5"/>
    <dgm:cxn modelId="{8132025A-B893-41B0-A882-C83F03619BBF}" type="presParOf" srcId="{69D49C9A-FC3C-42D9-83CC-6AB0AC2A392F}" destId="{81787968-71BA-4FC6-90B1-A9379A695339}" srcOrd="6" destOrd="0" presId="urn:microsoft.com/office/officeart/2005/8/layout/vProcess5"/>
    <dgm:cxn modelId="{A76A7F67-F66A-4453-8053-AD3B3101DE13}" type="presParOf" srcId="{69D49C9A-FC3C-42D9-83CC-6AB0AC2A392F}" destId="{D4DD9B39-848C-4FDF-870C-2FB0C30B310A}" srcOrd="7" destOrd="0" presId="urn:microsoft.com/office/officeart/2005/8/layout/vProcess5"/>
    <dgm:cxn modelId="{30AFA271-C145-4B26-AA79-591C563FD422}" type="presParOf" srcId="{69D49C9A-FC3C-42D9-83CC-6AB0AC2A392F}" destId="{5F5CD757-9A29-4BC6-8036-B5A290B24BB6}" srcOrd="8" destOrd="0" presId="urn:microsoft.com/office/officeart/2005/8/layout/vProcess5"/>
    <dgm:cxn modelId="{99B1EB6F-6111-4B0E-BC42-8AC482E14027}" type="presParOf" srcId="{69D49C9A-FC3C-42D9-83CC-6AB0AC2A392F}" destId="{229FE77E-AC1D-4C06-9ADF-2F0D81F1C5BA}" srcOrd="9" destOrd="0" presId="urn:microsoft.com/office/officeart/2005/8/layout/vProcess5"/>
    <dgm:cxn modelId="{E462B5C7-A91D-4BBE-8295-0BB111BBE7F3}" type="presParOf" srcId="{69D49C9A-FC3C-42D9-83CC-6AB0AC2A392F}" destId="{A34E3C02-238C-40F4-8190-603536230EFC}" srcOrd="10" destOrd="0" presId="urn:microsoft.com/office/officeart/2005/8/layout/vProcess5"/>
    <dgm:cxn modelId="{8BBE65FA-8C98-442F-9D31-3758545E1CF6}" type="presParOf" srcId="{69D49C9A-FC3C-42D9-83CC-6AB0AC2A392F}" destId="{9431F4BB-CC7F-4934-9AEE-0A9C8807618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46C1BD-7934-416B-B2BF-C1F61D2F7B5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8BFBF3-A463-4F60-B8EF-53F5A27ACB2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vzdělání a všechna dosavadní zaměstnání</a:t>
          </a:r>
          <a:endParaRPr lang="en-US"/>
        </a:p>
      </dgm:t>
    </dgm:pt>
    <dgm:pt modelId="{EDF9FA29-66A0-461B-9D50-E2ACCC17C6A3}" type="parTrans" cxnId="{B768FB2F-4DB6-4E85-90FC-8EA07D0A492D}">
      <dgm:prSet/>
      <dgm:spPr/>
      <dgm:t>
        <a:bodyPr/>
        <a:lstStyle/>
        <a:p>
          <a:endParaRPr lang="en-US"/>
        </a:p>
      </dgm:t>
    </dgm:pt>
    <dgm:pt modelId="{01557BFB-D73D-4885-A72B-FC73248CDA41}" type="sibTrans" cxnId="{B768FB2F-4DB6-4E85-90FC-8EA07D0A492D}">
      <dgm:prSet/>
      <dgm:spPr/>
      <dgm:t>
        <a:bodyPr/>
        <a:lstStyle/>
        <a:p>
          <a:endParaRPr lang="en-US"/>
        </a:p>
      </dgm:t>
    </dgm:pt>
    <dgm:pt modelId="{E662C19A-8079-4252-9358-5D41F988E6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pracovní zátěž (kancelářská x fyzicky náročná činnost)</a:t>
          </a:r>
          <a:endParaRPr lang="en-US"/>
        </a:p>
      </dgm:t>
    </dgm:pt>
    <dgm:pt modelId="{69F64B65-255E-44B3-95FB-2D63EED593C8}" type="parTrans" cxnId="{7A6C9744-10AB-4EA3-8ECC-D895B577F67A}">
      <dgm:prSet/>
      <dgm:spPr/>
      <dgm:t>
        <a:bodyPr/>
        <a:lstStyle/>
        <a:p>
          <a:endParaRPr lang="en-US"/>
        </a:p>
      </dgm:t>
    </dgm:pt>
    <dgm:pt modelId="{5231E521-3A8C-4ED7-A668-11269A60748A}" type="sibTrans" cxnId="{7A6C9744-10AB-4EA3-8ECC-D895B577F67A}">
      <dgm:prSet/>
      <dgm:spPr/>
      <dgm:t>
        <a:bodyPr/>
        <a:lstStyle/>
        <a:p>
          <a:endParaRPr lang="en-US"/>
        </a:p>
      </dgm:t>
    </dgm:pt>
    <dgm:pt modelId="{8EAFF545-D5C8-406B-9CF2-8590F7FBC7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délka pracovní doby</a:t>
          </a:r>
          <a:endParaRPr lang="en-US"/>
        </a:p>
      </dgm:t>
    </dgm:pt>
    <dgm:pt modelId="{487209E6-B3AF-4C99-AAEC-D631381B19F1}" type="parTrans" cxnId="{0F68B418-D227-4EFE-808D-75F65D060127}">
      <dgm:prSet/>
      <dgm:spPr/>
      <dgm:t>
        <a:bodyPr/>
        <a:lstStyle/>
        <a:p>
          <a:endParaRPr lang="en-US"/>
        </a:p>
      </dgm:t>
    </dgm:pt>
    <dgm:pt modelId="{2DCC4217-256E-4A43-9977-0EB1B188E247}" type="sibTrans" cxnId="{0F68B418-D227-4EFE-808D-75F65D060127}">
      <dgm:prSet/>
      <dgm:spPr/>
      <dgm:t>
        <a:bodyPr/>
        <a:lstStyle/>
        <a:p>
          <a:endParaRPr lang="en-US"/>
        </a:p>
      </dgm:t>
    </dgm:pt>
    <dgm:pt modelId="{9D700F9B-174C-4A38-88BF-24408181CF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spokojenost v práci a doma</a:t>
          </a:r>
          <a:endParaRPr lang="en-US"/>
        </a:p>
      </dgm:t>
    </dgm:pt>
    <dgm:pt modelId="{CB7C1BA3-6953-43F2-BA91-A1CA60962101}" type="parTrans" cxnId="{63AA9DDC-373F-43EF-BC8C-595050EF91FA}">
      <dgm:prSet/>
      <dgm:spPr/>
      <dgm:t>
        <a:bodyPr/>
        <a:lstStyle/>
        <a:p>
          <a:endParaRPr lang="en-US"/>
        </a:p>
      </dgm:t>
    </dgm:pt>
    <dgm:pt modelId="{1B7AC22D-2099-4A91-B339-6833E0C9FCBD}" type="sibTrans" cxnId="{63AA9DDC-373F-43EF-BC8C-595050EF91FA}">
      <dgm:prSet/>
      <dgm:spPr/>
      <dgm:t>
        <a:bodyPr/>
        <a:lstStyle/>
        <a:p>
          <a:endParaRPr lang="en-US"/>
        </a:p>
      </dgm:t>
    </dgm:pt>
    <dgm:pt modelId="{B1EEB6F9-A708-4E63-BD7E-295C12B3A7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 závislosti na potížích i podrobnější sociální anamnéza</a:t>
          </a:r>
          <a:endParaRPr lang="en-US"/>
        </a:p>
      </dgm:t>
    </dgm:pt>
    <dgm:pt modelId="{5AAE454A-92E2-4566-946D-8156AE23D849}" type="parTrans" cxnId="{2C099EC5-2FDA-46DD-B762-A9594B250AD9}">
      <dgm:prSet/>
      <dgm:spPr/>
      <dgm:t>
        <a:bodyPr/>
        <a:lstStyle/>
        <a:p>
          <a:endParaRPr lang="en-US"/>
        </a:p>
      </dgm:t>
    </dgm:pt>
    <dgm:pt modelId="{49153B2D-C669-45E8-A65A-9D36E144FE82}" type="sibTrans" cxnId="{2C099EC5-2FDA-46DD-B762-A9594B250AD9}">
      <dgm:prSet/>
      <dgm:spPr/>
      <dgm:t>
        <a:bodyPr/>
        <a:lstStyle/>
        <a:p>
          <a:endParaRPr lang="en-US"/>
        </a:p>
      </dgm:t>
    </dgm:pt>
    <dgm:pt modelId="{4A450C29-CE9F-4017-89A1-2A749D15B1FD}" type="pres">
      <dgm:prSet presAssocID="{C746C1BD-7934-416B-B2BF-C1F61D2F7B52}" presName="root" presStyleCnt="0">
        <dgm:presLayoutVars>
          <dgm:dir/>
          <dgm:resizeHandles val="exact"/>
        </dgm:presLayoutVars>
      </dgm:prSet>
      <dgm:spPr/>
    </dgm:pt>
    <dgm:pt modelId="{666191E7-2E79-4BD7-BFA9-D18A71E94D5C}" type="pres">
      <dgm:prSet presAssocID="{588BFBF3-A463-4F60-B8EF-53F5A27ACB20}" presName="compNode" presStyleCnt="0"/>
      <dgm:spPr/>
    </dgm:pt>
    <dgm:pt modelId="{969CBE53-41B8-4C6B-A040-D4A09C5EB018}" type="pres">
      <dgm:prSet presAssocID="{588BFBF3-A463-4F60-B8EF-53F5A27ACB20}" presName="iconBgRect" presStyleLbl="bgShp" presStyleIdx="0" presStyleCnt="5"/>
      <dgm:spPr/>
    </dgm:pt>
    <dgm:pt modelId="{352AB20B-91C8-4708-B055-9645A4C29022}" type="pres">
      <dgm:prSet presAssocID="{588BFBF3-A463-4F60-B8EF-53F5A27ACB2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0CCA1D3D-7DCF-4F76-AA60-63AB61B611A6}" type="pres">
      <dgm:prSet presAssocID="{588BFBF3-A463-4F60-B8EF-53F5A27ACB20}" presName="spaceRect" presStyleCnt="0"/>
      <dgm:spPr/>
    </dgm:pt>
    <dgm:pt modelId="{7551A592-D149-4DD2-B3E1-97227A71321E}" type="pres">
      <dgm:prSet presAssocID="{588BFBF3-A463-4F60-B8EF-53F5A27ACB20}" presName="textRect" presStyleLbl="revTx" presStyleIdx="0" presStyleCnt="5">
        <dgm:presLayoutVars>
          <dgm:chMax val="1"/>
          <dgm:chPref val="1"/>
        </dgm:presLayoutVars>
      </dgm:prSet>
      <dgm:spPr/>
    </dgm:pt>
    <dgm:pt modelId="{D0BC2099-E737-48E6-9151-8972A3DD8FAA}" type="pres">
      <dgm:prSet presAssocID="{01557BFB-D73D-4885-A72B-FC73248CDA41}" presName="sibTrans" presStyleCnt="0"/>
      <dgm:spPr/>
    </dgm:pt>
    <dgm:pt modelId="{9A95EB65-1DDF-435B-A228-E6C9CFE483AC}" type="pres">
      <dgm:prSet presAssocID="{E662C19A-8079-4252-9358-5D41F988E6B2}" presName="compNode" presStyleCnt="0"/>
      <dgm:spPr/>
    </dgm:pt>
    <dgm:pt modelId="{B6A8E841-58E8-420D-A564-DDB1F13BBAE3}" type="pres">
      <dgm:prSet presAssocID="{E662C19A-8079-4252-9358-5D41F988E6B2}" presName="iconBgRect" presStyleLbl="bgShp" presStyleIdx="1" presStyleCnt="5"/>
      <dgm:spPr/>
    </dgm:pt>
    <dgm:pt modelId="{6DF19309-9D37-4A1A-ABD3-A9981D983802}" type="pres">
      <dgm:prSet presAssocID="{E662C19A-8079-4252-9358-5D41F988E6B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chetnice"/>
        </a:ext>
      </dgm:extLst>
    </dgm:pt>
    <dgm:pt modelId="{D47EB3C4-6162-4613-A351-27E1E4F673F1}" type="pres">
      <dgm:prSet presAssocID="{E662C19A-8079-4252-9358-5D41F988E6B2}" presName="spaceRect" presStyleCnt="0"/>
      <dgm:spPr/>
    </dgm:pt>
    <dgm:pt modelId="{EAC5BADB-0F1A-4032-9C63-64B208245558}" type="pres">
      <dgm:prSet presAssocID="{E662C19A-8079-4252-9358-5D41F988E6B2}" presName="textRect" presStyleLbl="revTx" presStyleIdx="1" presStyleCnt="5">
        <dgm:presLayoutVars>
          <dgm:chMax val="1"/>
          <dgm:chPref val="1"/>
        </dgm:presLayoutVars>
      </dgm:prSet>
      <dgm:spPr/>
    </dgm:pt>
    <dgm:pt modelId="{2A7A0262-6AE0-497F-A2ED-7161028E8C7B}" type="pres">
      <dgm:prSet presAssocID="{5231E521-3A8C-4ED7-A668-11269A60748A}" presName="sibTrans" presStyleCnt="0"/>
      <dgm:spPr/>
    </dgm:pt>
    <dgm:pt modelId="{FBC63E1B-EE3B-4D7F-943E-B3FEF74C9F77}" type="pres">
      <dgm:prSet presAssocID="{8EAFF545-D5C8-406B-9CF2-8590F7FBC799}" presName="compNode" presStyleCnt="0"/>
      <dgm:spPr/>
    </dgm:pt>
    <dgm:pt modelId="{5214132B-6A39-4CF5-8605-A00DEAACD6BA}" type="pres">
      <dgm:prSet presAssocID="{8EAFF545-D5C8-406B-9CF2-8590F7FBC799}" presName="iconBgRect" presStyleLbl="bgShp" presStyleIdx="2" presStyleCnt="5"/>
      <dgm:spPr/>
    </dgm:pt>
    <dgm:pt modelId="{0993355F-B187-4764-B1AD-A8A19D32DF86}" type="pres">
      <dgm:prSet presAssocID="{8EAFF545-D5C8-406B-9CF2-8590F7FBC79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diny"/>
        </a:ext>
      </dgm:extLst>
    </dgm:pt>
    <dgm:pt modelId="{E8899FAF-D8D0-4F58-991B-4C79C4638604}" type="pres">
      <dgm:prSet presAssocID="{8EAFF545-D5C8-406B-9CF2-8590F7FBC799}" presName="spaceRect" presStyleCnt="0"/>
      <dgm:spPr/>
    </dgm:pt>
    <dgm:pt modelId="{DDA8B9EC-D7E4-4F5F-A65A-9FDB7970F6C5}" type="pres">
      <dgm:prSet presAssocID="{8EAFF545-D5C8-406B-9CF2-8590F7FBC799}" presName="textRect" presStyleLbl="revTx" presStyleIdx="2" presStyleCnt="5">
        <dgm:presLayoutVars>
          <dgm:chMax val="1"/>
          <dgm:chPref val="1"/>
        </dgm:presLayoutVars>
      </dgm:prSet>
      <dgm:spPr/>
    </dgm:pt>
    <dgm:pt modelId="{F283286B-9942-4160-961F-A1C4688F117B}" type="pres">
      <dgm:prSet presAssocID="{2DCC4217-256E-4A43-9977-0EB1B188E247}" presName="sibTrans" presStyleCnt="0"/>
      <dgm:spPr/>
    </dgm:pt>
    <dgm:pt modelId="{A9E61C7F-326F-4915-8D71-4EA4997588D7}" type="pres">
      <dgm:prSet presAssocID="{9D700F9B-174C-4A38-88BF-24408181CF9D}" presName="compNode" presStyleCnt="0"/>
      <dgm:spPr/>
    </dgm:pt>
    <dgm:pt modelId="{60B6EC29-B12B-49CF-A4C5-A9FB6965EEF4}" type="pres">
      <dgm:prSet presAssocID="{9D700F9B-174C-4A38-88BF-24408181CF9D}" presName="iconBgRect" presStyleLbl="bgShp" presStyleIdx="3" presStyleCnt="5"/>
      <dgm:spPr/>
    </dgm:pt>
    <dgm:pt modelId="{363BDCA3-C85F-4623-92AB-3446778ACDBF}" type="pres">
      <dgm:prSet presAssocID="{9D700F9B-174C-4A38-88BF-24408181CF9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CE5A35CE-862E-4417-AA82-F85771E11B6A}" type="pres">
      <dgm:prSet presAssocID="{9D700F9B-174C-4A38-88BF-24408181CF9D}" presName="spaceRect" presStyleCnt="0"/>
      <dgm:spPr/>
    </dgm:pt>
    <dgm:pt modelId="{F01C0133-82F4-4866-AB80-BAEC1E77955F}" type="pres">
      <dgm:prSet presAssocID="{9D700F9B-174C-4A38-88BF-24408181CF9D}" presName="textRect" presStyleLbl="revTx" presStyleIdx="3" presStyleCnt="5">
        <dgm:presLayoutVars>
          <dgm:chMax val="1"/>
          <dgm:chPref val="1"/>
        </dgm:presLayoutVars>
      </dgm:prSet>
      <dgm:spPr/>
    </dgm:pt>
    <dgm:pt modelId="{C4067185-E4AE-4E6C-8AFC-1AA29205DAC0}" type="pres">
      <dgm:prSet presAssocID="{1B7AC22D-2099-4A91-B339-6833E0C9FCBD}" presName="sibTrans" presStyleCnt="0"/>
      <dgm:spPr/>
    </dgm:pt>
    <dgm:pt modelId="{2E8D5D8E-691C-4DF2-8CE8-25A1DE3D854B}" type="pres">
      <dgm:prSet presAssocID="{B1EEB6F9-A708-4E63-BD7E-295C12B3A7A8}" presName="compNode" presStyleCnt="0"/>
      <dgm:spPr/>
    </dgm:pt>
    <dgm:pt modelId="{3C4CAD5E-E8CF-473C-A049-858D959F39BA}" type="pres">
      <dgm:prSet presAssocID="{B1EEB6F9-A708-4E63-BD7E-295C12B3A7A8}" presName="iconBgRect" presStyleLbl="bgShp" presStyleIdx="4" presStyleCnt="5"/>
      <dgm:spPr/>
    </dgm:pt>
    <dgm:pt modelId="{C10978AD-E6BE-4BFC-A616-AFE9B79235AA}" type="pres">
      <dgm:prSet presAssocID="{B1EEB6F9-A708-4E63-BD7E-295C12B3A7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rování"/>
        </a:ext>
      </dgm:extLst>
    </dgm:pt>
    <dgm:pt modelId="{D3CFCD67-1C63-4BF8-89E8-5682CA9BA0C6}" type="pres">
      <dgm:prSet presAssocID="{B1EEB6F9-A708-4E63-BD7E-295C12B3A7A8}" presName="spaceRect" presStyleCnt="0"/>
      <dgm:spPr/>
    </dgm:pt>
    <dgm:pt modelId="{479CFD8F-58A9-449B-B632-6F33CBFB458D}" type="pres">
      <dgm:prSet presAssocID="{B1EEB6F9-A708-4E63-BD7E-295C12B3A7A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F68B418-D227-4EFE-808D-75F65D060127}" srcId="{C746C1BD-7934-416B-B2BF-C1F61D2F7B52}" destId="{8EAFF545-D5C8-406B-9CF2-8590F7FBC799}" srcOrd="2" destOrd="0" parTransId="{487209E6-B3AF-4C99-AAEC-D631381B19F1}" sibTransId="{2DCC4217-256E-4A43-9977-0EB1B188E247}"/>
    <dgm:cxn modelId="{B768FB2F-4DB6-4E85-90FC-8EA07D0A492D}" srcId="{C746C1BD-7934-416B-B2BF-C1F61D2F7B52}" destId="{588BFBF3-A463-4F60-B8EF-53F5A27ACB20}" srcOrd="0" destOrd="0" parTransId="{EDF9FA29-66A0-461B-9D50-E2ACCC17C6A3}" sibTransId="{01557BFB-D73D-4885-A72B-FC73248CDA41}"/>
    <dgm:cxn modelId="{A6BF1F32-F8B0-4BA5-BFE8-5AB0AA918E2D}" type="presOf" srcId="{9D700F9B-174C-4A38-88BF-24408181CF9D}" destId="{F01C0133-82F4-4866-AB80-BAEC1E77955F}" srcOrd="0" destOrd="0" presId="urn:microsoft.com/office/officeart/2018/5/layout/IconCircleLabelList"/>
    <dgm:cxn modelId="{65991937-D654-4ECF-89A7-2D13696B4F8D}" type="presOf" srcId="{588BFBF3-A463-4F60-B8EF-53F5A27ACB20}" destId="{7551A592-D149-4DD2-B3E1-97227A71321E}" srcOrd="0" destOrd="0" presId="urn:microsoft.com/office/officeart/2018/5/layout/IconCircleLabelList"/>
    <dgm:cxn modelId="{7A6C9744-10AB-4EA3-8ECC-D895B577F67A}" srcId="{C746C1BD-7934-416B-B2BF-C1F61D2F7B52}" destId="{E662C19A-8079-4252-9358-5D41F988E6B2}" srcOrd="1" destOrd="0" parTransId="{69F64B65-255E-44B3-95FB-2D63EED593C8}" sibTransId="{5231E521-3A8C-4ED7-A668-11269A60748A}"/>
    <dgm:cxn modelId="{A30E5B7D-CC36-473B-979A-E116859F6ADC}" type="presOf" srcId="{8EAFF545-D5C8-406B-9CF2-8590F7FBC799}" destId="{DDA8B9EC-D7E4-4F5F-A65A-9FDB7970F6C5}" srcOrd="0" destOrd="0" presId="urn:microsoft.com/office/officeart/2018/5/layout/IconCircleLabelList"/>
    <dgm:cxn modelId="{F9819C93-DC50-45A1-8650-55B4975211F1}" type="presOf" srcId="{C746C1BD-7934-416B-B2BF-C1F61D2F7B52}" destId="{4A450C29-CE9F-4017-89A1-2A749D15B1FD}" srcOrd="0" destOrd="0" presId="urn:microsoft.com/office/officeart/2018/5/layout/IconCircleLabelList"/>
    <dgm:cxn modelId="{2C099EC5-2FDA-46DD-B762-A9594B250AD9}" srcId="{C746C1BD-7934-416B-B2BF-C1F61D2F7B52}" destId="{B1EEB6F9-A708-4E63-BD7E-295C12B3A7A8}" srcOrd="4" destOrd="0" parTransId="{5AAE454A-92E2-4566-946D-8156AE23D849}" sibTransId="{49153B2D-C669-45E8-A65A-9D36E144FE82}"/>
    <dgm:cxn modelId="{C36A82D3-86CF-4A0C-B507-DC09A6345F00}" type="presOf" srcId="{E662C19A-8079-4252-9358-5D41F988E6B2}" destId="{EAC5BADB-0F1A-4032-9C63-64B208245558}" srcOrd="0" destOrd="0" presId="urn:microsoft.com/office/officeart/2018/5/layout/IconCircleLabelList"/>
    <dgm:cxn modelId="{63AA9DDC-373F-43EF-BC8C-595050EF91FA}" srcId="{C746C1BD-7934-416B-B2BF-C1F61D2F7B52}" destId="{9D700F9B-174C-4A38-88BF-24408181CF9D}" srcOrd="3" destOrd="0" parTransId="{CB7C1BA3-6953-43F2-BA91-A1CA60962101}" sibTransId="{1B7AC22D-2099-4A91-B339-6833E0C9FCBD}"/>
    <dgm:cxn modelId="{EDD4DFF8-D129-4CA0-9221-B8549D7645E8}" type="presOf" srcId="{B1EEB6F9-A708-4E63-BD7E-295C12B3A7A8}" destId="{479CFD8F-58A9-449B-B632-6F33CBFB458D}" srcOrd="0" destOrd="0" presId="urn:microsoft.com/office/officeart/2018/5/layout/IconCircleLabelList"/>
    <dgm:cxn modelId="{6A138CF6-4291-4784-B667-F451BC4C3E6A}" type="presParOf" srcId="{4A450C29-CE9F-4017-89A1-2A749D15B1FD}" destId="{666191E7-2E79-4BD7-BFA9-D18A71E94D5C}" srcOrd="0" destOrd="0" presId="urn:microsoft.com/office/officeart/2018/5/layout/IconCircleLabelList"/>
    <dgm:cxn modelId="{213FED8F-3ACC-48CE-AA74-105CFB556389}" type="presParOf" srcId="{666191E7-2E79-4BD7-BFA9-D18A71E94D5C}" destId="{969CBE53-41B8-4C6B-A040-D4A09C5EB018}" srcOrd="0" destOrd="0" presId="urn:microsoft.com/office/officeart/2018/5/layout/IconCircleLabelList"/>
    <dgm:cxn modelId="{FC1AC731-2349-40C4-AFB5-0524965B0060}" type="presParOf" srcId="{666191E7-2E79-4BD7-BFA9-D18A71E94D5C}" destId="{352AB20B-91C8-4708-B055-9645A4C29022}" srcOrd="1" destOrd="0" presId="urn:microsoft.com/office/officeart/2018/5/layout/IconCircleLabelList"/>
    <dgm:cxn modelId="{590432DB-20E8-4BF0-9D09-C74FF122EE5A}" type="presParOf" srcId="{666191E7-2E79-4BD7-BFA9-D18A71E94D5C}" destId="{0CCA1D3D-7DCF-4F76-AA60-63AB61B611A6}" srcOrd="2" destOrd="0" presId="urn:microsoft.com/office/officeart/2018/5/layout/IconCircleLabelList"/>
    <dgm:cxn modelId="{E78562A2-7C69-471B-8BAF-3E51DFA802BA}" type="presParOf" srcId="{666191E7-2E79-4BD7-BFA9-D18A71E94D5C}" destId="{7551A592-D149-4DD2-B3E1-97227A71321E}" srcOrd="3" destOrd="0" presId="urn:microsoft.com/office/officeart/2018/5/layout/IconCircleLabelList"/>
    <dgm:cxn modelId="{ACCF261F-802F-4212-BF9F-7B1F62720BBF}" type="presParOf" srcId="{4A450C29-CE9F-4017-89A1-2A749D15B1FD}" destId="{D0BC2099-E737-48E6-9151-8972A3DD8FAA}" srcOrd="1" destOrd="0" presId="urn:microsoft.com/office/officeart/2018/5/layout/IconCircleLabelList"/>
    <dgm:cxn modelId="{7ABD6458-FD40-49E6-B607-C7E61F144AB2}" type="presParOf" srcId="{4A450C29-CE9F-4017-89A1-2A749D15B1FD}" destId="{9A95EB65-1DDF-435B-A228-E6C9CFE483AC}" srcOrd="2" destOrd="0" presId="urn:microsoft.com/office/officeart/2018/5/layout/IconCircleLabelList"/>
    <dgm:cxn modelId="{BDADA79C-8358-43F5-814E-F05353811ACE}" type="presParOf" srcId="{9A95EB65-1DDF-435B-A228-E6C9CFE483AC}" destId="{B6A8E841-58E8-420D-A564-DDB1F13BBAE3}" srcOrd="0" destOrd="0" presId="urn:microsoft.com/office/officeart/2018/5/layout/IconCircleLabelList"/>
    <dgm:cxn modelId="{78679C5B-ACBB-4FDF-BBD6-8BA05D9C2887}" type="presParOf" srcId="{9A95EB65-1DDF-435B-A228-E6C9CFE483AC}" destId="{6DF19309-9D37-4A1A-ABD3-A9981D983802}" srcOrd="1" destOrd="0" presId="urn:microsoft.com/office/officeart/2018/5/layout/IconCircleLabelList"/>
    <dgm:cxn modelId="{424B0186-E70D-40C7-A248-E7E3BD578643}" type="presParOf" srcId="{9A95EB65-1DDF-435B-A228-E6C9CFE483AC}" destId="{D47EB3C4-6162-4613-A351-27E1E4F673F1}" srcOrd="2" destOrd="0" presId="urn:microsoft.com/office/officeart/2018/5/layout/IconCircleLabelList"/>
    <dgm:cxn modelId="{1661D5AD-FE94-426A-AF25-239C814E5517}" type="presParOf" srcId="{9A95EB65-1DDF-435B-A228-E6C9CFE483AC}" destId="{EAC5BADB-0F1A-4032-9C63-64B208245558}" srcOrd="3" destOrd="0" presId="urn:microsoft.com/office/officeart/2018/5/layout/IconCircleLabelList"/>
    <dgm:cxn modelId="{4ABF7444-2E09-4B4F-AAC5-DC6DD02B1C66}" type="presParOf" srcId="{4A450C29-CE9F-4017-89A1-2A749D15B1FD}" destId="{2A7A0262-6AE0-497F-A2ED-7161028E8C7B}" srcOrd="3" destOrd="0" presId="urn:microsoft.com/office/officeart/2018/5/layout/IconCircleLabelList"/>
    <dgm:cxn modelId="{553266A3-27CF-49F5-BE27-AB914C8858EA}" type="presParOf" srcId="{4A450C29-CE9F-4017-89A1-2A749D15B1FD}" destId="{FBC63E1B-EE3B-4D7F-943E-B3FEF74C9F77}" srcOrd="4" destOrd="0" presId="urn:microsoft.com/office/officeart/2018/5/layout/IconCircleLabelList"/>
    <dgm:cxn modelId="{55F2AE04-97D3-4832-B29E-CABFBB003288}" type="presParOf" srcId="{FBC63E1B-EE3B-4D7F-943E-B3FEF74C9F77}" destId="{5214132B-6A39-4CF5-8605-A00DEAACD6BA}" srcOrd="0" destOrd="0" presId="urn:microsoft.com/office/officeart/2018/5/layout/IconCircleLabelList"/>
    <dgm:cxn modelId="{5EC757CE-842A-4E41-A444-7DB87EB9E53F}" type="presParOf" srcId="{FBC63E1B-EE3B-4D7F-943E-B3FEF74C9F77}" destId="{0993355F-B187-4764-B1AD-A8A19D32DF86}" srcOrd="1" destOrd="0" presId="urn:microsoft.com/office/officeart/2018/5/layout/IconCircleLabelList"/>
    <dgm:cxn modelId="{C9A8B99D-C6EC-42FB-AE49-2C5F7BB3E632}" type="presParOf" srcId="{FBC63E1B-EE3B-4D7F-943E-B3FEF74C9F77}" destId="{E8899FAF-D8D0-4F58-991B-4C79C4638604}" srcOrd="2" destOrd="0" presId="urn:microsoft.com/office/officeart/2018/5/layout/IconCircleLabelList"/>
    <dgm:cxn modelId="{FB6BAA21-D16D-43A3-BBC9-A4AB5A57C6B3}" type="presParOf" srcId="{FBC63E1B-EE3B-4D7F-943E-B3FEF74C9F77}" destId="{DDA8B9EC-D7E4-4F5F-A65A-9FDB7970F6C5}" srcOrd="3" destOrd="0" presId="urn:microsoft.com/office/officeart/2018/5/layout/IconCircleLabelList"/>
    <dgm:cxn modelId="{F3936037-72CE-429F-B942-82FE0D769464}" type="presParOf" srcId="{4A450C29-CE9F-4017-89A1-2A749D15B1FD}" destId="{F283286B-9942-4160-961F-A1C4688F117B}" srcOrd="5" destOrd="0" presId="urn:microsoft.com/office/officeart/2018/5/layout/IconCircleLabelList"/>
    <dgm:cxn modelId="{B59F6D57-A395-477C-AE21-B5075946257D}" type="presParOf" srcId="{4A450C29-CE9F-4017-89A1-2A749D15B1FD}" destId="{A9E61C7F-326F-4915-8D71-4EA4997588D7}" srcOrd="6" destOrd="0" presId="urn:microsoft.com/office/officeart/2018/5/layout/IconCircleLabelList"/>
    <dgm:cxn modelId="{AF155800-B224-47D3-ACE0-9F203E645A08}" type="presParOf" srcId="{A9E61C7F-326F-4915-8D71-4EA4997588D7}" destId="{60B6EC29-B12B-49CF-A4C5-A9FB6965EEF4}" srcOrd="0" destOrd="0" presId="urn:microsoft.com/office/officeart/2018/5/layout/IconCircleLabelList"/>
    <dgm:cxn modelId="{4B92CF4A-2213-4F53-B573-7C51012239C9}" type="presParOf" srcId="{A9E61C7F-326F-4915-8D71-4EA4997588D7}" destId="{363BDCA3-C85F-4623-92AB-3446778ACDBF}" srcOrd="1" destOrd="0" presId="urn:microsoft.com/office/officeart/2018/5/layout/IconCircleLabelList"/>
    <dgm:cxn modelId="{4710B0E3-C24A-49DA-BC22-9B2529AC875D}" type="presParOf" srcId="{A9E61C7F-326F-4915-8D71-4EA4997588D7}" destId="{CE5A35CE-862E-4417-AA82-F85771E11B6A}" srcOrd="2" destOrd="0" presId="urn:microsoft.com/office/officeart/2018/5/layout/IconCircleLabelList"/>
    <dgm:cxn modelId="{AB17670F-E9A8-4728-8418-17AD9FDEAFFA}" type="presParOf" srcId="{A9E61C7F-326F-4915-8D71-4EA4997588D7}" destId="{F01C0133-82F4-4866-AB80-BAEC1E77955F}" srcOrd="3" destOrd="0" presId="urn:microsoft.com/office/officeart/2018/5/layout/IconCircleLabelList"/>
    <dgm:cxn modelId="{4FAFA951-1789-4D44-BF10-9FE09C1D3C26}" type="presParOf" srcId="{4A450C29-CE9F-4017-89A1-2A749D15B1FD}" destId="{C4067185-E4AE-4E6C-8AFC-1AA29205DAC0}" srcOrd="7" destOrd="0" presId="urn:microsoft.com/office/officeart/2018/5/layout/IconCircleLabelList"/>
    <dgm:cxn modelId="{6EE41B20-7C3A-4255-B3F7-A9D907C14AE0}" type="presParOf" srcId="{4A450C29-CE9F-4017-89A1-2A749D15B1FD}" destId="{2E8D5D8E-691C-4DF2-8CE8-25A1DE3D854B}" srcOrd="8" destOrd="0" presId="urn:microsoft.com/office/officeart/2018/5/layout/IconCircleLabelList"/>
    <dgm:cxn modelId="{CE1DAA5A-0FE9-4BA7-9197-22CA75D94326}" type="presParOf" srcId="{2E8D5D8E-691C-4DF2-8CE8-25A1DE3D854B}" destId="{3C4CAD5E-E8CF-473C-A049-858D959F39BA}" srcOrd="0" destOrd="0" presId="urn:microsoft.com/office/officeart/2018/5/layout/IconCircleLabelList"/>
    <dgm:cxn modelId="{C22E1AF6-DF3C-4DBB-B7DC-031419AA0EED}" type="presParOf" srcId="{2E8D5D8E-691C-4DF2-8CE8-25A1DE3D854B}" destId="{C10978AD-E6BE-4BFC-A616-AFE9B79235AA}" srcOrd="1" destOrd="0" presId="urn:microsoft.com/office/officeart/2018/5/layout/IconCircleLabelList"/>
    <dgm:cxn modelId="{AD8246E6-01B7-4E98-8837-CC44EE8CA3AE}" type="presParOf" srcId="{2E8D5D8E-691C-4DF2-8CE8-25A1DE3D854B}" destId="{D3CFCD67-1C63-4BF8-89E8-5682CA9BA0C6}" srcOrd="2" destOrd="0" presId="urn:microsoft.com/office/officeart/2018/5/layout/IconCircleLabelList"/>
    <dgm:cxn modelId="{AA8D8931-5C65-4BC5-AB11-798EE65C118C}" type="presParOf" srcId="{2E8D5D8E-691C-4DF2-8CE8-25A1DE3D854B}" destId="{479CFD8F-58A9-449B-B632-6F33CBFB458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7A1600-5F7C-4C5E-A6AA-2BB03522625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2812C98-9F28-4DFB-A4BC-208B3683827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Historie</a:t>
          </a:r>
          <a:endParaRPr lang="en-US"/>
        </a:p>
      </dgm:t>
    </dgm:pt>
    <dgm:pt modelId="{6955EE18-7908-4621-905F-BC83AE2504CE}" type="parTrans" cxnId="{5711685B-2CD7-4F0E-86C5-DBAFD3FB7713}">
      <dgm:prSet/>
      <dgm:spPr/>
      <dgm:t>
        <a:bodyPr/>
        <a:lstStyle/>
        <a:p>
          <a:endParaRPr lang="en-US"/>
        </a:p>
      </dgm:t>
    </dgm:pt>
    <dgm:pt modelId="{5F4C39F7-F10A-41A2-BF6A-192B3A2ABDBE}" type="sibTrans" cxnId="{5711685B-2CD7-4F0E-86C5-DBAFD3FB771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4F72267-AF23-4004-91E5-091AC1B435F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typ sportu / druhy pohybové aktivity </a:t>
          </a:r>
          <a:endParaRPr lang="en-US"/>
        </a:p>
      </dgm:t>
    </dgm:pt>
    <dgm:pt modelId="{F2EC5A4B-042D-4A67-87D8-127462BA93E2}" type="parTrans" cxnId="{9D0DB598-F116-4B8B-B997-5B54A6064AC8}">
      <dgm:prSet/>
      <dgm:spPr/>
      <dgm:t>
        <a:bodyPr/>
        <a:lstStyle/>
        <a:p>
          <a:endParaRPr lang="en-US"/>
        </a:p>
      </dgm:t>
    </dgm:pt>
    <dgm:pt modelId="{57EE1241-7F03-4D11-ABBB-53A6A2D2F389}" type="sibTrans" cxnId="{9D0DB598-F116-4B8B-B997-5B54A6064A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91AB1CE-2503-4BCA-B756-3299658FC49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Intenzita</a:t>
          </a:r>
          <a:endParaRPr lang="en-US"/>
        </a:p>
      </dgm:t>
    </dgm:pt>
    <dgm:pt modelId="{CAB2CEF3-DFAB-429C-A7DC-01E95345A93E}" type="parTrans" cxnId="{B3BCADBD-8C8A-4FE0-8831-351D4FD61813}">
      <dgm:prSet/>
      <dgm:spPr/>
      <dgm:t>
        <a:bodyPr/>
        <a:lstStyle/>
        <a:p>
          <a:endParaRPr lang="en-US"/>
        </a:p>
      </dgm:t>
    </dgm:pt>
    <dgm:pt modelId="{6F44AAD2-75A8-44C4-8DF5-8AA2C85D49E3}" type="sibTrans" cxnId="{B3BCADBD-8C8A-4FE0-8831-351D4FD6181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500A283-DB0A-4A94-B59C-B9EE31A9191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Frekvence</a:t>
          </a:r>
          <a:endParaRPr lang="en-US"/>
        </a:p>
      </dgm:t>
    </dgm:pt>
    <dgm:pt modelId="{16265AE2-1A76-4DA8-8771-416964A25DEA}" type="parTrans" cxnId="{DA230FCD-622E-4DAB-9FE2-B430E9E1C23F}">
      <dgm:prSet/>
      <dgm:spPr/>
      <dgm:t>
        <a:bodyPr/>
        <a:lstStyle/>
        <a:p>
          <a:endParaRPr lang="en-US"/>
        </a:p>
      </dgm:t>
    </dgm:pt>
    <dgm:pt modelId="{F22B81F1-A5D2-4A8A-890B-8D2DBB8D2040}" type="sibTrans" cxnId="{DA230FCD-622E-4DAB-9FE2-B430E9E1C2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ECE7CD-03BE-49CD-AE4E-1ABC81BC0AA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Regenerace</a:t>
          </a:r>
          <a:endParaRPr lang="en-US"/>
        </a:p>
      </dgm:t>
    </dgm:pt>
    <dgm:pt modelId="{24FDC1CE-DC68-43DB-9AD4-6F9687EBAD3C}" type="parTrans" cxnId="{10214C69-59F7-4E30-A7CD-59C1691B0F88}">
      <dgm:prSet/>
      <dgm:spPr/>
      <dgm:t>
        <a:bodyPr/>
        <a:lstStyle/>
        <a:p>
          <a:endParaRPr lang="en-US"/>
        </a:p>
      </dgm:t>
    </dgm:pt>
    <dgm:pt modelId="{78C835BD-7699-4D33-810D-E67565510907}" type="sibTrans" cxnId="{10214C69-59F7-4E30-A7CD-59C1691B0F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7874894-F788-48DB-8317-DC3A60DF0B1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náhodné trénovaní x plánování tréninku, periodizace </a:t>
          </a:r>
        </a:p>
      </dgm:t>
    </dgm:pt>
    <dgm:pt modelId="{80E2CA05-7705-4D76-A30D-41C89EB7E2B1}" type="parTrans" cxnId="{B59116CE-710B-4ACD-B30B-AEC127F34018}">
      <dgm:prSet/>
      <dgm:spPr/>
      <dgm:t>
        <a:bodyPr/>
        <a:lstStyle/>
        <a:p>
          <a:endParaRPr lang="en-US"/>
        </a:p>
      </dgm:t>
    </dgm:pt>
    <dgm:pt modelId="{A392A7B0-3305-4614-B85D-1A7F24C680A9}" type="sibTrans" cxnId="{B59116CE-710B-4ACD-B30B-AEC127F34018}">
      <dgm:prSet/>
      <dgm:spPr/>
      <dgm:t>
        <a:bodyPr/>
        <a:lstStyle/>
        <a:p>
          <a:endParaRPr lang="en-US"/>
        </a:p>
      </dgm:t>
    </dgm:pt>
    <dgm:pt modelId="{60AE7190-D7AA-4043-9002-699E8F499451}" type="pres">
      <dgm:prSet presAssocID="{BA7A1600-5F7C-4C5E-A6AA-2BB03522625F}" presName="root" presStyleCnt="0">
        <dgm:presLayoutVars>
          <dgm:dir/>
          <dgm:resizeHandles val="exact"/>
        </dgm:presLayoutVars>
      </dgm:prSet>
      <dgm:spPr/>
    </dgm:pt>
    <dgm:pt modelId="{872DC0B8-A298-473B-9A82-D73410341187}" type="pres">
      <dgm:prSet presAssocID="{BA7A1600-5F7C-4C5E-A6AA-2BB03522625F}" presName="container" presStyleCnt="0">
        <dgm:presLayoutVars>
          <dgm:dir/>
          <dgm:resizeHandles val="exact"/>
        </dgm:presLayoutVars>
      </dgm:prSet>
      <dgm:spPr/>
    </dgm:pt>
    <dgm:pt modelId="{B863E2E7-00EA-48A2-B993-44C3E43FB508}" type="pres">
      <dgm:prSet presAssocID="{92812C98-9F28-4DFB-A4BC-208B36838271}" presName="compNode" presStyleCnt="0"/>
      <dgm:spPr/>
    </dgm:pt>
    <dgm:pt modelId="{D1800D30-1565-40E4-A3D5-087E3895786F}" type="pres">
      <dgm:prSet presAssocID="{92812C98-9F28-4DFB-A4BC-208B36838271}" presName="iconBgRect" presStyleLbl="bgShp" presStyleIdx="0" presStyleCnt="6"/>
      <dgm:spPr/>
    </dgm:pt>
    <dgm:pt modelId="{D9B85DF5-A05D-46DD-8032-559F3E3B2C66}" type="pres">
      <dgm:prSet presAssocID="{92812C98-9F28-4DFB-A4BC-208B3683827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sýpací hodiny – dokončeno"/>
        </a:ext>
      </dgm:extLst>
    </dgm:pt>
    <dgm:pt modelId="{93F21C7E-B74B-4B06-A134-BF7063CCB8BC}" type="pres">
      <dgm:prSet presAssocID="{92812C98-9F28-4DFB-A4BC-208B36838271}" presName="spaceRect" presStyleCnt="0"/>
      <dgm:spPr/>
    </dgm:pt>
    <dgm:pt modelId="{05644B87-BE94-49EB-A7BA-D4C70D39ECB8}" type="pres">
      <dgm:prSet presAssocID="{92812C98-9F28-4DFB-A4BC-208B36838271}" presName="textRect" presStyleLbl="revTx" presStyleIdx="0" presStyleCnt="6">
        <dgm:presLayoutVars>
          <dgm:chMax val="1"/>
          <dgm:chPref val="1"/>
        </dgm:presLayoutVars>
      </dgm:prSet>
      <dgm:spPr/>
    </dgm:pt>
    <dgm:pt modelId="{8A6B165C-2D86-44EB-B2CD-3604305C3AEB}" type="pres">
      <dgm:prSet presAssocID="{5F4C39F7-F10A-41A2-BF6A-192B3A2ABDBE}" presName="sibTrans" presStyleLbl="sibTrans2D1" presStyleIdx="0" presStyleCnt="0"/>
      <dgm:spPr/>
    </dgm:pt>
    <dgm:pt modelId="{CC2B4F9F-1FFA-4D4A-B97E-32D74E872267}" type="pres">
      <dgm:prSet presAssocID="{74F72267-AF23-4004-91E5-091AC1B435FA}" presName="compNode" presStyleCnt="0"/>
      <dgm:spPr/>
    </dgm:pt>
    <dgm:pt modelId="{8AA5C72B-FBB2-4B84-BA01-A3640D446290}" type="pres">
      <dgm:prSet presAssocID="{74F72267-AF23-4004-91E5-091AC1B435FA}" presName="iconBgRect" presStyleLbl="bgShp" presStyleIdx="1" presStyleCnt="6"/>
      <dgm:spPr/>
    </dgm:pt>
    <dgm:pt modelId="{6728C41D-BF5C-415A-9479-372613B3157B}" type="pres">
      <dgm:prSet presAssocID="{74F72267-AF23-4004-91E5-091AC1B435F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iket"/>
        </a:ext>
      </dgm:extLst>
    </dgm:pt>
    <dgm:pt modelId="{7F9153A6-D842-4CA4-BF91-33197BB8AB4A}" type="pres">
      <dgm:prSet presAssocID="{74F72267-AF23-4004-91E5-091AC1B435FA}" presName="spaceRect" presStyleCnt="0"/>
      <dgm:spPr/>
    </dgm:pt>
    <dgm:pt modelId="{8B12DFA4-6419-407F-9F87-337B24088473}" type="pres">
      <dgm:prSet presAssocID="{74F72267-AF23-4004-91E5-091AC1B435FA}" presName="textRect" presStyleLbl="revTx" presStyleIdx="1" presStyleCnt="6">
        <dgm:presLayoutVars>
          <dgm:chMax val="1"/>
          <dgm:chPref val="1"/>
        </dgm:presLayoutVars>
      </dgm:prSet>
      <dgm:spPr/>
    </dgm:pt>
    <dgm:pt modelId="{B79E53DA-0A3B-4C23-A3CE-74553651B5EE}" type="pres">
      <dgm:prSet presAssocID="{57EE1241-7F03-4D11-ABBB-53A6A2D2F389}" presName="sibTrans" presStyleLbl="sibTrans2D1" presStyleIdx="0" presStyleCnt="0"/>
      <dgm:spPr/>
    </dgm:pt>
    <dgm:pt modelId="{D3827906-67CA-4E45-9E8F-3F3DB09E72FF}" type="pres">
      <dgm:prSet presAssocID="{B91AB1CE-2503-4BCA-B756-3299658FC49B}" presName="compNode" presStyleCnt="0"/>
      <dgm:spPr/>
    </dgm:pt>
    <dgm:pt modelId="{C50A7F89-E668-4F4D-A3AC-95EA965EB2D7}" type="pres">
      <dgm:prSet presAssocID="{B91AB1CE-2503-4BCA-B756-3299658FC49B}" presName="iconBgRect" presStyleLbl="bgShp" presStyleIdx="2" presStyleCnt="6"/>
      <dgm:spPr/>
    </dgm:pt>
    <dgm:pt modelId="{BCF7985D-AE4C-4EF3-9882-0D98CEF03224}" type="pres">
      <dgm:prSet presAssocID="{B91AB1CE-2503-4BCA-B756-3299658FC49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kazatel"/>
        </a:ext>
      </dgm:extLst>
    </dgm:pt>
    <dgm:pt modelId="{5E46B81C-DF2E-4D4A-9BEA-1B8FA68826C4}" type="pres">
      <dgm:prSet presAssocID="{B91AB1CE-2503-4BCA-B756-3299658FC49B}" presName="spaceRect" presStyleCnt="0"/>
      <dgm:spPr/>
    </dgm:pt>
    <dgm:pt modelId="{4B23C8B0-8175-4C2A-8463-96F8398AB3FA}" type="pres">
      <dgm:prSet presAssocID="{B91AB1CE-2503-4BCA-B756-3299658FC49B}" presName="textRect" presStyleLbl="revTx" presStyleIdx="2" presStyleCnt="6">
        <dgm:presLayoutVars>
          <dgm:chMax val="1"/>
          <dgm:chPref val="1"/>
        </dgm:presLayoutVars>
      </dgm:prSet>
      <dgm:spPr/>
    </dgm:pt>
    <dgm:pt modelId="{2E7721E9-0C06-4AB5-A106-2EB9BD933A56}" type="pres">
      <dgm:prSet presAssocID="{6F44AAD2-75A8-44C4-8DF5-8AA2C85D49E3}" presName="sibTrans" presStyleLbl="sibTrans2D1" presStyleIdx="0" presStyleCnt="0"/>
      <dgm:spPr/>
    </dgm:pt>
    <dgm:pt modelId="{76A347EA-29ED-4454-922F-97A279B36E49}" type="pres">
      <dgm:prSet presAssocID="{D500A283-DB0A-4A94-B59C-B9EE31A9191B}" presName="compNode" presStyleCnt="0"/>
      <dgm:spPr/>
    </dgm:pt>
    <dgm:pt modelId="{2344BF3B-696B-4416-9C2F-510879BB1D0E}" type="pres">
      <dgm:prSet presAssocID="{D500A283-DB0A-4A94-B59C-B9EE31A9191B}" presName="iconBgRect" presStyleLbl="bgShp" presStyleIdx="3" presStyleCnt="6"/>
      <dgm:spPr/>
    </dgm:pt>
    <dgm:pt modelId="{8D291423-7539-4376-BF98-23E222F9B1A1}" type="pres">
      <dgm:prSet presAssocID="{D500A283-DB0A-4A94-B59C-B9EE31A9191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E6867440-85AD-406A-B21C-E2A9D381C64A}" type="pres">
      <dgm:prSet presAssocID="{D500A283-DB0A-4A94-B59C-B9EE31A9191B}" presName="spaceRect" presStyleCnt="0"/>
      <dgm:spPr/>
    </dgm:pt>
    <dgm:pt modelId="{7B06DAEE-1D14-44E8-9A2C-030A5CC329E6}" type="pres">
      <dgm:prSet presAssocID="{D500A283-DB0A-4A94-B59C-B9EE31A9191B}" presName="textRect" presStyleLbl="revTx" presStyleIdx="3" presStyleCnt="6">
        <dgm:presLayoutVars>
          <dgm:chMax val="1"/>
          <dgm:chPref val="1"/>
        </dgm:presLayoutVars>
      </dgm:prSet>
      <dgm:spPr/>
    </dgm:pt>
    <dgm:pt modelId="{68CF16ED-6C6B-496E-ACA6-46940AF9205F}" type="pres">
      <dgm:prSet presAssocID="{F22B81F1-A5D2-4A8A-890B-8D2DBB8D2040}" presName="sibTrans" presStyleLbl="sibTrans2D1" presStyleIdx="0" presStyleCnt="0"/>
      <dgm:spPr/>
    </dgm:pt>
    <dgm:pt modelId="{2FD99BC2-3A84-4B68-A1A5-5FB575F7BB36}" type="pres">
      <dgm:prSet presAssocID="{8CECE7CD-03BE-49CD-AE4E-1ABC81BC0AA9}" presName="compNode" presStyleCnt="0"/>
      <dgm:spPr/>
    </dgm:pt>
    <dgm:pt modelId="{84FBD93B-EA1D-448E-9339-2497065122AC}" type="pres">
      <dgm:prSet presAssocID="{8CECE7CD-03BE-49CD-AE4E-1ABC81BC0AA9}" presName="iconBgRect" presStyleLbl="bgShp" presStyleIdx="4" presStyleCnt="6"/>
      <dgm:spPr/>
    </dgm:pt>
    <dgm:pt modelId="{E12FB5BE-5669-415B-B5E4-98B3B9C9D0B3}" type="pres">
      <dgm:prSet presAssocID="{8CECE7CD-03BE-49CD-AE4E-1ABC81BC0AA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stlina"/>
        </a:ext>
      </dgm:extLst>
    </dgm:pt>
    <dgm:pt modelId="{700C9391-DE21-4B81-8C70-B0A20AAEC771}" type="pres">
      <dgm:prSet presAssocID="{8CECE7CD-03BE-49CD-AE4E-1ABC81BC0AA9}" presName="spaceRect" presStyleCnt="0"/>
      <dgm:spPr/>
    </dgm:pt>
    <dgm:pt modelId="{857230DC-9379-45CF-9525-6F7A5290F7A6}" type="pres">
      <dgm:prSet presAssocID="{8CECE7CD-03BE-49CD-AE4E-1ABC81BC0AA9}" presName="textRect" presStyleLbl="revTx" presStyleIdx="4" presStyleCnt="6">
        <dgm:presLayoutVars>
          <dgm:chMax val="1"/>
          <dgm:chPref val="1"/>
        </dgm:presLayoutVars>
      </dgm:prSet>
      <dgm:spPr/>
    </dgm:pt>
    <dgm:pt modelId="{0057A914-4436-491A-9BB6-DFCE02B2661D}" type="pres">
      <dgm:prSet presAssocID="{78C835BD-7699-4D33-810D-E67565510907}" presName="sibTrans" presStyleLbl="sibTrans2D1" presStyleIdx="0" presStyleCnt="0"/>
      <dgm:spPr/>
    </dgm:pt>
    <dgm:pt modelId="{A29621E2-A5EF-4358-8703-C343FA221630}" type="pres">
      <dgm:prSet presAssocID="{F7874894-F788-48DB-8317-DC3A60DF0B17}" presName="compNode" presStyleCnt="0"/>
      <dgm:spPr/>
    </dgm:pt>
    <dgm:pt modelId="{207678D2-3740-4FDB-9EC9-58B374F2C215}" type="pres">
      <dgm:prSet presAssocID="{F7874894-F788-48DB-8317-DC3A60DF0B17}" presName="iconBgRect" presStyleLbl="bgShp" presStyleIdx="5" presStyleCnt="6"/>
      <dgm:spPr/>
    </dgm:pt>
    <dgm:pt modelId="{E341C479-B21C-4342-A8C2-B2BBDCB62597}" type="pres">
      <dgm:prSet presAssocID="{F7874894-F788-48DB-8317-DC3A60DF0B1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CC67487-FEFD-40B5-8619-ADB7175250D4}" type="pres">
      <dgm:prSet presAssocID="{F7874894-F788-48DB-8317-DC3A60DF0B17}" presName="spaceRect" presStyleCnt="0"/>
      <dgm:spPr/>
    </dgm:pt>
    <dgm:pt modelId="{BBE4AADC-2431-495D-9F63-DD8FA1632FB2}" type="pres">
      <dgm:prSet presAssocID="{F7874894-F788-48DB-8317-DC3A60DF0B1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6381000-6734-4E67-A130-876ABA9A944B}" type="presOf" srcId="{92812C98-9F28-4DFB-A4BC-208B36838271}" destId="{05644B87-BE94-49EB-A7BA-D4C70D39ECB8}" srcOrd="0" destOrd="0" presId="urn:microsoft.com/office/officeart/2018/2/layout/IconCircleList"/>
    <dgm:cxn modelId="{41CECE17-650E-4514-814A-6B74DA3B66DC}" type="presOf" srcId="{D500A283-DB0A-4A94-B59C-B9EE31A9191B}" destId="{7B06DAEE-1D14-44E8-9A2C-030A5CC329E6}" srcOrd="0" destOrd="0" presId="urn:microsoft.com/office/officeart/2018/2/layout/IconCircleList"/>
    <dgm:cxn modelId="{3C448625-88B1-4BF2-8904-A53DDE9DA369}" type="presOf" srcId="{6F44AAD2-75A8-44C4-8DF5-8AA2C85D49E3}" destId="{2E7721E9-0C06-4AB5-A106-2EB9BD933A56}" srcOrd="0" destOrd="0" presId="urn:microsoft.com/office/officeart/2018/2/layout/IconCircleList"/>
    <dgm:cxn modelId="{55C8C231-F097-42C9-8B86-32A4B28B27E8}" type="presOf" srcId="{5F4C39F7-F10A-41A2-BF6A-192B3A2ABDBE}" destId="{8A6B165C-2D86-44EB-B2CD-3604305C3AEB}" srcOrd="0" destOrd="0" presId="urn:microsoft.com/office/officeart/2018/2/layout/IconCircleList"/>
    <dgm:cxn modelId="{514DAE4C-4B2A-46BE-A0D4-E63FB2D0C4B2}" type="presOf" srcId="{8CECE7CD-03BE-49CD-AE4E-1ABC81BC0AA9}" destId="{857230DC-9379-45CF-9525-6F7A5290F7A6}" srcOrd="0" destOrd="0" presId="urn:microsoft.com/office/officeart/2018/2/layout/IconCircleList"/>
    <dgm:cxn modelId="{5711685B-2CD7-4F0E-86C5-DBAFD3FB7713}" srcId="{BA7A1600-5F7C-4C5E-A6AA-2BB03522625F}" destId="{92812C98-9F28-4DFB-A4BC-208B36838271}" srcOrd="0" destOrd="0" parTransId="{6955EE18-7908-4621-905F-BC83AE2504CE}" sibTransId="{5F4C39F7-F10A-41A2-BF6A-192B3A2ABDBE}"/>
    <dgm:cxn modelId="{20DF9062-8F7F-4E20-8978-98EEB10EB388}" type="presOf" srcId="{F22B81F1-A5D2-4A8A-890B-8D2DBB8D2040}" destId="{68CF16ED-6C6B-496E-ACA6-46940AF9205F}" srcOrd="0" destOrd="0" presId="urn:microsoft.com/office/officeart/2018/2/layout/IconCircleList"/>
    <dgm:cxn modelId="{10214C69-59F7-4E30-A7CD-59C1691B0F88}" srcId="{BA7A1600-5F7C-4C5E-A6AA-2BB03522625F}" destId="{8CECE7CD-03BE-49CD-AE4E-1ABC81BC0AA9}" srcOrd="4" destOrd="0" parTransId="{24FDC1CE-DC68-43DB-9AD4-6F9687EBAD3C}" sibTransId="{78C835BD-7699-4D33-810D-E67565510907}"/>
    <dgm:cxn modelId="{78BFDB6D-3C6B-473F-91E5-35D638DFE8CE}" type="presOf" srcId="{57EE1241-7F03-4D11-ABBB-53A6A2D2F389}" destId="{B79E53DA-0A3B-4C23-A3CE-74553651B5EE}" srcOrd="0" destOrd="0" presId="urn:microsoft.com/office/officeart/2018/2/layout/IconCircleList"/>
    <dgm:cxn modelId="{E71EBC76-21E4-4DBB-910E-35165EFE5BDF}" type="presOf" srcId="{78C835BD-7699-4D33-810D-E67565510907}" destId="{0057A914-4436-491A-9BB6-DFCE02B2661D}" srcOrd="0" destOrd="0" presId="urn:microsoft.com/office/officeart/2018/2/layout/IconCircleList"/>
    <dgm:cxn modelId="{9D0DB598-F116-4B8B-B997-5B54A6064AC8}" srcId="{BA7A1600-5F7C-4C5E-A6AA-2BB03522625F}" destId="{74F72267-AF23-4004-91E5-091AC1B435FA}" srcOrd="1" destOrd="0" parTransId="{F2EC5A4B-042D-4A67-87D8-127462BA93E2}" sibTransId="{57EE1241-7F03-4D11-ABBB-53A6A2D2F389}"/>
    <dgm:cxn modelId="{F28E869A-2D51-4269-A1DB-2733818B949E}" type="presOf" srcId="{BA7A1600-5F7C-4C5E-A6AA-2BB03522625F}" destId="{60AE7190-D7AA-4043-9002-699E8F499451}" srcOrd="0" destOrd="0" presId="urn:microsoft.com/office/officeart/2018/2/layout/IconCircleList"/>
    <dgm:cxn modelId="{C9F4799E-9F36-43DD-9414-3B08734F70A7}" type="presOf" srcId="{F7874894-F788-48DB-8317-DC3A60DF0B17}" destId="{BBE4AADC-2431-495D-9F63-DD8FA1632FB2}" srcOrd="0" destOrd="0" presId="urn:microsoft.com/office/officeart/2018/2/layout/IconCircleList"/>
    <dgm:cxn modelId="{B3BCADBD-8C8A-4FE0-8831-351D4FD61813}" srcId="{BA7A1600-5F7C-4C5E-A6AA-2BB03522625F}" destId="{B91AB1CE-2503-4BCA-B756-3299658FC49B}" srcOrd="2" destOrd="0" parTransId="{CAB2CEF3-DFAB-429C-A7DC-01E95345A93E}" sibTransId="{6F44AAD2-75A8-44C4-8DF5-8AA2C85D49E3}"/>
    <dgm:cxn modelId="{DA230FCD-622E-4DAB-9FE2-B430E9E1C23F}" srcId="{BA7A1600-5F7C-4C5E-A6AA-2BB03522625F}" destId="{D500A283-DB0A-4A94-B59C-B9EE31A9191B}" srcOrd="3" destOrd="0" parTransId="{16265AE2-1A76-4DA8-8771-416964A25DEA}" sibTransId="{F22B81F1-A5D2-4A8A-890B-8D2DBB8D2040}"/>
    <dgm:cxn modelId="{B59116CE-710B-4ACD-B30B-AEC127F34018}" srcId="{BA7A1600-5F7C-4C5E-A6AA-2BB03522625F}" destId="{F7874894-F788-48DB-8317-DC3A60DF0B17}" srcOrd="5" destOrd="0" parTransId="{80E2CA05-7705-4D76-A30D-41C89EB7E2B1}" sibTransId="{A392A7B0-3305-4614-B85D-1A7F24C680A9}"/>
    <dgm:cxn modelId="{B9D6EFD8-7D98-402F-968C-9C4572ED7EDF}" type="presOf" srcId="{B91AB1CE-2503-4BCA-B756-3299658FC49B}" destId="{4B23C8B0-8175-4C2A-8463-96F8398AB3FA}" srcOrd="0" destOrd="0" presId="urn:microsoft.com/office/officeart/2018/2/layout/IconCircleList"/>
    <dgm:cxn modelId="{F1575AEA-A900-4B27-8E64-6587E6AF33A6}" type="presOf" srcId="{74F72267-AF23-4004-91E5-091AC1B435FA}" destId="{8B12DFA4-6419-407F-9F87-337B24088473}" srcOrd="0" destOrd="0" presId="urn:microsoft.com/office/officeart/2018/2/layout/IconCircleList"/>
    <dgm:cxn modelId="{EEB028FD-AB1C-4A85-A5D2-BA891DE8A4D2}" type="presParOf" srcId="{60AE7190-D7AA-4043-9002-699E8F499451}" destId="{872DC0B8-A298-473B-9A82-D73410341187}" srcOrd="0" destOrd="0" presId="urn:microsoft.com/office/officeart/2018/2/layout/IconCircleList"/>
    <dgm:cxn modelId="{562A9817-E5EF-4DC2-A7B7-8F71B54EED6E}" type="presParOf" srcId="{872DC0B8-A298-473B-9A82-D73410341187}" destId="{B863E2E7-00EA-48A2-B993-44C3E43FB508}" srcOrd="0" destOrd="0" presId="urn:microsoft.com/office/officeart/2018/2/layout/IconCircleList"/>
    <dgm:cxn modelId="{3D5CB1D8-441E-4012-A3D0-431CFA52D00C}" type="presParOf" srcId="{B863E2E7-00EA-48A2-B993-44C3E43FB508}" destId="{D1800D30-1565-40E4-A3D5-087E3895786F}" srcOrd="0" destOrd="0" presId="urn:microsoft.com/office/officeart/2018/2/layout/IconCircleList"/>
    <dgm:cxn modelId="{990BB0BA-306A-4C91-BA9B-C0F82F445E0B}" type="presParOf" srcId="{B863E2E7-00EA-48A2-B993-44C3E43FB508}" destId="{D9B85DF5-A05D-46DD-8032-559F3E3B2C66}" srcOrd="1" destOrd="0" presId="urn:microsoft.com/office/officeart/2018/2/layout/IconCircleList"/>
    <dgm:cxn modelId="{D684D114-F0BE-4D2B-96F7-4275A9843A3A}" type="presParOf" srcId="{B863E2E7-00EA-48A2-B993-44C3E43FB508}" destId="{93F21C7E-B74B-4B06-A134-BF7063CCB8BC}" srcOrd="2" destOrd="0" presId="urn:microsoft.com/office/officeart/2018/2/layout/IconCircleList"/>
    <dgm:cxn modelId="{25CFB59C-750D-499B-A065-39F65FFCCA94}" type="presParOf" srcId="{B863E2E7-00EA-48A2-B993-44C3E43FB508}" destId="{05644B87-BE94-49EB-A7BA-D4C70D39ECB8}" srcOrd="3" destOrd="0" presId="urn:microsoft.com/office/officeart/2018/2/layout/IconCircleList"/>
    <dgm:cxn modelId="{D0734E22-C755-4BD3-B745-94F6E6B2FCE2}" type="presParOf" srcId="{872DC0B8-A298-473B-9A82-D73410341187}" destId="{8A6B165C-2D86-44EB-B2CD-3604305C3AEB}" srcOrd="1" destOrd="0" presId="urn:microsoft.com/office/officeart/2018/2/layout/IconCircleList"/>
    <dgm:cxn modelId="{BC01900F-7A9D-44EA-A11B-635C42D66351}" type="presParOf" srcId="{872DC0B8-A298-473B-9A82-D73410341187}" destId="{CC2B4F9F-1FFA-4D4A-B97E-32D74E872267}" srcOrd="2" destOrd="0" presId="urn:microsoft.com/office/officeart/2018/2/layout/IconCircleList"/>
    <dgm:cxn modelId="{758ADAA9-0CC0-4EB9-A7AE-9BCBD867C930}" type="presParOf" srcId="{CC2B4F9F-1FFA-4D4A-B97E-32D74E872267}" destId="{8AA5C72B-FBB2-4B84-BA01-A3640D446290}" srcOrd="0" destOrd="0" presId="urn:microsoft.com/office/officeart/2018/2/layout/IconCircleList"/>
    <dgm:cxn modelId="{24919447-8F95-41CB-A9AC-04D01AA56B5F}" type="presParOf" srcId="{CC2B4F9F-1FFA-4D4A-B97E-32D74E872267}" destId="{6728C41D-BF5C-415A-9479-372613B3157B}" srcOrd="1" destOrd="0" presId="urn:microsoft.com/office/officeart/2018/2/layout/IconCircleList"/>
    <dgm:cxn modelId="{08AEB9C2-148D-41D8-A672-CA43C5C9934D}" type="presParOf" srcId="{CC2B4F9F-1FFA-4D4A-B97E-32D74E872267}" destId="{7F9153A6-D842-4CA4-BF91-33197BB8AB4A}" srcOrd="2" destOrd="0" presId="urn:microsoft.com/office/officeart/2018/2/layout/IconCircleList"/>
    <dgm:cxn modelId="{70DD4AE3-2FA1-4096-B526-5CF7E4ECA6CA}" type="presParOf" srcId="{CC2B4F9F-1FFA-4D4A-B97E-32D74E872267}" destId="{8B12DFA4-6419-407F-9F87-337B24088473}" srcOrd="3" destOrd="0" presId="urn:microsoft.com/office/officeart/2018/2/layout/IconCircleList"/>
    <dgm:cxn modelId="{7C72D1C1-47B3-4085-B8FB-6900546EA7E8}" type="presParOf" srcId="{872DC0B8-A298-473B-9A82-D73410341187}" destId="{B79E53DA-0A3B-4C23-A3CE-74553651B5EE}" srcOrd="3" destOrd="0" presId="urn:microsoft.com/office/officeart/2018/2/layout/IconCircleList"/>
    <dgm:cxn modelId="{5C82452D-E2DC-4C8E-B2C0-A1C485B02FEF}" type="presParOf" srcId="{872DC0B8-A298-473B-9A82-D73410341187}" destId="{D3827906-67CA-4E45-9E8F-3F3DB09E72FF}" srcOrd="4" destOrd="0" presId="urn:microsoft.com/office/officeart/2018/2/layout/IconCircleList"/>
    <dgm:cxn modelId="{BAA99C4C-34B4-4A15-A5B7-FAEB69104FD0}" type="presParOf" srcId="{D3827906-67CA-4E45-9E8F-3F3DB09E72FF}" destId="{C50A7F89-E668-4F4D-A3AC-95EA965EB2D7}" srcOrd="0" destOrd="0" presId="urn:microsoft.com/office/officeart/2018/2/layout/IconCircleList"/>
    <dgm:cxn modelId="{97F133C6-97FE-476C-ADE7-E8624E7728AD}" type="presParOf" srcId="{D3827906-67CA-4E45-9E8F-3F3DB09E72FF}" destId="{BCF7985D-AE4C-4EF3-9882-0D98CEF03224}" srcOrd="1" destOrd="0" presId="urn:microsoft.com/office/officeart/2018/2/layout/IconCircleList"/>
    <dgm:cxn modelId="{B530038C-83BD-4119-A11A-C91D147B077C}" type="presParOf" srcId="{D3827906-67CA-4E45-9E8F-3F3DB09E72FF}" destId="{5E46B81C-DF2E-4D4A-9BEA-1B8FA68826C4}" srcOrd="2" destOrd="0" presId="urn:microsoft.com/office/officeart/2018/2/layout/IconCircleList"/>
    <dgm:cxn modelId="{7A7A078F-9A25-4621-AE80-6D407EE4A876}" type="presParOf" srcId="{D3827906-67CA-4E45-9E8F-3F3DB09E72FF}" destId="{4B23C8B0-8175-4C2A-8463-96F8398AB3FA}" srcOrd="3" destOrd="0" presId="urn:microsoft.com/office/officeart/2018/2/layout/IconCircleList"/>
    <dgm:cxn modelId="{03D8D418-2E0D-4F78-AC67-081F8AC43977}" type="presParOf" srcId="{872DC0B8-A298-473B-9A82-D73410341187}" destId="{2E7721E9-0C06-4AB5-A106-2EB9BD933A56}" srcOrd="5" destOrd="0" presId="urn:microsoft.com/office/officeart/2018/2/layout/IconCircleList"/>
    <dgm:cxn modelId="{7B72A171-5033-4893-957B-3AEB74A6F784}" type="presParOf" srcId="{872DC0B8-A298-473B-9A82-D73410341187}" destId="{76A347EA-29ED-4454-922F-97A279B36E49}" srcOrd="6" destOrd="0" presId="urn:microsoft.com/office/officeart/2018/2/layout/IconCircleList"/>
    <dgm:cxn modelId="{826B2F98-5939-4FCB-B121-076DF74553B3}" type="presParOf" srcId="{76A347EA-29ED-4454-922F-97A279B36E49}" destId="{2344BF3B-696B-4416-9C2F-510879BB1D0E}" srcOrd="0" destOrd="0" presId="urn:microsoft.com/office/officeart/2018/2/layout/IconCircleList"/>
    <dgm:cxn modelId="{F82FE683-0139-4EF6-9DEE-9B1D8A6328D1}" type="presParOf" srcId="{76A347EA-29ED-4454-922F-97A279B36E49}" destId="{8D291423-7539-4376-BF98-23E222F9B1A1}" srcOrd="1" destOrd="0" presId="urn:microsoft.com/office/officeart/2018/2/layout/IconCircleList"/>
    <dgm:cxn modelId="{49927E52-A060-4490-92E9-FF1EA51B4625}" type="presParOf" srcId="{76A347EA-29ED-4454-922F-97A279B36E49}" destId="{E6867440-85AD-406A-B21C-E2A9D381C64A}" srcOrd="2" destOrd="0" presId="urn:microsoft.com/office/officeart/2018/2/layout/IconCircleList"/>
    <dgm:cxn modelId="{F4CC86F2-4BB8-4340-83A1-E4DC43DE10B6}" type="presParOf" srcId="{76A347EA-29ED-4454-922F-97A279B36E49}" destId="{7B06DAEE-1D14-44E8-9A2C-030A5CC329E6}" srcOrd="3" destOrd="0" presId="urn:microsoft.com/office/officeart/2018/2/layout/IconCircleList"/>
    <dgm:cxn modelId="{2BEC9A67-2AE0-4877-8760-859F3F68B324}" type="presParOf" srcId="{872DC0B8-A298-473B-9A82-D73410341187}" destId="{68CF16ED-6C6B-496E-ACA6-46940AF9205F}" srcOrd="7" destOrd="0" presId="urn:microsoft.com/office/officeart/2018/2/layout/IconCircleList"/>
    <dgm:cxn modelId="{23A8F2EC-A8E4-43C7-8C24-091ED7812EC4}" type="presParOf" srcId="{872DC0B8-A298-473B-9A82-D73410341187}" destId="{2FD99BC2-3A84-4B68-A1A5-5FB575F7BB36}" srcOrd="8" destOrd="0" presId="urn:microsoft.com/office/officeart/2018/2/layout/IconCircleList"/>
    <dgm:cxn modelId="{BC39BF04-3B95-4DF2-9535-31048BEE549D}" type="presParOf" srcId="{2FD99BC2-3A84-4B68-A1A5-5FB575F7BB36}" destId="{84FBD93B-EA1D-448E-9339-2497065122AC}" srcOrd="0" destOrd="0" presId="urn:microsoft.com/office/officeart/2018/2/layout/IconCircleList"/>
    <dgm:cxn modelId="{17485304-643E-4D36-93BB-03754C3C9B35}" type="presParOf" srcId="{2FD99BC2-3A84-4B68-A1A5-5FB575F7BB36}" destId="{E12FB5BE-5669-415B-B5E4-98B3B9C9D0B3}" srcOrd="1" destOrd="0" presId="urn:microsoft.com/office/officeart/2018/2/layout/IconCircleList"/>
    <dgm:cxn modelId="{0EF0F084-7A7A-4858-BD64-E963AF58A800}" type="presParOf" srcId="{2FD99BC2-3A84-4B68-A1A5-5FB575F7BB36}" destId="{700C9391-DE21-4B81-8C70-B0A20AAEC771}" srcOrd="2" destOrd="0" presId="urn:microsoft.com/office/officeart/2018/2/layout/IconCircleList"/>
    <dgm:cxn modelId="{3FB2A11E-DACC-4D07-AB6F-4F6834FCA34B}" type="presParOf" srcId="{2FD99BC2-3A84-4B68-A1A5-5FB575F7BB36}" destId="{857230DC-9379-45CF-9525-6F7A5290F7A6}" srcOrd="3" destOrd="0" presId="urn:microsoft.com/office/officeart/2018/2/layout/IconCircleList"/>
    <dgm:cxn modelId="{6D927BA9-7541-42BD-9D97-402A6AA52A0D}" type="presParOf" srcId="{872DC0B8-A298-473B-9A82-D73410341187}" destId="{0057A914-4436-491A-9BB6-DFCE02B2661D}" srcOrd="9" destOrd="0" presId="urn:microsoft.com/office/officeart/2018/2/layout/IconCircleList"/>
    <dgm:cxn modelId="{52D2D188-EC3F-4CD6-BE4A-147DB86451E3}" type="presParOf" srcId="{872DC0B8-A298-473B-9A82-D73410341187}" destId="{A29621E2-A5EF-4358-8703-C343FA221630}" srcOrd="10" destOrd="0" presId="urn:microsoft.com/office/officeart/2018/2/layout/IconCircleList"/>
    <dgm:cxn modelId="{33DA825E-4BE0-4688-9ED5-630A5DB6E65E}" type="presParOf" srcId="{A29621E2-A5EF-4358-8703-C343FA221630}" destId="{207678D2-3740-4FDB-9EC9-58B374F2C215}" srcOrd="0" destOrd="0" presId="urn:microsoft.com/office/officeart/2018/2/layout/IconCircleList"/>
    <dgm:cxn modelId="{CA669716-735B-4341-9B66-7FF6FBFFCD75}" type="presParOf" srcId="{A29621E2-A5EF-4358-8703-C343FA221630}" destId="{E341C479-B21C-4342-A8C2-B2BBDCB62597}" srcOrd="1" destOrd="0" presId="urn:microsoft.com/office/officeart/2018/2/layout/IconCircleList"/>
    <dgm:cxn modelId="{1EA28AB9-03E6-423A-AC0F-9E8D0B453D5A}" type="presParOf" srcId="{A29621E2-A5EF-4358-8703-C343FA221630}" destId="{FCC67487-FEFD-40B5-8619-ADB7175250D4}" srcOrd="2" destOrd="0" presId="urn:microsoft.com/office/officeart/2018/2/layout/IconCircleList"/>
    <dgm:cxn modelId="{C4E21843-3630-410D-90E6-05160C0727FB}" type="presParOf" srcId="{A29621E2-A5EF-4358-8703-C343FA221630}" destId="{BBE4AADC-2431-495D-9F63-DD8FA1632FB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6DCC82-0B55-4C22-8A5A-DA231536A27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2ACA9B-BB3A-4EEF-8E2B-4668B7CEA12A}">
      <dgm:prSet/>
      <dgm:spPr/>
      <dgm:t>
        <a:bodyPr/>
        <a:lstStyle/>
        <a:p>
          <a:r>
            <a:rPr lang="cs-CZ"/>
            <a:t>Diety</a:t>
          </a:r>
          <a:endParaRPr lang="en-US"/>
        </a:p>
      </dgm:t>
    </dgm:pt>
    <dgm:pt modelId="{65830308-D862-4C5C-8F07-9D3727108DD7}" type="parTrans" cxnId="{6F16288F-13C2-4C33-9BB6-C95CB1D87928}">
      <dgm:prSet/>
      <dgm:spPr/>
      <dgm:t>
        <a:bodyPr/>
        <a:lstStyle/>
        <a:p>
          <a:endParaRPr lang="en-US"/>
        </a:p>
      </dgm:t>
    </dgm:pt>
    <dgm:pt modelId="{A53B39D6-DB58-4F77-92A7-4041B61E387B}" type="sibTrans" cxnId="{6F16288F-13C2-4C33-9BB6-C95CB1D87928}">
      <dgm:prSet/>
      <dgm:spPr/>
      <dgm:t>
        <a:bodyPr/>
        <a:lstStyle/>
        <a:p>
          <a:endParaRPr lang="en-US"/>
        </a:p>
      </dgm:t>
    </dgm:pt>
    <dgm:pt modelId="{1EEC8AB3-6B7F-4A32-9EBE-04453C06886F}">
      <dgm:prSet/>
      <dgm:spPr/>
      <dgm:t>
        <a:bodyPr/>
        <a:lstStyle/>
        <a:p>
          <a:r>
            <a:rPr lang="cs-CZ" dirty="0"/>
            <a:t>Alternativní směry</a:t>
          </a:r>
          <a:endParaRPr lang="en-US" dirty="0"/>
        </a:p>
      </dgm:t>
    </dgm:pt>
    <dgm:pt modelId="{2C997ACB-B809-4FD6-AEC3-8F3ABA3B1E81}" type="parTrans" cxnId="{C49D3650-4FB6-4D68-A5BD-4484C8AB4B22}">
      <dgm:prSet/>
      <dgm:spPr/>
      <dgm:t>
        <a:bodyPr/>
        <a:lstStyle/>
        <a:p>
          <a:endParaRPr lang="en-US"/>
        </a:p>
      </dgm:t>
    </dgm:pt>
    <dgm:pt modelId="{F6A2678C-E7D3-4556-815E-465BCE926A93}" type="sibTrans" cxnId="{C49D3650-4FB6-4D68-A5BD-4484C8AB4B22}">
      <dgm:prSet/>
      <dgm:spPr/>
      <dgm:t>
        <a:bodyPr/>
        <a:lstStyle/>
        <a:p>
          <a:endParaRPr lang="en-US"/>
        </a:p>
      </dgm:t>
    </dgm:pt>
    <dgm:pt modelId="{4B9BF2EE-8FEE-4E64-B595-4725EE8DCC2B}">
      <dgm:prSet/>
      <dgm:spPr/>
      <dgm:t>
        <a:bodyPr/>
        <a:lstStyle/>
        <a:p>
          <a:r>
            <a:rPr lang="cs-CZ" dirty="0"/>
            <a:t>Doplňky stravy</a:t>
          </a:r>
          <a:endParaRPr lang="en-US" dirty="0"/>
        </a:p>
      </dgm:t>
    </dgm:pt>
    <dgm:pt modelId="{045B589E-D930-4D73-B7D3-13E5296ECE4E}" type="parTrans" cxnId="{3C633D9A-0AD5-4F9A-8B82-96FEBAF5D68C}">
      <dgm:prSet/>
      <dgm:spPr/>
      <dgm:t>
        <a:bodyPr/>
        <a:lstStyle/>
        <a:p>
          <a:endParaRPr lang="en-US"/>
        </a:p>
      </dgm:t>
    </dgm:pt>
    <dgm:pt modelId="{9846ECC6-D42C-4626-A57C-BD8B9A9ECD49}" type="sibTrans" cxnId="{3C633D9A-0AD5-4F9A-8B82-96FEBAF5D68C}">
      <dgm:prSet/>
      <dgm:spPr/>
      <dgm:t>
        <a:bodyPr/>
        <a:lstStyle/>
        <a:p>
          <a:endParaRPr lang="en-US"/>
        </a:p>
      </dgm:t>
    </dgm:pt>
    <dgm:pt modelId="{ABD24343-B08F-4CDC-A224-C553309EDB98}">
      <dgm:prSet/>
      <dgm:spPr/>
      <dgm:t>
        <a:bodyPr/>
        <a:lstStyle/>
        <a:p>
          <a:r>
            <a:rPr lang="cs-CZ" dirty="0"/>
            <a:t>Vývoj váhy v průběhu času</a:t>
          </a:r>
          <a:endParaRPr lang="en-US" dirty="0"/>
        </a:p>
      </dgm:t>
    </dgm:pt>
    <dgm:pt modelId="{8BBBC1C6-AAF0-4E73-8237-8C9A705A1049}" type="parTrans" cxnId="{E57EC774-B09F-4EB4-A971-5A19E932B251}">
      <dgm:prSet/>
      <dgm:spPr/>
      <dgm:t>
        <a:bodyPr/>
        <a:lstStyle/>
        <a:p>
          <a:endParaRPr lang="en-US"/>
        </a:p>
      </dgm:t>
    </dgm:pt>
    <dgm:pt modelId="{01B8A696-B0C8-43F9-BAE5-BD312E30EC83}" type="sibTrans" cxnId="{E57EC774-B09F-4EB4-A971-5A19E932B251}">
      <dgm:prSet/>
      <dgm:spPr/>
      <dgm:t>
        <a:bodyPr/>
        <a:lstStyle/>
        <a:p>
          <a:endParaRPr lang="en-US"/>
        </a:p>
      </dgm:t>
    </dgm:pt>
    <dgm:pt modelId="{7477BE97-B3D0-4E1D-BFAA-070D099D5C2F}">
      <dgm:prSet/>
      <dgm:spPr/>
      <dgm:t>
        <a:bodyPr/>
        <a:lstStyle/>
        <a:p>
          <a:r>
            <a:rPr lang="cs-CZ" dirty="0"/>
            <a:t>Spokojenost s postavou, váhou</a:t>
          </a:r>
          <a:endParaRPr lang="en-US" dirty="0"/>
        </a:p>
      </dgm:t>
    </dgm:pt>
    <dgm:pt modelId="{E1112383-9735-4B61-8AAE-436470F51092}" type="parTrans" cxnId="{075D8C8D-BE8F-4418-B530-8F2CA324E122}">
      <dgm:prSet/>
      <dgm:spPr/>
      <dgm:t>
        <a:bodyPr/>
        <a:lstStyle/>
        <a:p>
          <a:endParaRPr lang="en-US"/>
        </a:p>
      </dgm:t>
    </dgm:pt>
    <dgm:pt modelId="{46BE1A13-48FD-496E-A21E-BE395496B71C}" type="sibTrans" cxnId="{075D8C8D-BE8F-4418-B530-8F2CA324E122}">
      <dgm:prSet/>
      <dgm:spPr/>
      <dgm:t>
        <a:bodyPr/>
        <a:lstStyle/>
        <a:p>
          <a:endParaRPr lang="en-US"/>
        </a:p>
      </dgm:t>
    </dgm:pt>
    <dgm:pt modelId="{3F8F8AFA-C739-4E35-BA42-AA0EAFC2086C}" type="pres">
      <dgm:prSet presAssocID="{E16DCC82-0B55-4C22-8A5A-DA231536A279}" presName="diagram" presStyleCnt="0">
        <dgm:presLayoutVars>
          <dgm:dir/>
          <dgm:resizeHandles val="exact"/>
        </dgm:presLayoutVars>
      </dgm:prSet>
      <dgm:spPr/>
    </dgm:pt>
    <dgm:pt modelId="{D9794B78-5CAF-4D65-9786-80B94B7195FD}" type="pres">
      <dgm:prSet presAssocID="{6A2ACA9B-BB3A-4EEF-8E2B-4668B7CEA12A}" presName="node" presStyleLbl="node1" presStyleIdx="0" presStyleCnt="5">
        <dgm:presLayoutVars>
          <dgm:bulletEnabled val="1"/>
        </dgm:presLayoutVars>
      </dgm:prSet>
      <dgm:spPr/>
    </dgm:pt>
    <dgm:pt modelId="{429F7095-B3C8-4E3A-B163-0C920F423E44}" type="pres">
      <dgm:prSet presAssocID="{A53B39D6-DB58-4F77-92A7-4041B61E387B}" presName="sibTrans" presStyleCnt="0"/>
      <dgm:spPr/>
    </dgm:pt>
    <dgm:pt modelId="{F2D108B2-373D-40F0-976E-32F7FE8F4D85}" type="pres">
      <dgm:prSet presAssocID="{1EEC8AB3-6B7F-4A32-9EBE-04453C06886F}" presName="node" presStyleLbl="node1" presStyleIdx="1" presStyleCnt="5">
        <dgm:presLayoutVars>
          <dgm:bulletEnabled val="1"/>
        </dgm:presLayoutVars>
      </dgm:prSet>
      <dgm:spPr/>
    </dgm:pt>
    <dgm:pt modelId="{0CB850F7-AC98-4951-A620-DD1C3984D236}" type="pres">
      <dgm:prSet presAssocID="{F6A2678C-E7D3-4556-815E-465BCE926A93}" presName="sibTrans" presStyleCnt="0"/>
      <dgm:spPr/>
    </dgm:pt>
    <dgm:pt modelId="{94BC0DC8-7124-460B-827F-5A40EB849654}" type="pres">
      <dgm:prSet presAssocID="{4B9BF2EE-8FEE-4E64-B595-4725EE8DCC2B}" presName="node" presStyleLbl="node1" presStyleIdx="2" presStyleCnt="5">
        <dgm:presLayoutVars>
          <dgm:bulletEnabled val="1"/>
        </dgm:presLayoutVars>
      </dgm:prSet>
      <dgm:spPr/>
    </dgm:pt>
    <dgm:pt modelId="{C0A906A5-B0DE-402F-8617-21BF677E861D}" type="pres">
      <dgm:prSet presAssocID="{9846ECC6-D42C-4626-A57C-BD8B9A9ECD49}" presName="sibTrans" presStyleCnt="0"/>
      <dgm:spPr/>
    </dgm:pt>
    <dgm:pt modelId="{EE735D30-CB39-48BD-8060-8658008A41FD}" type="pres">
      <dgm:prSet presAssocID="{ABD24343-B08F-4CDC-A224-C553309EDB98}" presName="node" presStyleLbl="node1" presStyleIdx="3" presStyleCnt="5">
        <dgm:presLayoutVars>
          <dgm:bulletEnabled val="1"/>
        </dgm:presLayoutVars>
      </dgm:prSet>
      <dgm:spPr/>
    </dgm:pt>
    <dgm:pt modelId="{94F49193-30F2-4DEE-840B-3C7E86242C02}" type="pres">
      <dgm:prSet presAssocID="{01B8A696-B0C8-43F9-BAE5-BD312E30EC83}" presName="sibTrans" presStyleCnt="0"/>
      <dgm:spPr/>
    </dgm:pt>
    <dgm:pt modelId="{1846D8F8-A20B-4832-9622-FE34B04E7D74}" type="pres">
      <dgm:prSet presAssocID="{7477BE97-B3D0-4E1D-BFAA-070D099D5C2F}" presName="node" presStyleLbl="node1" presStyleIdx="4" presStyleCnt="5">
        <dgm:presLayoutVars>
          <dgm:bulletEnabled val="1"/>
        </dgm:presLayoutVars>
      </dgm:prSet>
      <dgm:spPr/>
    </dgm:pt>
  </dgm:ptLst>
  <dgm:cxnLst>
    <dgm:cxn modelId="{01CAE808-A048-47C7-ADA4-94B7E86F42E0}" type="presOf" srcId="{7477BE97-B3D0-4E1D-BFAA-070D099D5C2F}" destId="{1846D8F8-A20B-4832-9622-FE34B04E7D74}" srcOrd="0" destOrd="0" presId="urn:microsoft.com/office/officeart/2005/8/layout/default"/>
    <dgm:cxn modelId="{CE31281E-F94B-429E-9735-C34EF3E956F7}" type="presOf" srcId="{ABD24343-B08F-4CDC-A224-C553309EDB98}" destId="{EE735D30-CB39-48BD-8060-8658008A41FD}" srcOrd="0" destOrd="0" presId="urn:microsoft.com/office/officeart/2005/8/layout/default"/>
    <dgm:cxn modelId="{4A07E84A-6C48-4E32-AF88-D7E457181A0D}" type="presOf" srcId="{4B9BF2EE-8FEE-4E64-B595-4725EE8DCC2B}" destId="{94BC0DC8-7124-460B-827F-5A40EB849654}" srcOrd="0" destOrd="0" presId="urn:microsoft.com/office/officeart/2005/8/layout/default"/>
    <dgm:cxn modelId="{EE66794F-7C68-48F4-BB7D-90439EA68F54}" type="presOf" srcId="{E16DCC82-0B55-4C22-8A5A-DA231536A279}" destId="{3F8F8AFA-C739-4E35-BA42-AA0EAFC2086C}" srcOrd="0" destOrd="0" presId="urn:microsoft.com/office/officeart/2005/8/layout/default"/>
    <dgm:cxn modelId="{C49D3650-4FB6-4D68-A5BD-4484C8AB4B22}" srcId="{E16DCC82-0B55-4C22-8A5A-DA231536A279}" destId="{1EEC8AB3-6B7F-4A32-9EBE-04453C06886F}" srcOrd="1" destOrd="0" parTransId="{2C997ACB-B809-4FD6-AEC3-8F3ABA3B1E81}" sibTransId="{F6A2678C-E7D3-4556-815E-465BCE926A93}"/>
    <dgm:cxn modelId="{DA7CA963-DC06-446A-9696-9F8A126964E5}" type="presOf" srcId="{6A2ACA9B-BB3A-4EEF-8E2B-4668B7CEA12A}" destId="{D9794B78-5CAF-4D65-9786-80B94B7195FD}" srcOrd="0" destOrd="0" presId="urn:microsoft.com/office/officeart/2005/8/layout/default"/>
    <dgm:cxn modelId="{E57EC774-B09F-4EB4-A971-5A19E932B251}" srcId="{E16DCC82-0B55-4C22-8A5A-DA231536A279}" destId="{ABD24343-B08F-4CDC-A224-C553309EDB98}" srcOrd="3" destOrd="0" parTransId="{8BBBC1C6-AAF0-4E73-8237-8C9A705A1049}" sibTransId="{01B8A696-B0C8-43F9-BAE5-BD312E30EC83}"/>
    <dgm:cxn modelId="{075D8C8D-BE8F-4418-B530-8F2CA324E122}" srcId="{E16DCC82-0B55-4C22-8A5A-DA231536A279}" destId="{7477BE97-B3D0-4E1D-BFAA-070D099D5C2F}" srcOrd="4" destOrd="0" parTransId="{E1112383-9735-4B61-8AAE-436470F51092}" sibTransId="{46BE1A13-48FD-496E-A21E-BE395496B71C}"/>
    <dgm:cxn modelId="{6F16288F-13C2-4C33-9BB6-C95CB1D87928}" srcId="{E16DCC82-0B55-4C22-8A5A-DA231536A279}" destId="{6A2ACA9B-BB3A-4EEF-8E2B-4668B7CEA12A}" srcOrd="0" destOrd="0" parTransId="{65830308-D862-4C5C-8F07-9D3727108DD7}" sibTransId="{A53B39D6-DB58-4F77-92A7-4041B61E387B}"/>
    <dgm:cxn modelId="{3C633D9A-0AD5-4F9A-8B82-96FEBAF5D68C}" srcId="{E16DCC82-0B55-4C22-8A5A-DA231536A279}" destId="{4B9BF2EE-8FEE-4E64-B595-4725EE8DCC2B}" srcOrd="2" destOrd="0" parTransId="{045B589E-D930-4D73-B7D3-13E5296ECE4E}" sibTransId="{9846ECC6-D42C-4626-A57C-BD8B9A9ECD49}"/>
    <dgm:cxn modelId="{637282FD-FF83-4E7F-9BF5-131E02B02837}" type="presOf" srcId="{1EEC8AB3-6B7F-4A32-9EBE-04453C06886F}" destId="{F2D108B2-373D-40F0-976E-32F7FE8F4D85}" srcOrd="0" destOrd="0" presId="urn:microsoft.com/office/officeart/2005/8/layout/default"/>
    <dgm:cxn modelId="{4F46FA37-D040-42B3-A5BD-214A7E277791}" type="presParOf" srcId="{3F8F8AFA-C739-4E35-BA42-AA0EAFC2086C}" destId="{D9794B78-5CAF-4D65-9786-80B94B7195FD}" srcOrd="0" destOrd="0" presId="urn:microsoft.com/office/officeart/2005/8/layout/default"/>
    <dgm:cxn modelId="{F4665D7A-7701-4E4B-B3CE-68C3A9CCAD18}" type="presParOf" srcId="{3F8F8AFA-C739-4E35-BA42-AA0EAFC2086C}" destId="{429F7095-B3C8-4E3A-B163-0C920F423E44}" srcOrd="1" destOrd="0" presId="urn:microsoft.com/office/officeart/2005/8/layout/default"/>
    <dgm:cxn modelId="{F69165DB-3569-4904-9E6A-A4966A5489BE}" type="presParOf" srcId="{3F8F8AFA-C739-4E35-BA42-AA0EAFC2086C}" destId="{F2D108B2-373D-40F0-976E-32F7FE8F4D85}" srcOrd="2" destOrd="0" presId="urn:microsoft.com/office/officeart/2005/8/layout/default"/>
    <dgm:cxn modelId="{9661C6F6-0FFE-4D04-933C-057CF0DA3A9C}" type="presParOf" srcId="{3F8F8AFA-C739-4E35-BA42-AA0EAFC2086C}" destId="{0CB850F7-AC98-4951-A620-DD1C3984D236}" srcOrd="3" destOrd="0" presId="urn:microsoft.com/office/officeart/2005/8/layout/default"/>
    <dgm:cxn modelId="{AB99DD98-262E-4520-AD90-020D2B1C73C4}" type="presParOf" srcId="{3F8F8AFA-C739-4E35-BA42-AA0EAFC2086C}" destId="{94BC0DC8-7124-460B-827F-5A40EB849654}" srcOrd="4" destOrd="0" presId="urn:microsoft.com/office/officeart/2005/8/layout/default"/>
    <dgm:cxn modelId="{140F71E7-660F-4447-83EE-BC183931F38A}" type="presParOf" srcId="{3F8F8AFA-C739-4E35-BA42-AA0EAFC2086C}" destId="{C0A906A5-B0DE-402F-8617-21BF677E861D}" srcOrd="5" destOrd="0" presId="urn:microsoft.com/office/officeart/2005/8/layout/default"/>
    <dgm:cxn modelId="{EF859511-AA2E-4EEE-88DF-E77CAD99C7BB}" type="presParOf" srcId="{3F8F8AFA-C739-4E35-BA42-AA0EAFC2086C}" destId="{EE735D30-CB39-48BD-8060-8658008A41FD}" srcOrd="6" destOrd="0" presId="urn:microsoft.com/office/officeart/2005/8/layout/default"/>
    <dgm:cxn modelId="{BE76648F-9EE1-4D91-B4EC-006280D380A7}" type="presParOf" srcId="{3F8F8AFA-C739-4E35-BA42-AA0EAFC2086C}" destId="{94F49193-30F2-4DEE-840B-3C7E86242C02}" srcOrd="7" destOrd="0" presId="urn:microsoft.com/office/officeart/2005/8/layout/default"/>
    <dgm:cxn modelId="{D767544D-E674-40F8-80EC-3C8CD8352D2F}" type="presParOf" srcId="{3F8F8AFA-C739-4E35-BA42-AA0EAFC2086C}" destId="{1846D8F8-A20B-4832-9622-FE34B04E7D7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589458-FF3E-446D-B83F-F4763E8FA95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B6833F9-75A2-4D36-80BF-2C4EBF23C7F9}">
      <dgm:prSet/>
      <dgm:spPr/>
      <dgm:t>
        <a:bodyPr/>
        <a:lstStyle/>
        <a:p>
          <a:r>
            <a:rPr lang="cs-CZ"/>
            <a:t>Spánek </a:t>
          </a:r>
          <a:endParaRPr lang="en-US"/>
        </a:p>
      </dgm:t>
    </dgm:pt>
    <dgm:pt modelId="{7CFD2FFC-B10A-4A7C-9BC5-4D88EB7E3603}" type="parTrans" cxnId="{23B582A0-9012-4E50-A7CF-991E36EA0295}">
      <dgm:prSet/>
      <dgm:spPr/>
      <dgm:t>
        <a:bodyPr/>
        <a:lstStyle/>
        <a:p>
          <a:endParaRPr lang="en-US"/>
        </a:p>
      </dgm:t>
    </dgm:pt>
    <dgm:pt modelId="{4425EBAB-298F-436C-A7B5-5027512C881B}" type="sibTrans" cxnId="{23B582A0-9012-4E50-A7CF-991E36EA0295}">
      <dgm:prSet/>
      <dgm:spPr/>
      <dgm:t>
        <a:bodyPr/>
        <a:lstStyle/>
        <a:p>
          <a:endParaRPr lang="en-US"/>
        </a:p>
      </dgm:t>
    </dgm:pt>
    <dgm:pt modelId="{7CEF16DA-E00B-48BD-BD4D-3A2EB98E9C19}">
      <dgm:prSet/>
      <dgm:spPr/>
      <dgm:t>
        <a:bodyPr/>
        <a:lstStyle/>
        <a:p>
          <a:r>
            <a:rPr lang="cs-CZ"/>
            <a:t>Stres </a:t>
          </a:r>
          <a:endParaRPr lang="en-US"/>
        </a:p>
      </dgm:t>
    </dgm:pt>
    <dgm:pt modelId="{A308AF91-5022-4485-A770-71089331B2A5}" type="parTrans" cxnId="{8A6A2F77-107E-463A-BCB4-A3C6561E8B68}">
      <dgm:prSet/>
      <dgm:spPr/>
      <dgm:t>
        <a:bodyPr/>
        <a:lstStyle/>
        <a:p>
          <a:endParaRPr lang="en-US"/>
        </a:p>
      </dgm:t>
    </dgm:pt>
    <dgm:pt modelId="{CBB47A4D-A104-4C58-84AF-C550E6E097BB}" type="sibTrans" cxnId="{8A6A2F77-107E-463A-BCB4-A3C6561E8B68}">
      <dgm:prSet/>
      <dgm:spPr/>
      <dgm:t>
        <a:bodyPr/>
        <a:lstStyle/>
        <a:p>
          <a:endParaRPr lang="en-US"/>
        </a:p>
      </dgm:t>
    </dgm:pt>
    <dgm:pt modelId="{CAAADBC4-259B-466E-A370-96F2C2203091}" type="pres">
      <dgm:prSet presAssocID="{26589458-FF3E-446D-B83F-F4763E8FA954}" presName="root" presStyleCnt="0">
        <dgm:presLayoutVars>
          <dgm:dir/>
          <dgm:resizeHandles val="exact"/>
        </dgm:presLayoutVars>
      </dgm:prSet>
      <dgm:spPr/>
    </dgm:pt>
    <dgm:pt modelId="{DBA56DB4-45F6-4122-A79A-478AAC837F06}" type="pres">
      <dgm:prSet presAssocID="{1B6833F9-75A2-4D36-80BF-2C4EBF23C7F9}" presName="compNode" presStyleCnt="0"/>
      <dgm:spPr/>
    </dgm:pt>
    <dgm:pt modelId="{546121A1-2D4B-4B65-99A8-E6450B609EEC}" type="pres">
      <dgm:prSet presAssocID="{1B6833F9-75A2-4D36-80BF-2C4EBF23C7F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ánek"/>
        </a:ext>
      </dgm:extLst>
    </dgm:pt>
    <dgm:pt modelId="{3862E3D9-3480-49BB-A4F3-A976303C4932}" type="pres">
      <dgm:prSet presAssocID="{1B6833F9-75A2-4D36-80BF-2C4EBF23C7F9}" presName="spaceRect" presStyleCnt="0"/>
      <dgm:spPr/>
    </dgm:pt>
    <dgm:pt modelId="{A5805476-AB23-40BF-886E-21F516EA2037}" type="pres">
      <dgm:prSet presAssocID="{1B6833F9-75A2-4D36-80BF-2C4EBF23C7F9}" presName="textRect" presStyleLbl="revTx" presStyleIdx="0" presStyleCnt="2">
        <dgm:presLayoutVars>
          <dgm:chMax val="1"/>
          <dgm:chPref val="1"/>
        </dgm:presLayoutVars>
      </dgm:prSet>
      <dgm:spPr/>
    </dgm:pt>
    <dgm:pt modelId="{42BED71E-43DB-4C52-A1EB-CA891113CC82}" type="pres">
      <dgm:prSet presAssocID="{4425EBAB-298F-436C-A7B5-5027512C881B}" presName="sibTrans" presStyleCnt="0"/>
      <dgm:spPr/>
    </dgm:pt>
    <dgm:pt modelId="{B90AEC9C-3E50-4EC0-B9E0-002BE793F06E}" type="pres">
      <dgm:prSet presAssocID="{7CEF16DA-E00B-48BD-BD4D-3A2EB98E9C19}" presName="compNode" presStyleCnt="0"/>
      <dgm:spPr/>
    </dgm:pt>
    <dgm:pt modelId="{554F5C66-6CA4-4385-9AD5-EF85EE8BFE5C}" type="pres">
      <dgm:prSet presAssocID="{7CEF16DA-E00B-48BD-BD4D-3A2EB98E9C1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7DC80408-C0B8-44B2-8A24-5F8E82DB5F1E}" type="pres">
      <dgm:prSet presAssocID="{7CEF16DA-E00B-48BD-BD4D-3A2EB98E9C19}" presName="spaceRect" presStyleCnt="0"/>
      <dgm:spPr/>
    </dgm:pt>
    <dgm:pt modelId="{F6E490BA-A95F-4A70-85CB-A9772ACC039D}" type="pres">
      <dgm:prSet presAssocID="{7CEF16DA-E00B-48BD-BD4D-3A2EB98E9C1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C67304-EE7D-47E8-85A5-A9AE0F5D2AAE}" type="presOf" srcId="{7CEF16DA-E00B-48BD-BD4D-3A2EB98E9C19}" destId="{F6E490BA-A95F-4A70-85CB-A9772ACC039D}" srcOrd="0" destOrd="0" presId="urn:microsoft.com/office/officeart/2018/2/layout/IconLabelList"/>
    <dgm:cxn modelId="{8A6A2F77-107E-463A-BCB4-A3C6561E8B68}" srcId="{26589458-FF3E-446D-B83F-F4763E8FA954}" destId="{7CEF16DA-E00B-48BD-BD4D-3A2EB98E9C19}" srcOrd="1" destOrd="0" parTransId="{A308AF91-5022-4485-A770-71089331B2A5}" sibTransId="{CBB47A4D-A104-4C58-84AF-C550E6E097BB}"/>
    <dgm:cxn modelId="{56984984-CC68-4A9E-9806-959AFB4C4635}" type="presOf" srcId="{26589458-FF3E-446D-B83F-F4763E8FA954}" destId="{CAAADBC4-259B-466E-A370-96F2C2203091}" srcOrd="0" destOrd="0" presId="urn:microsoft.com/office/officeart/2018/2/layout/IconLabelList"/>
    <dgm:cxn modelId="{ABE05088-C353-4997-853C-1DEB5C0175EF}" type="presOf" srcId="{1B6833F9-75A2-4D36-80BF-2C4EBF23C7F9}" destId="{A5805476-AB23-40BF-886E-21F516EA2037}" srcOrd="0" destOrd="0" presId="urn:microsoft.com/office/officeart/2018/2/layout/IconLabelList"/>
    <dgm:cxn modelId="{23B582A0-9012-4E50-A7CF-991E36EA0295}" srcId="{26589458-FF3E-446D-B83F-F4763E8FA954}" destId="{1B6833F9-75A2-4D36-80BF-2C4EBF23C7F9}" srcOrd="0" destOrd="0" parTransId="{7CFD2FFC-B10A-4A7C-9BC5-4D88EB7E3603}" sibTransId="{4425EBAB-298F-436C-A7B5-5027512C881B}"/>
    <dgm:cxn modelId="{00E4D41F-AAFC-4E08-ADD9-6D2D9CC7DD06}" type="presParOf" srcId="{CAAADBC4-259B-466E-A370-96F2C2203091}" destId="{DBA56DB4-45F6-4122-A79A-478AAC837F06}" srcOrd="0" destOrd="0" presId="urn:microsoft.com/office/officeart/2018/2/layout/IconLabelList"/>
    <dgm:cxn modelId="{19C5ECB9-3CB2-442C-AA6C-77D59BF920B0}" type="presParOf" srcId="{DBA56DB4-45F6-4122-A79A-478AAC837F06}" destId="{546121A1-2D4B-4B65-99A8-E6450B609EEC}" srcOrd="0" destOrd="0" presId="urn:microsoft.com/office/officeart/2018/2/layout/IconLabelList"/>
    <dgm:cxn modelId="{4C9CB48F-C504-42EF-B939-2CEA4288BA6B}" type="presParOf" srcId="{DBA56DB4-45F6-4122-A79A-478AAC837F06}" destId="{3862E3D9-3480-49BB-A4F3-A976303C4932}" srcOrd="1" destOrd="0" presId="urn:microsoft.com/office/officeart/2018/2/layout/IconLabelList"/>
    <dgm:cxn modelId="{BFE6649F-C3D4-4CA3-8871-094D0A797CB9}" type="presParOf" srcId="{DBA56DB4-45F6-4122-A79A-478AAC837F06}" destId="{A5805476-AB23-40BF-886E-21F516EA2037}" srcOrd="2" destOrd="0" presId="urn:microsoft.com/office/officeart/2018/2/layout/IconLabelList"/>
    <dgm:cxn modelId="{192B4B3B-74C9-4734-A103-296317C85D70}" type="presParOf" srcId="{CAAADBC4-259B-466E-A370-96F2C2203091}" destId="{42BED71E-43DB-4C52-A1EB-CA891113CC82}" srcOrd="1" destOrd="0" presId="urn:microsoft.com/office/officeart/2018/2/layout/IconLabelList"/>
    <dgm:cxn modelId="{47877A57-CA2F-4FE1-A104-9409D66D185B}" type="presParOf" srcId="{CAAADBC4-259B-466E-A370-96F2C2203091}" destId="{B90AEC9C-3E50-4EC0-B9E0-002BE793F06E}" srcOrd="2" destOrd="0" presId="urn:microsoft.com/office/officeart/2018/2/layout/IconLabelList"/>
    <dgm:cxn modelId="{756807C5-D887-4FB9-BD32-7FE26D808B5B}" type="presParOf" srcId="{B90AEC9C-3E50-4EC0-B9E0-002BE793F06E}" destId="{554F5C66-6CA4-4385-9AD5-EF85EE8BFE5C}" srcOrd="0" destOrd="0" presId="urn:microsoft.com/office/officeart/2018/2/layout/IconLabelList"/>
    <dgm:cxn modelId="{21D29D84-2DC8-43B3-B4BF-550EE3FF4015}" type="presParOf" srcId="{B90AEC9C-3E50-4EC0-B9E0-002BE793F06E}" destId="{7DC80408-C0B8-44B2-8A24-5F8E82DB5F1E}" srcOrd="1" destOrd="0" presId="urn:microsoft.com/office/officeart/2018/2/layout/IconLabelList"/>
    <dgm:cxn modelId="{F5A91332-0DAA-4777-AC17-C660EE6F58C5}" type="presParOf" srcId="{B90AEC9C-3E50-4EC0-B9E0-002BE793F06E}" destId="{F6E490BA-A95F-4A70-85CB-A9772ACC039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3EBF8F-C49B-4F8B-9752-6BB1993AC9A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9EBF88-2FCE-4326-A083-CC38263C7BA8}">
      <dgm:prSet/>
      <dgm:spPr/>
      <dgm:t>
        <a:bodyPr/>
        <a:lstStyle/>
        <a:p>
          <a:r>
            <a:rPr lang="cs-CZ"/>
            <a:t>Většinou důvod proč Vás klient vyhledal </a:t>
          </a:r>
          <a:endParaRPr lang="en-US"/>
        </a:p>
      </dgm:t>
    </dgm:pt>
    <dgm:pt modelId="{47E54405-4B5D-48F8-A665-4943979F979A}" type="parTrans" cxnId="{8B0FD0BC-3978-4C4A-B6B7-2CBED20F867B}">
      <dgm:prSet/>
      <dgm:spPr/>
      <dgm:t>
        <a:bodyPr/>
        <a:lstStyle/>
        <a:p>
          <a:endParaRPr lang="en-US"/>
        </a:p>
      </dgm:t>
    </dgm:pt>
    <dgm:pt modelId="{404B6405-17BB-4E0F-9B5B-B081456B8E77}" type="sibTrans" cxnId="{8B0FD0BC-3978-4C4A-B6B7-2CBED20F867B}">
      <dgm:prSet/>
      <dgm:spPr/>
      <dgm:t>
        <a:bodyPr/>
        <a:lstStyle/>
        <a:p>
          <a:endParaRPr lang="en-US"/>
        </a:p>
      </dgm:t>
    </dgm:pt>
    <dgm:pt modelId="{D0FACECB-FCF1-49AD-9658-8E51C7F9950C}">
      <dgm:prSet/>
      <dgm:spPr/>
      <dgm:t>
        <a:bodyPr/>
        <a:lstStyle/>
        <a:p>
          <a:r>
            <a:rPr lang="cs-CZ"/>
            <a:t>Základní popis, průběh, délka trvání, charakter </a:t>
          </a:r>
          <a:endParaRPr lang="en-US"/>
        </a:p>
      </dgm:t>
    </dgm:pt>
    <dgm:pt modelId="{01D01DB7-7688-48FC-B291-1778231B3B04}" type="parTrans" cxnId="{7412029A-6A02-44F6-A4B3-38C9ABAF6A04}">
      <dgm:prSet/>
      <dgm:spPr/>
      <dgm:t>
        <a:bodyPr/>
        <a:lstStyle/>
        <a:p>
          <a:endParaRPr lang="en-US"/>
        </a:p>
      </dgm:t>
    </dgm:pt>
    <dgm:pt modelId="{A87D3DC4-A61B-46B0-A6A3-C4805618E35E}" type="sibTrans" cxnId="{7412029A-6A02-44F6-A4B3-38C9ABAF6A04}">
      <dgm:prSet/>
      <dgm:spPr/>
      <dgm:t>
        <a:bodyPr/>
        <a:lstStyle/>
        <a:p>
          <a:endParaRPr lang="en-US"/>
        </a:p>
      </dgm:t>
    </dgm:pt>
    <dgm:pt modelId="{604FF062-7B63-41C9-9E26-AB1737AF47A3}">
      <dgm:prSet/>
      <dgm:spPr/>
      <dgm:t>
        <a:bodyPr/>
        <a:lstStyle/>
        <a:p>
          <a:r>
            <a:rPr lang="cs-CZ"/>
            <a:t>Bolest </a:t>
          </a:r>
          <a:endParaRPr lang="en-US"/>
        </a:p>
      </dgm:t>
    </dgm:pt>
    <dgm:pt modelId="{48240FDE-EA3F-47D1-8051-D8E531D954F2}" type="parTrans" cxnId="{655B2681-0928-437E-89D4-14A379B83DBF}">
      <dgm:prSet/>
      <dgm:spPr/>
      <dgm:t>
        <a:bodyPr/>
        <a:lstStyle/>
        <a:p>
          <a:endParaRPr lang="en-US"/>
        </a:p>
      </dgm:t>
    </dgm:pt>
    <dgm:pt modelId="{A2198AA7-4EE3-47A8-85E7-246A927F2C22}" type="sibTrans" cxnId="{655B2681-0928-437E-89D4-14A379B83DBF}">
      <dgm:prSet/>
      <dgm:spPr/>
      <dgm:t>
        <a:bodyPr/>
        <a:lstStyle/>
        <a:p>
          <a:endParaRPr lang="en-US"/>
        </a:p>
      </dgm:t>
    </dgm:pt>
    <dgm:pt modelId="{F5F9380D-28F3-460C-AAF4-3F49EC68AC03}">
      <dgm:prSet/>
      <dgm:spPr/>
      <dgm:t>
        <a:bodyPr/>
        <a:lstStyle/>
        <a:p>
          <a:r>
            <a:rPr lang="cs-CZ" b="1" dirty="0"/>
            <a:t>Co od Vás klient očekává? </a:t>
          </a:r>
          <a:endParaRPr lang="en-US" b="1" dirty="0"/>
        </a:p>
      </dgm:t>
    </dgm:pt>
    <dgm:pt modelId="{B783DDEA-1E4A-4EE8-A68A-0464B7601E2D}" type="parTrans" cxnId="{48BDFA0E-BE17-40DF-8D59-418E0AB0E738}">
      <dgm:prSet/>
      <dgm:spPr/>
      <dgm:t>
        <a:bodyPr/>
        <a:lstStyle/>
        <a:p>
          <a:endParaRPr lang="en-US"/>
        </a:p>
      </dgm:t>
    </dgm:pt>
    <dgm:pt modelId="{37E59101-803F-4D04-B054-29186781661D}" type="sibTrans" cxnId="{48BDFA0E-BE17-40DF-8D59-418E0AB0E738}">
      <dgm:prSet/>
      <dgm:spPr/>
      <dgm:t>
        <a:bodyPr/>
        <a:lstStyle/>
        <a:p>
          <a:endParaRPr lang="en-US"/>
        </a:p>
      </dgm:t>
    </dgm:pt>
    <dgm:pt modelId="{3B44485A-442B-4090-A2F6-B7002A04A937}">
      <dgm:prSet/>
      <dgm:spPr/>
      <dgm:t>
        <a:bodyPr/>
        <a:lstStyle/>
        <a:p>
          <a:r>
            <a:rPr lang="cs-CZ" b="1" dirty="0"/>
            <a:t>Co je ochotný udělat pro to, aby došlo k nějaké změně? </a:t>
          </a:r>
          <a:endParaRPr lang="en-US" b="1" dirty="0"/>
        </a:p>
      </dgm:t>
    </dgm:pt>
    <dgm:pt modelId="{D714B609-4B07-4014-B3D2-AE90EF66FA9B}" type="parTrans" cxnId="{7BF4A7A8-78F3-4AB3-9E3E-CB7F1683DCC0}">
      <dgm:prSet/>
      <dgm:spPr/>
      <dgm:t>
        <a:bodyPr/>
        <a:lstStyle/>
        <a:p>
          <a:endParaRPr lang="en-US"/>
        </a:p>
      </dgm:t>
    </dgm:pt>
    <dgm:pt modelId="{449B020E-A8FB-4408-BE8C-8BC8A6D1A171}" type="sibTrans" cxnId="{7BF4A7A8-78F3-4AB3-9E3E-CB7F1683DCC0}">
      <dgm:prSet/>
      <dgm:spPr/>
      <dgm:t>
        <a:bodyPr/>
        <a:lstStyle/>
        <a:p>
          <a:endParaRPr lang="en-US"/>
        </a:p>
      </dgm:t>
    </dgm:pt>
    <dgm:pt modelId="{9B5AA36C-AF54-4DAB-96CC-B4F89E4275EC}" type="pres">
      <dgm:prSet presAssocID="{043EBF8F-C49B-4F8B-9752-6BB1993AC9AC}" presName="diagram" presStyleCnt="0">
        <dgm:presLayoutVars>
          <dgm:dir/>
          <dgm:resizeHandles val="exact"/>
        </dgm:presLayoutVars>
      </dgm:prSet>
      <dgm:spPr/>
    </dgm:pt>
    <dgm:pt modelId="{64EF7BE3-DB22-41D3-949E-89879AFBE322}" type="pres">
      <dgm:prSet presAssocID="{8D9EBF88-2FCE-4326-A083-CC38263C7BA8}" presName="node" presStyleLbl="node1" presStyleIdx="0" presStyleCnt="5">
        <dgm:presLayoutVars>
          <dgm:bulletEnabled val="1"/>
        </dgm:presLayoutVars>
      </dgm:prSet>
      <dgm:spPr/>
    </dgm:pt>
    <dgm:pt modelId="{9BB96811-83A6-43DE-9725-29049E809918}" type="pres">
      <dgm:prSet presAssocID="{404B6405-17BB-4E0F-9B5B-B081456B8E77}" presName="sibTrans" presStyleCnt="0"/>
      <dgm:spPr/>
    </dgm:pt>
    <dgm:pt modelId="{718CB22D-83FC-406C-B98E-C0A9AAF0DC2E}" type="pres">
      <dgm:prSet presAssocID="{D0FACECB-FCF1-49AD-9658-8E51C7F9950C}" presName="node" presStyleLbl="node1" presStyleIdx="1" presStyleCnt="5">
        <dgm:presLayoutVars>
          <dgm:bulletEnabled val="1"/>
        </dgm:presLayoutVars>
      </dgm:prSet>
      <dgm:spPr/>
    </dgm:pt>
    <dgm:pt modelId="{AA022848-CEC6-4DA8-9DB2-BCB0C84FDD29}" type="pres">
      <dgm:prSet presAssocID="{A87D3DC4-A61B-46B0-A6A3-C4805618E35E}" presName="sibTrans" presStyleCnt="0"/>
      <dgm:spPr/>
    </dgm:pt>
    <dgm:pt modelId="{61342545-95E7-4188-A5B0-C5368A8356C8}" type="pres">
      <dgm:prSet presAssocID="{604FF062-7B63-41C9-9E26-AB1737AF47A3}" presName="node" presStyleLbl="node1" presStyleIdx="2" presStyleCnt="5">
        <dgm:presLayoutVars>
          <dgm:bulletEnabled val="1"/>
        </dgm:presLayoutVars>
      </dgm:prSet>
      <dgm:spPr/>
    </dgm:pt>
    <dgm:pt modelId="{072C95D3-20B2-4C59-AC94-D1743E1B5B5F}" type="pres">
      <dgm:prSet presAssocID="{A2198AA7-4EE3-47A8-85E7-246A927F2C22}" presName="sibTrans" presStyleCnt="0"/>
      <dgm:spPr/>
    </dgm:pt>
    <dgm:pt modelId="{603D9BA9-C7EC-4886-ABE4-09E4203F880E}" type="pres">
      <dgm:prSet presAssocID="{F5F9380D-28F3-460C-AAF4-3F49EC68AC03}" presName="node" presStyleLbl="node1" presStyleIdx="3" presStyleCnt="5">
        <dgm:presLayoutVars>
          <dgm:bulletEnabled val="1"/>
        </dgm:presLayoutVars>
      </dgm:prSet>
      <dgm:spPr/>
    </dgm:pt>
    <dgm:pt modelId="{DBC9A870-8A3A-4C20-B365-57B9AB20B792}" type="pres">
      <dgm:prSet presAssocID="{37E59101-803F-4D04-B054-29186781661D}" presName="sibTrans" presStyleCnt="0"/>
      <dgm:spPr/>
    </dgm:pt>
    <dgm:pt modelId="{C6FC4928-8524-4DBB-AEF9-B2868EB3D74A}" type="pres">
      <dgm:prSet presAssocID="{3B44485A-442B-4090-A2F6-B7002A04A937}" presName="node" presStyleLbl="node1" presStyleIdx="4" presStyleCnt="5">
        <dgm:presLayoutVars>
          <dgm:bulletEnabled val="1"/>
        </dgm:presLayoutVars>
      </dgm:prSet>
      <dgm:spPr/>
    </dgm:pt>
  </dgm:ptLst>
  <dgm:cxnLst>
    <dgm:cxn modelId="{48BDFA0E-BE17-40DF-8D59-418E0AB0E738}" srcId="{043EBF8F-C49B-4F8B-9752-6BB1993AC9AC}" destId="{F5F9380D-28F3-460C-AAF4-3F49EC68AC03}" srcOrd="3" destOrd="0" parTransId="{B783DDEA-1E4A-4EE8-A68A-0464B7601E2D}" sibTransId="{37E59101-803F-4D04-B054-29186781661D}"/>
    <dgm:cxn modelId="{948B1A21-6D6B-48AE-8B4A-31F45F3330A8}" type="presOf" srcId="{F5F9380D-28F3-460C-AAF4-3F49EC68AC03}" destId="{603D9BA9-C7EC-4886-ABE4-09E4203F880E}" srcOrd="0" destOrd="0" presId="urn:microsoft.com/office/officeart/2005/8/layout/default"/>
    <dgm:cxn modelId="{9D098046-05F7-41B2-A4F6-2732D3DA32C9}" type="presOf" srcId="{604FF062-7B63-41C9-9E26-AB1737AF47A3}" destId="{61342545-95E7-4188-A5B0-C5368A8356C8}" srcOrd="0" destOrd="0" presId="urn:microsoft.com/office/officeart/2005/8/layout/default"/>
    <dgm:cxn modelId="{CD168677-E355-4EC7-82D3-65BC20CADED7}" type="presOf" srcId="{8D9EBF88-2FCE-4326-A083-CC38263C7BA8}" destId="{64EF7BE3-DB22-41D3-949E-89879AFBE322}" srcOrd="0" destOrd="0" presId="urn:microsoft.com/office/officeart/2005/8/layout/default"/>
    <dgm:cxn modelId="{655B2681-0928-437E-89D4-14A379B83DBF}" srcId="{043EBF8F-C49B-4F8B-9752-6BB1993AC9AC}" destId="{604FF062-7B63-41C9-9E26-AB1737AF47A3}" srcOrd="2" destOrd="0" parTransId="{48240FDE-EA3F-47D1-8051-D8E531D954F2}" sibTransId="{A2198AA7-4EE3-47A8-85E7-246A927F2C22}"/>
    <dgm:cxn modelId="{7412029A-6A02-44F6-A4B3-38C9ABAF6A04}" srcId="{043EBF8F-C49B-4F8B-9752-6BB1993AC9AC}" destId="{D0FACECB-FCF1-49AD-9658-8E51C7F9950C}" srcOrd="1" destOrd="0" parTransId="{01D01DB7-7688-48FC-B291-1778231B3B04}" sibTransId="{A87D3DC4-A61B-46B0-A6A3-C4805618E35E}"/>
    <dgm:cxn modelId="{7BF4A7A8-78F3-4AB3-9E3E-CB7F1683DCC0}" srcId="{043EBF8F-C49B-4F8B-9752-6BB1993AC9AC}" destId="{3B44485A-442B-4090-A2F6-B7002A04A937}" srcOrd="4" destOrd="0" parTransId="{D714B609-4B07-4014-B3D2-AE90EF66FA9B}" sibTransId="{449B020E-A8FB-4408-BE8C-8BC8A6D1A171}"/>
    <dgm:cxn modelId="{8B0FD0BC-3978-4C4A-B6B7-2CBED20F867B}" srcId="{043EBF8F-C49B-4F8B-9752-6BB1993AC9AC}" destId="{8D9EBF88-2FCE-4326-A083-CC38263C7BA8}" srcOrd="0" destOrd="0" parTransId="{47E54405-4B5D-48F8-A665-4943979F979A}" sibTransId="{404B6405-17BB-4E0F-9B5B-B081456B8E77}"/>
    <dgm:cxn modelId="{86E1FBE8-424E-429F-9661-5967B5EB746F}" type="presOf" srcId="{D0FACECB-FCF1-49AD-9658-8E51C7F9950C}" destId="{718CB22D-83FC-406C-B98E-C0A9AAF0DC2E}" srcOrd="0" destOrd="0" presId="urn:microsoft.com/office/officeart/2005/8/layout/default"/>
    <dgm:cxn modelId="{851B51F5-0448-4A8D-9BAE-C284D357200D}" type="presOf" srcId="{043EBF8F-C49B-4F8B-9752-6BB1993AC9AC}" destId="{9B5AA36C-AF54-4DAB-96CC-B4F89E4275EC}" srcOrd="0" destOrd="0" presId="urn:microsoft.com/office/officeart/2005/8/layout/default"/>
    <dgm:cxn modelId="{A158B9F5-4DEF-468D-80BA-9243757793BC}" type="presOf" srcId="{3B44485A-442B-4090-A2F6-B7002A04A937}" destId="{C6FC4928-8524-4DBB-AEF9-B2868EB3D74A}" srcOrd="0" destOrd="0" presId="urn:microsoft.com/office/officeart/2005/8/layout/default"/>
    <dgm:cxn modelId="{8315027B-5ED2-49AE-8AAE-88270C8B1044}" type="presParOf" srcId="{9B5AA36C-AF54-4DAB-96CC-B4F89E4275EC}" destId="{64EF7BE3-DB22-41D3-949E-89879AFBE322}" srcOrd="0" destOrd="0" presId="urn:microsoft.com/office/officeart/2005/8/layout/default"/>
    <dgm:cxn modelId="{FE478473-523C-479A-8552-537AC4F31154}" type="presParOf" srcId="{9B5AA36C-AF54-4DAB-96CC-B4F89E4275EC}" destId="{9BB96811-83A6-43DE-9725-29049E809918}" srcOrd="1" destOrd="0" presId="urn:microsoft.com/office/officeart/2005/8/layout/default"/>
    <dgm:cxn modelId="{C0C550C5-CBFF-4C97-91BF-9EA2C28F7F3E}" type="presParOf" srcId="{9B5AA36C-AF54-4DAB-96CC-B4F89E4275EC}" destId="{718CB22D-83FC-406C-B98E-C0A9AAF0DC2E}" srcOrd="2" destOrd="0" presId="urn:microsoft.com/office/officeart/2005/8/layout/default"/>
    <dgm:cxn modelId="{1133B54E-1BC4-45FF-9DE9-25781057D46F}" type="presParOf" srcId="{9B5AA36C-AF54-4DAB-96CC-B4F89E4275EC}" destId="{AA022848-CEC6-4DA8-9DB2-BCB0C84FDD29}" srcOrd="3" destOrd="0" presId="urn:microsoft.com/office/officeart/2005/8/layout/default"/>
    <dgm:cxn modelId="{561F2F98-17A5-4706-BE85-B8E15EE11549}" type="presParOf" srcId="{9B5AA36C-AF54-4DAB-96CC-B4F89E4275EC}" destId="{61342545-95E7-4188-A5B0-C5368A8356C8}" srcOrd="4" destOrd="0" presId="urn:microsoft.com/office/officeart/2005/8/layout/default"/>
    <dgm:cxn modelId="{2A1FDA6A-3172-44E0-B2FF-845DC0E01C80}" type="presParOf" srcId="{9B5AA36C-AF54-4DAB-96CC-B4F89E4275EC}" destId="{072C95D3-20B2-4C59-AC94-D1743E1B5B5F}" srcOrd="5" destOrd="0" presId="urn:microsoft.com/office/officeart/2005/8/layout/default"/>
    <dgm:cxn modelId="{4FB3B6AB-2176-43C4-BB4A-5BF8FAA8D0E8}" type="presParOf" srcId="{9B5AA36C-AF54-4DAB-96CC-B4F89E4275EC}" destId="{603D9BA9-C7EC-4886-ABE4-09E4203F880E}" srcOrd="6" destOrd="0" presId="urn:microsoft.com/office/officeart/2005/8/layout/default"/>
    <dgm:cxn modelId="{23C936D5-5496-4AB3-AAB1-C34C5B6E8674}" type="presParOf" srcId="{9B5AA36C-AF54-4DAB-96CC-B4F89E4275EC}" destId="{DBC9A870-8A3A-4C20-B365-57B9AB20B792}" srcOrd="7" destOrd="0" presId="urn:microsoft.com/office/officeart/2005/8/layout/default"/>
    <dgm:cxn modelId="{B7572A27-B174-4C64-ADA5-4728416FE141}" type="presParOf" srcId="{9B5AA36C-AF54-4DAB-96CC-B4F89E4275EC}" destId="{C6FC4928-8524-4DBB-AEF9-B2868EB3D74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53C6E1B-05F4-4901-B8E6-A525504CCA5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1D53D73-C5A8-4B4F-BBC5-56C31B934B55}">
      <dgm:prSet/>
      <dgm:spPr/>
      <dgm:t>
        <a:bodyPr/>
        <a:lstStyle/>
        <a:p>
          <a:r>
            <a:rPr lang="cs-CZ"/>
            <a:t>Shrnutí nejdůležitějších bodů </a:t>
          </a:r>
          <a:endParaRPr lang="en-US"/>
        </a:p>
      </dgm:t>
    </dgm:pt>
    <dgm:pt modelId="{6AEB5C68-656F-4325-881B-68C39D6141AB}" type="parTrans" cxnId="{92278C92-CA9E-451E-B5DC-711C3F339BE4}">
      <dgm:prSet/>
      <dgm:spPr/>
      <dgm:t>
        <a:bodyPr/>
        <a:lstStyle/>
        <a:p>
          <a:endParaRPr lang="en-US"/>
        </a:p>
      </dgm:t>
    </dgm:pt>
    <dgm:pt modelId="{F944A134-DD69-435B-A5C0-B11D485B9D2E}" type="sibTrans" cxnId="{92278C92-CA9E-451E-B5DC-711C3F339BE4}">
      <dgm:prSet/>
      <dgm:spPr/>
      <dgm:t>
        <a:bodyPr/>
        <a:lstStyle/>
        <a:p>
          <a:endParaRPr lang="en-US"/>
        </a:p>
      </dgm:t>
    </dgm:pt>
    <dgm:pt modelId="{AF0B8BD7-1566-49A2-9A89-B9599F99A337}">
      <dgm:prSet/>
      <dgm:spPr/>
      <dgm:t>
        <a:bodyPr/>
        <a:lstStyle/>
        <a:p>
          <a:r>
            <a:rPr lang="cs-CZ"/>
            <a:t>Vytvoření primární hypotézy – příčina obtíží </a:t>
          </a:r>
          <a:endParaRPr lang="en-US"/>
        </a:p>
      </dgm:t>
    </dgm:pt>
    <dgm:pt modelId="{48932AF3-56D0-48E1-BFF7-A79C6A698091}" type="parTrans" cxnId="{E72F2DB7-43A2-4614-9F03-42437FBF1DA2}">
      <dgm:prSet/>
      <dgm:spPr/>
      <dgm:t>
        <a:bodyPr/>
        <a:lstStyle/>
        <a:p>
          <a:endParaRPr lang="en-US"/>
        </a:p>
      </dgm:t>
    </dgm:pt>
    <dgm:pt modelId="{64861479-2BA6-4971-8DCD-D0E25235CAC3}" type="sibTrans" cxnId="{E72F2DB7-43A2-4614-9F03-42437FBF1DA2}">
      <dgm:prSet/>
      <dgm:spPr/>
      <dgm:t>
        <a:bodyPr/>
        <a:lstStyle/>
        <a:p>
          <a:endParaRPr lang="en-US"/>
        </a:p>
      </dgm:t>
    </dgm:pt>
    <dgm:pt modelId="{61366619-DA9B-4CC1-9F46-C1FFFC9D116E}" type="pres">
      <dgm:prSet presAssocID="{D53C6E1B-05F4-4901-B8E6-A525504CCA5D}" presName="root" presStyleCnt="0">
        <dgm:presLayoutVars>
          <dgm:dir/>
          <dgm:resizeHandles val="exact"/>
        </dgm:presLayoutVars>
      </dgm:prSet>
      <dgm:spPr/>
    </dgm:pt>
    <dgm:pt modelId="{732E8896-42EB-42C2-A20C-74D701D38577}" type="pres">
      <dgm:prSet presAssocID="{31D53D73-C5A8-4B4F-BBC5-56C31B934B55}" presName="compNode" presStyleCnt="0"/>
      <dgm:spPr/>
    </dgm:pt>
    <dgm:pt modelId="{51C605C1-DBE9-4340-9481-5B1154C538C8}" type="pres">
      <dgm:prSet presAssocID="{31D53D73-C5A8-4B4F-BBC5-56C31B934B5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CC5E1CA3-35A1-48C9-878B-009B279A26C5}" type="pres">
      <dgm:prSet presAssocID="{31D53D73-C5A8-4B4F-BBC5-56C31B934B55}" presName="spaceRect" presStyleCnt="0"/>
      <dgm:spPr/>
    </dgm:pt>
    <dgm:pt modelId="{5138CE16-A111-48B3-9E03-B802906DD16F}" type="pres">
      <dgm:prSet presAssocID="{31D53D73-C5A8-4B4F-BBC5-56C31B934B55}" presName="textRect" presStyleLbl="revTx" presStyleIdx="0" presStyleCnt="2">
        <dgm:presLayoutVars>
          <dgm:chMax val="1"/>
          <dgm:chPref val="1"/>
        </dgm:presLayoutVars>
      </dgm:prSet>
      <dgm:spPr/>
    </dgm:pt>
    <dgm:pt modelId="{F45B9E1B-7CD1-4C11-957A-B63A468D75C2}" type="pres">
      <dgm:prSet presAssocID="{F944A134-DD69-435B-A5C0-B11D485B9D2E}" presName="sibTrans" presStyleCnt="0"/>
      <dgm:spPr/>
    </dgm:pt>
    <dgm:pt modelId="{CDCA2900-462D-451B-8626-D0CF67D37583}" type="pres">
      <dgm:prSet presAssocID="{AF0B8BD7-1566-49A2-9A89-B9599F99A337}" presName="compNode" presStyleCnt="0"/>
      <dgm:spPr/>
    </dgm:pt>
    <dgm:pt modelId="{63B4405C-0906-42F1-84DE-5F31BDE774D6}" type="pres">
      <dgm:prSet presAssocID="{AF0B8BD7-1566-49A2-9A89-B9599F99A33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7466F1B-9564-40E2-949C-A5C1151F81B5}" type="pres">
      <dgm:prSet presAssocID="{AF0B8BD7-1566-49A2-9A89-B9599F99A337}" presName="spaceRect" presStyleCnt="0"/>
      <dgm:spPr/>
    </dgm:pt>
    <dgm:pt modelId="{224CD0F8-CB27-4A75-A530-53CC1BF55F4A}" type="pres">
      <dgm:prSet presAssocID="{AF0B8BD7-1566-49A2-9A89-B9599F99A33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ED99A08-7E43-42E0-863C-FD339EB7BC29}" type="presOf" srcId="{31D53D73-C5A8-4B4F-BBC5-56C31B934B55}" destId="{5138CE16-A111-48B3-9E03-B802906DD16F}" srcOrd="0" destOrd="0" presId="urn:microsoft.com/office/officeart/2018/2/layout/IconLabelList"/>
    <dgm:cxn modelId="{9841CB46-F124-4211-9C21-8FAE8162EF06}" type="presOf" srcId="{AF0B8BD7-1566-49A2-9A89-B9599F99A337}" destId="{224CD0F8-CB27-4A75-A530-53CC1BF55F4A}" srcOrd="0" destOrd="0" presId="urn:microsoft.com/office/officeart/2018/2/layout/IconLabelList"/>
    <dgm:cxn modelId="{B273437B-D2A0-4439-841A-DF2F246992E8}" type="presOf" srcId="{D53C6E1B-05F4-4901-B8E6-A525504CCA5D}" destId="{61366619-DA9B-4CC1-9F46-C1FFFC9D116E}" srcOrd="0" destOrd="0" presId="urn:microsoft.com/office/officeart/2018/2/layout/IconLabelList"/>
    <dgm:cxn modelId="{92278C92-CA9E-451E-B5DC-711C3F339BE4}" srcId="{D53C6E1B-05F4-4901-B8E6-A525504CCA5D}" destId="{31D53D73-C5A8-4B4F-BBC5-56C31B934B55}" srcOrd="0" destOrd="0" parTransId="{6AEB5C68-656F-4325-881B-68C39D6141AB}" sibTransId="{F944A134-DD69-435B-A5C0-B11D485B9D2E}"/>
    <dgm:cxn modelId="{E72F2DB7-43A2-4614-9F03-42437FBF1DA2}" srcId="{D53C6E1B-05F4-4901-B8E6-A525504CCA5D}" destId="{AF0B8BD7-1566-49A2-9A89-B9599F99A337}" srcOrd="1" destOrd="0" parTransId="{48932AF3-56D0-48E1-BFF7-A79C6A698091}" sibTransId="{64861479-2BA6-4971-8DCD-D0E25235CAC3}"/>
    <dgm:cxn modelId="{AE4C6849-2E3D-4926-8C35-9C5F6B894D8C}" type="presParOf" srcId="{61366619-DA9B-4CC1-9F46-C1FFFC9D116E}" destId="{732E8896-42EB-42C2-A20C-74D701D38577}" srcOrd="0" destOrd="0" presId="urn:microsoft.com/office/officeart/2018/2/layout/IconLabelList"/>
    <dgm:cxn modelId="{D38A80EB-FEB6-4C60-A2BF-12CFCF422ECC}" type="presParOf" srcId="{732E8896-42EB-42C2-A20C-74D701D38577}" destId="{51C605C1-DBE9-4340-9481-5B1154C538C8}" srcOrd="0" destOrd="0" presId="urn:microsoft.com/office/officeart/2018/2/layout/IconLabelList"/>
    <dgm:cxn modelId="{ACF09647-9641-4C3F-903E-7702ECF3B819}" type="presParOf" srcId="{732E8896-42EB-42C2-A20C-74D701D38577}" destId="{CC5E1CA3-35A1-48C9-878B-009B279A26C5}" srcOrd="1" destOrd="0" presId="urn:microsoft.com/office/officeart/2018/2/layout/IconLabelList"/>
    <dgm:cxn modelId="{88AFC663-E267-4851-A5E4-933C91E84C7A}" type="presParOf" srcId="{732E8896-42EB-42C2-A20C-74D701D38577}" destId="{5138CE16-A111-48B3-9E03-B802906DD16F}" srcOrd="2" destOrd="0" presId="urn:microsoft.com/office/officeart/2018/2/layout/IconLabelList"/>
    <dgm:cxn modelId="{0D9BAB44-DD3D-4EE4-AA1C-3E1F78CE581B}" type="presParOf" srcId="{61366619-DA9B-4CC1-9F46-C1FFFC9D116E}" destId="{F45B9E1B-7CD1-4C11-957A-B63A468D75C2}" srcOrd="1" destOrd="0" presId="urn:microsoft.com/office/officeart/2018/2/layout/IconLabelList"/>
    <dgm:cxn modelId="{DF511729-D4B4-4063-84F8-085F44A05C9D}" type="presParOf" srcId="{61366619-DA9B-4CC1-9F46-C1FFFC9D116E}" destId="{CDCA2900-462D-451B-8626-D0CF67D37583}" srcOrd="2" destOrd="0" presId="urn:microsoft.com/office/officeart/2018/2/layout/IconLabelList"/>
    <dgm:cxn modelId="{F7FA3B9A-1DA9-4A73-BE18-B70FD823D710}" type="presParOf" srcId="{CDCA2900-462D-451B-8626-D0CF67D37583}" destId="{63B4405C-0906-42F1-84DE-5F31BDE774D6}" srcOrd="0" destOrd="0" presId="urn:microsoft.com/office/officeart/2018/2/layout/IconLabelList"/>
    <dgm:cxn modelId="{AF77F711-C14B-4FFF-B966-C8934B19D174}" type="presParOf" srcId="{CDCA2900-462D-451B-8626-D0CF67D37583}" destId="{17466F1B-9564-40E2-949C-A5C1151F81B5}" srcOrd="1" destOrd="0" presId="urn:microsoft.com/office/officeart/2018/2/layout/IconLabelList"/>
    <dgm:cxn modelId="{28C759B6-E34E-4586-9FE3-E37FDD716931}" type="presParOf" srcId="{CDCA2900-462D-451B-8626-D0CF67D37583}" destId="{224CD0F8-CB27-4A75-A530-53CC1BF55F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B02FB-9258-4F99-A867-F053B47B2020}">
      <dsp:nvSpPr>
        <dsp:cNvPr id="0" name=""/>
        <dsp:cNvSpPr/>
      </dsp:nvSpPr>
      <dsp:spPr>
        <a:xfrm>
          <a:off x="1701546" y="1059003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71629" y="1102772"/>
        <a:ext cx="19513" cy="3902"/>
      </dsp:txXfrm>
    </dsp:sp>
    <dsp:sp modelId="{F6D72802-12FD-47A2-B4CF-73CE57A616FA}">
      <dsp:nvSpPr>
        <dsp:cNvPr id="0" name=""/>
        <dsp:cNvSpPr/>
      </dsp:nvSpPr>
      <dsp:spPr>
        <a:xfrm>
          <a:off x="6482" y="595664"/>
          <a:ext cx="1696863" cy="10181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Základní údaje </a:t>
          </a:r>
          <a:endParaRPr lang="en-US" sz="1600" kern="1200"/>
        </a:p>
      </dsp:txBody>
      <dsp:txXfrm>
        <a:off x="6482" y="595664"/>
        <a:ext cx="1696863" cy="1018118"/>
      </dsp:txXfrm>
    </dsp:sp>
    <dsp:sp modelId="{5AD58E85-607C-4B47-B457-18CFEF84C260}">
      <dsp:nvSpPr>
        <dsp:cNvPr id="0" name=""/>
        <dsp:cNvSpPr/>
      </dsp:nvSpPr>
      <dsp:spPr>
        <a:xfrm>
          <a:off x="3788689" y="1059003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8771" y="1102772"/>
        <a:ext cx="19513" cy="3902"/>
      </dsp:txXfrm>
    </dsp:sp>
    <dsp:sp modelId="{E28C7244-9E7E-4E3B-A758-45F3931D09C6}">
      <dsp:nvSpPr>
        <dsp:cNvPr id="0" name=""/>
        <dsp:cNvSpPr/>
      </dsp:nvSpPr>
      <dsp:spPr>
        <a:xfrm>
          <a:off x="2093625" y="595664"/>
          <a:ext cx="1696863" cy="10181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První dojem </a:t>
          </a:r>
          <a:endParaRPr lang="en-US" sz="1600" kern="1200"/>
        </a:p>
      </dsp:txBody>
      <dsp:txXfrm>
        <a:off x="2093625" y="595664"/>
        <a:ext cx="1696863" cy="1018118"/>
      </dsp:txXfrm>
    </dsp:sp>
    <dsp:sp modelId="{31876420-5033-4A3A-BACD-1000B4F21378}">
      <dsp:nvSpPr>
        <dsp:cNvPr id="0" name=""/>
        <dsp:cNvSpPr/>
      </dsp:nvSpPr>
      <dsp:spPr>
        <a:xfrm>
          <a:off x="5875831" y="1059003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45914" y="1102772"/>
        <a:ext cx="19513" cy="3902"/>
      </dsp:txXfrm>
    </dsp:sp>
    <dsp:sp modelId="{4E4107F0-0ADE-4900-A56A-4C7E36E178AA}">
      <dsp:nvSpPr>
        <dsp:cNvPr id="0" name=""/>
        <dsp:cNvSpPr/>
      </dsp:nvSpPr>
      <dsp:spPr>
        <a:xfrm>
          <a:off x="4180768" y="595664"/>
          <a:ext cx="1696863" cy="10181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OA</a:t>
          </a:r>
          <a:endParaRPr lang="en-US" sz="1600" kern="1200"/>
        </a:p>
      </dsp:txBody>
      <dsp:txXfrm>
        <a:off x="4180768" y="595664"/>
        <a:ext cx="1696863" cy="1018118"/>
      </dsp:txXfrm>
    </dsp:sp>
    <dsp:sp modelId="{6915142C-98FB-4A58-9F8E-5DA0B63ABC30}">
      <dsp:nvSpPr>
        <dsp:cNvPr id="0" name=""/>
        <dsp:cNvSpPr/>
      </dsp:nvSpPr>
      <dsp:spPr>
        <a:xfrm>
          <a:off x="7962974" y="1059003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133056" y="1102772"/>
        <a:ext cx="19513" cy="3902"/>
      </dsp:txXfrm>
    </dsp:sp>
    <dsp:sp modelId="{2763F123-DEE9-4516-84A1-4B9718C45169}">
      <dsp:nvSpPr>
        <dsp:cNvPr id="0" name=""/>
        <dsp:cNvSpPr/>
      </dsp:nvSpPr>
      <dsp:spPr>
        <a:xfrm>
          <a:off x="6267910" y="595664"/>
          <a:ext cx="1696863" cy="10181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RA </a:t>
          </a:r>
          <a:endParaRPr lang="en-US" sz="1600" kern="1200"/>
        </a:p>
      </dsp:txBody>
      <dsp:txXfrm>
        <a:off x="6267910" y="595664"/>
        <a:ext cx="1696863" cy="1018118"/>
      </dsp:txXfrm>
    </dsp:sp>
    <dsp:sp modelId="{11414BA8-8FCE-4058-BD01-B17E3A421270}">
      <dsp:nvSpPr>
        <dsp:cNvPr id="0" name=""/>
        <dsp:cNvSpPr/>
      </dsp:nvSpPr>
      <dsp:spPr>
        <a:xfrm>
          <a:off x="854914" y="1611983"/>
          <a:ext cx="8348570" cy="359678"/>
        </a:xfrm>
        <a:custGeom>
          <a:avLst/>
          <a:gdLst/>
          <a:ahLst/>
          <a:cxnLst/>
          <a:rect l="0" t="0" r="0" b="0"/>
          <a:pathLst>
            <a:path>
              <a:moveTo>
                <a:pt x="8348570" y="0"/>
              </a:moveTo>
              <a:lnTo>
                <a:pt x="8348570" y="196939"/>
              </a:lnTo>
              <a:lnTo>
                <a:pt x="0" y="196939"/>
              </a:lnTo>
              <a:lnTo>
                <a:pt x="0" y="35967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20257" y="1789871"/>
        <a:ext cx="417884" cy="3902"/>
      </dsp:txXfrm>
    </dsp:sp>
    <dsp:sp modelId="{16E62F8B-C9B4-41BB-A2A6-8C0443454EB1}">
      <dsp:nvSpPr>
        <dsp:cNvPr id="0" name=""/>
        <dsp:cNvSpPr/>
      </dsp:nvSpPr>
      <dsp:spPr>
        <a:xfrm>
          <a:off x="8355053" y="595664"/>
          <a:ext cx="1696863" cy="10181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PA a SA</a:t>
          </a:r>
          <a:endParaRPr lang="en-US" sz="1600" kern="1200"/>
        </a:p>
      </dsp:txBody>
      <dsp:txXfrm>
        <a:off x="8355053" y="595664"/>
        <a:ext cx="1696863" cy="1018118"/>
      </dsp:txXfrm>
    </dsp:sp>
    <dsp:sp modelId="{A99B4297-D93B-4991-8BD3-1DFFC2498707}">
      <dsp:nvSpPr>
        <dsp:cNvPr id="0" name=""/>
        <dsp:cNvSpPr/>
      </dsp:nvSpPr>
      <dsp:spPr>
        <a:xfrm>
          <a:off x="1701546" y="2467401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71629" y="2511169"/>
        <a:ext cx="19513" cy="3902"/>
      </dsp:txXfrm>
    </dsp:sp>
    <dsp:sp modelId="{CE10CD69-0977-4550-B518-E35513EFE9C5}">
      <dsp:nvSpPr>
        <dsp:cNvPr id="0" name=""/>
        <dsp:cNvSpPr/>
      </dsp:nvSpPr>
      <dsp:spPr>
        <a:xfrm>
          <a:off x="6482" y="2004061"/>
          <a:ext cx="1696863" cy="10181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SpA</a:t>
          </a:r>
          <a:endParaRPr lang="en-US" sz="1600" kern="1200"/>
        </a:p>
      </dsp:txBody>
      <dsp:txXfrm>
        <a:off x="6482" y="2004061"/>
        <a:ext cx="1696863" cy="1018118"/>
      </dsp:txXfrm>
    </dsp:sp>
    <dsp:sp modelId="{4CADA7F1-A629-492A-B131-38E4C07C615E}">
      <dsp:nvSpPr>
        <dsp:cNvPr id="0" name=""/>
        <dsp:cNvSpPr/>
      </dsp:nvSpPr>
      <dsp:spPr>
        <a:xfrm>
          <a:off x="3788689" y="2467401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8771" y="2511169"/>
        <a:ext cx="19513" cy="3902"/>
      </dsp:txXfrm>
    </dsp:sp>
    <dsp:sp modelId="{84F41109-8AE4-44DA-AE47-9BC5EAB8F04A}">
      <dsp:nvSpPr>
        <dsp:cNvPr id="0" name=""/>
        <dsp:cNvSpPr/>
      </dsp:nvSpPr>
      <dsp:spPr>
        <a:xfrm>
          <a:off x="2093625" y="2004061"/>
          <a:ext cx="1696863" cy="10181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NA</a:t>
          </a:r>
          <a:endParaRPr lang="en-US" sz="1600" kern="1200"/>
        </a:p>
      </dsp:txBody>
      <dsp:txXfrm>
        <a:off x="2093625" y="2004061"/>
        <a:ext cx="1696863" cy="1018118"/>
      </dsp:txXfrm>
    </dsp:sp>
    <dsp:sp modelId="{369EC0E4-CB2E-48E8-BD20-63393973DBFC}">
      <dsp:nvSpPr>
        <dsp:cNvPr id="0" name=""/>
        <dsp:cNvSpPr/>
      </dsp:nvSpPr>
      <dsp:spPr>
        <a:xfrm>
          <a:off x="5875831" y="2467401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45914" y="2511169"/>
        <a:ext cx="19513" cy="3902"/>
      </dsp:txXfrm>
    </dsp:sp>
    <dsp:sp modelId="{37CD7666-426F-4276-BABA-8304F3D7D33B}">
      <dsp:nvSpPr>
        <dsp:cNvPr id="0" name=""/>
        <dsp:cNvSpPr/>
      </dsp:nvSpPr>
      <dsp:spPr>
        <a:xfrm>
          <a:off x="4180768" y="2004061"/>
          <a:ext cx="1696863" cy="10181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FF</a:t>
          </a:r>
          <a:endParaRPr lang="en-US" sz="1600" kern="1200"/>
        </a:p>
      </dsp:txBody>
      <dsp:txXfrm>
        <a:off x="4180768" y="2004061"/>
        <a:ext cx="1696863" cy="1018118"/>
      </dsp:txXfrm>
    </dsp:sp>
    <dsp:sp modelId="{B393326C-1845-4512-9651-9A4DA97ABCC4}">
      <dsp:nvSpPr>
        <dsp:cNvPr id="0" name=""/>
        <dsp:cNvSpPr/>
      </dsp:nvSpPr>
      <dsp:spPr>
        <a:xfrm>
          <a:off x="7962974" y="2467401"/>
          <a:ext cx="35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67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133056" y="2511169"/>
        <a:ext cx="19513" cy="3902"/>
      </dsp:txXfrm>
    </dsp:sp>
    <dsp:sp modelId="{3A27BA11-6F8F-4041-92F6-4AC749365419}">
      <dsp:nvSpPr>
        <dsp:cNvPr id="0" name=""/>
        <dsp:cNvSpPr/>
      </dsp:nvSpPr>
      <dsp:spPr>
        <a:xfrm>
          <a:off x="6267910" y="2004061"/>
          <a:ext cx="1696863" cy="10181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NO, MO</a:t>
          </a:r>
          <a:endParaRPr lang="en-US" sz="1600" kern="1200"/>
        </a:p>
      </dsp:txBody>
      <dsp:txXfrm>
        <a:off x="6267910" y="2004061"/>
        <a:ext cx="1696863" cy="1018118"/>
      </dsp:txXfrm>
    </dsp:sp>
    <dsp:sp modelId="{ABCFAE27-4162-42BE-89A5-CED327E269E0}">
      <dsp:nvSpPr>
        <dsp:cNvPr id="0" name=""/>
        <dsp:cNvSpPr/>
      </dsp:nvSpPr>
      <dsp:spPr>
        <a:xfrm>
          <a:off x="8355053" y="2004061"/>
          <a:ext cx="1696863" cy="10181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148" tIns="87278" rIns="83148" bIns="8727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Co klient od vás a spolupráce s Vámi očekává</a:t>
          </a:r>
          <a:endParaRPr lang="en-US" sz="1600" kern="1200"/>
        </a:p>
      </dsp:txBody>
      <dsp:txXfrm>
        <a:off x="8355053" y="2004061"/>
        <a:ext cx="1696863" cy="1018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F2B44-7146-4D1A-8EC0-BC3652B13A06}">
      <dsp:nvSpPr>
        <dsp:cNvPr id="0" name=""/>
        <dsp:cNvSpPr/>
      </dsp:nvSpPr>
      <dsp:spPr>
        <a:xfrm>
          <a:off x="0" y="682"/>
          <a:ext cx="6572250" cy="15961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DE93A-5890-435D-8F9B-9F3FC8A13955}">
      <dsp:nvSpPr>
        <dsp:cNvPr id="0" name=""/>
        <dsp:cNvSpPr/>
      </dsp:nvSpPr>
      <dsp:spPr>
        <a:xfrm>
          <a:off x="482844" y="359822"/>
          <a:ext cx="877899" cy="8778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DA04E-D901-45F9-A73C-178C32AF5BF9}">
      <dsp:nvSpPr>
        <dsp:cNvPr id="0" name=""/>
        <dsp:cNvSpPr/>
      </dsp:nvSpPr>
      <dsp:spPr>
        <a:xfrm>
          <a:off x="1843589" y="682"/>
          <a:ext cx="4728660" cy="159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29" tIns="168929" rIns="168929" bIns="16892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Vyhnout se unáhleným závěrům na základě aspekčního vyšetření – „součást skládačky“</a:t>
          </a:r>
          <a:endParaRPr lang="en-US" sz="2100" kern="1200"/>
        </a:p>
      </dsp:txBody>
      <dsp:txXfrm>
        <a:off x="1843589" y="682"/>
        <a:ext cx="4728660" cy="1596181"/>
      </dsp:txXfrm>
    </dsp:sp>
    <dsp:sp modelId="{4A9E3488-EBD1-430E-B823-B3693D9623D0}">
      <dsp:nvSpPr>
        <dsp:cNvPr id="0" name=""/>
        <dsp:cNvSpPr/>
      </dsp:nvSpPr>
      <dsp:spPr>
        <a:xfrm>
          <a:off x="0" y="1995909"/>
          <a:ext cx="6572250" cy="15961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1C824-ADA0-45D2-90ED-BB2B46FDF8DD}">
      <dsp:nvSpPr>
        <dsp:cNvPr id="0" name=""/>
        <dsp:cNvSpPr/>
      </dsp:nvSpPr>
      <dsp:spPr>
        <a:xfrm>
          <a:off x="482844" y="2355050"/>
          <a:ext cx="877899" cy="8778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44E1E-DF2B-49FD-A1CF-537381D0260A}">
      <dsp:nvSpPr>
        <dsp:cNvPr id="0" name=""/>
        <dsp:cNvSpPr/>
      </dsp:nvSpPr>
      <dsp:spPr>
        <a:xfrm>
          <a:off x="1843589" y="1995909"/>
          <a:ext cx="4728660" cy="159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29" tIns="168929" rIns="168929" bIns="16892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Anamnéza – zjištění nálady, stresu, pohybových zvyklostní a vztahu k pohybu, pracovního zatížení, spánku, bolest a další… </a:t>
          </a:r>
          <a:endParaRPr lang="en-US" sz="2100" kern="1200" dirty="0"/>
        </a:p>
      </dsp:txBody>
      <dsp:txXfrm>
        <a:off x="1843589" y="1995909"/>
        <a:ext cx="4728660" cy="1596181"/>
      </dsp:txXfrm>
    </dsp:sp>
    <dsp:sp modelId="{A0FBF947-3799-4D6F-9E1C-D17734F9A5C3}">
      <dsp:nvSpPr>
        <dsp:cNvPr id="0" name=""/>
        <dsp:cNvSpPr/>
      </dsp:nvSpPr>
      <dsp:spPr>
        <a:xfrm>
          <a:off x="0" y="3991136"/>
          <a:ext cx="6572250" cy="15961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ADB26-6076-4A2F-AB7C-4D9B381B4E00}">
      <dsp:nvSpPr>
        <dsp:cNvPr id="0" name=""/>
        <dsp:cNvSpPr/>
      </dsp:nvSpPr>
      <dsp:spPr>
        <a:xfrm>
          <a:off x="482844" y="4350277"/>
          <a:ext cx="877899" cy="8778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9ADA6-3E74-49F2-BC92-153C8BF54BFC}">
      <dsp:nvSpPr>
        <dsp:cNvPr id="0" name=""/>
        <dsp:cNvSpPr/>
      </dsp:nvSpPr>
      <dsp:spPr>
        <a:xfrm>
          <a:off x="1843589" y="3991136"/>
          <a:ext cx="4728660" cy="159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29" tIns="168929" rIns="168929" bIns="16892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Doplnění o další vyšetření – síla v konkrétním pohybu / síla svalu (vždy se na segment dívat, jako na celek), mobilita, svalové napětí,…</a:t>
          </a:r>
          <a:endParaRPr lang="en-US" sz="2100" kern="1200"/>
        </a:p>
      </dsp:txBody>
      <dsp:txXfrm>
        <a:off x="1843589" y="3991136"/>
        <a:ext cx="4728660" cy="1596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F2E41-8C48-43E4-939D-EE64EAA8B126}">
      <dsp:nvSpPr>
        <dsp:cNvPr id="0" name=""/>
        <dsp:cNvSpPr/>
      </dsp:nvSpPr>
      <dsp:spPr>
        <a:xfrm>
          <a:off x="0" y="761434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C995A-99CA-46D2-A8EB-4321BF88572B}">
      <dsp:nvSpPr>
        <dsp:cNvPr id="0" name=""/>
        <dsp:cNvSpPr/>
      </dsp:nvSpPr>
      <dsp:spPr>
        <a:xfrm>
          <a:off x="314325" y="1060043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Výtěžnost anamnézy často stoupá se zkušeností </a:t>
          </a:r>
          <a:endParaRPr lang="en-US" sz="2100" kern="1200"/>
        </a:p>
      </dsp:txBody>
      <dsp:txXfrm>
        <a:off x="366939" y="1112657"/>
        <a:ext cx="2723696" cy="1691139"/>
      </dsp:txXfrm>
    </dsp:sp>
    <dsp:sp modelId="{ADFD4073-A0C0-42E3-8848-07287A13B0AB}">
      <dsp:nvSpPr>
        <dsp:cNvPr id="0" name=""/>
        <dsp:cNvSpPr/>
      </dsp:nvSpPr>
      <dsp:spPr>
        <a:xfrm>
          <a:off x="3457574" y="761434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735EA-8C4C-40DD-9705-D07165EE659D}">
      <dsp:nvSpPr>
        <dsp:cNvPr id="0" name=""/>
        <dsp:cNvSpPr/>
      </dsp:nvSpPr>
      <dsp:spPr>
        <a:xfrm>
          <a:off x="3771900" y="1060043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Utváří první vztah mezi Vámi a klientem </a:t>
          </a:r>
          <a:endParaRPr lang="en-US" sz="2100" kern="1200"/>
        </a:p>
      </dsp:txBody>
      <dsp:txXfrm>
        <a:off x="3824514" y="1112657"/>
        <a:ext cx="2723696" cy="1691139"/>
      </dsp:txXfrm>
    </dsp:sp>
    <dsp:sp modelId="{EDBB9A5E-8982-463D-BD62-BFD03344A1E2}">
      <dsp:nvSpPr>
        <dsp:cNvPr id="0" name=""/>
        <dsp:cNvSpPr/>
      </dsp:nvSpPr>
      <dsp:spPr>
        <a:xfrm>
          <a:off x="6915149" y="761434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C30E5-D133-40CE-A340-3785E0E902DB}">
      <dsp:nvSpPr>
        <dsp:cNvPr id="0" name=""/>
        <dsp:cNvSpPr/>
      </dsp:nvSpPr>
      <dsp:spPr>
        <a:xfrm>
          <a:off x="7229475" y="1060043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Nemusí se kompletně odehrát v prvním sezení – doptáváte se a anamnézu doplňujete postupně</a:t>
          </a:r>
          <a:endParaRPr lang="en-US" sz="2100" kern="1200" dirty="0"/>
        </a:p>
      </dsp:txBody>
      <dsp:txXfrm>
        <a:off x="7282089" y="1112657"/>
        <a:ext cx="2723696" cy="169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CE67E-11E0-4C61-818A-F9A1B801FADB}">
      <dsp:nvSpPr>
        <dsp:cNvPr id="0" name=""/>
        <dsp:cNvSpPr/>
      </dsp:nvSpPr>
      <dsp:spPr>
        <a:xfrm>
          <a:off x="0" y="0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Celkové ladění klienta </a:t>
          </a:r>
          <a:endParaRPr lang="en-US" sz="2600" kern="1200"/>
        </a:p>
      </dsp:txBody>
      <dsp:txXfrm>
        <a:off x="23312" y="23312"/>
        <a:ext cx="7120597" cy="749301"/>
      </dsp:txXfrm>
    </dsp:sp>
    <dsp:sp modelId="{ABEA94EC-1C31-4B10-8FA9-71F7DBCCF5AB}">
      <dsp:nvSpPr>
        <dsp:cNvPr id="0" name=""/>
        <dsp:cNvSpPr/>
      </dsp:nvSpPr>
      <dsp:spPr>
        <a:xfrm>
          <a:off x="673912" y="94063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915447"/>
            <a:satOff val="-16269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Držení těla v oblečení – bez korekce </a:t>
          </a:r>
          <a:endParaRPr lang="en-US" sz="2600" kern="1200" dirty="0"/>
        </a:p>
      </dsp:txBody>
      <dsp:txXfrm>
        <a:off x="697224" y="963951"/>
        <a:ext cx="6808831" cy="749301"/>
      </dsp:txXfrm>
    </dsp:sp>
    <dsp:sp modelId="{99460DEC-EFBB-4FD3-B61F-ECAD06382104}">
      <dsp:nvSpPr>
        <dsp:cNvPr id="0" name=""/>
        <dsp:cNvSpPr/>
      </dsp:nvSpPr>
      <dsp:spPr>
        <a:xfrm>
          <a:off x="1337767" y="188127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830893"/>
            <a:satOff val="-32539"/>
            <a:lumOff val="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Soběstačnost a samostatnost </a:t>
          </a:r>
          <a:endParaRPr lang="en-US" sz="2600" kern="1200"/>
        </a:p>
      </dsp:txBody>
      <dsp:txXfrm>
        <a:off x="1361079" y="1904591"/>
        <a:ext cx="6818889" cy="749301"/>
      </dsp:txXfrm>
    </dsp:sp>
    <dsp:sp modelId="{24C68A85-FB2F-4997-9FF4-DF0485ACD5C5}">
      <dsp:nvSpPr>
        <dsp:cNvPr id="0" name=""/>
        <dsp:cNvSpPr/>
      </dsp:nvSpPr>
      <dsp:spPr>
        <a:xfrm>
          <a:off x="2011680" y="282191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Základní pohybové stereotypy, sebeobsluha </a:t>
          </a:r>
          <a:endParaRPr lang="en-US" sz="2600" kern="1200"/>
        </a:p>
      </dsp:txBody>
      <dsp:txXfrm>
        <a:off x="2034992" y="2845231"/>
        <a:ext cx="6808831" cy="749301"/>
      </dsp:txXfrm>
    </dsp:sp>
    <dsp:sp modelId="{41E9E489-373B-4444-BF12-8FA69AFBD1DF}">
      <dsp:nvSpPr>
        <dsp:cNvPr id="0" name=""/>
        <dsp:cNvSpPr/>
      </dsp:nvSpPr>
      <dsp:spPr>
        <a:xfrm>
          <a:off x="7529368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45772" y="609606"/>
        <a:ext cx="284543" cy="389307"/>
      </dsp:txXfrm>
    </dsp:sp>
    <dsp:sp modelId="{81787968-71BA-4FC6-90B1-A9379A695339}">
      <dsp:nvSpPr>
        <dsp:cNvPr id="0" name=""/>
        <dsp:cNvSpPr/>
      </dsp:nvSpPr>
      <dsp:spPr>
        <a:xfrm>
          <a:off x="8203280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38559"/>
            <a:satOff val="-21307"/>
            <a:lumOff val="-67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8559"/>
              <a:satOff val="-21307"/>
              <a:lumOff val="-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19684" y="1550246"/>
        <a:ext cx="284543" cy="389307"/>
      </dsp:txXfrm>
    </dsp:sp>
    <dsp:sp modelId="{D4DD9B39-848C-4FDF-870C-2FB0C30B310A}">
      <dsp:nvSpPr>
        <dsp:cNvPr id="0" name=""/>
        <dsp:cNvSpPr/>
      </dsp:nvSpPr>
      <dsp:spPr>
        <a:xfrm>
          <a:off x="8867135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277117"/>
            <a:satOff val="-42615"/>
            <a:lumOff val="-134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7117"/>
              <a:satOff val="-42615"/>
              <a:lumOff val="-13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83539" y="2490886"/>
        <a:ext cx="284543" cy="3893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CBE53-41B8-4C6B-A040-D4A09C5EB018}">
      <dsp:nvSpPr>
        <dsp:cNvPr id="0" name=""/>
        <dsp:cNvSpPr/>
      </dsp:nvSpPr>
      <dsp:spPr>
        <a:xfrm>
          <a:off x="348206" y="967544"/>
          <a:ext cx="1075482" cy="1075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AB20B-91C8-4708-B055-9645A4C29022}">
      <dsp:nvSpPr>
        <dsp:cNvPr id="0" name=""/>
        <dsp:cNvSpPr/>
      </dsp:nvSpPr>
      <dsp:spPr>
        <a:xfrm>
          <a:off x="577408" y="1196745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A592-D149-4DD2-B3E1-97227A71321E}">
      <dsp:nvSpPr>
        <dsp:cNvPr id="0" name=""/>
        <dsp:cNvSpPr/>
      </dsp:nvSpPr>
      <dsp:spPr>
        <a:xfrm>
          <a:off x="4405" y="237801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vzdělání a všechna dosavadní zaměstnání</a:t>
          </a:r>
          <a:endParaRPr lang="en-US" sz="1200" kern="1200"/>
        </a:p>
      </dsp:txBody>
      <dsp:txXfrm>
        <a:off x="4405" y="2378013"/>
        <a:ext cx="1763085" cy="705234"/>
      </dsp:txXfrm>
    </dsp:sp>
    <dsp:sp modelId="{B6A8E841-58E8-420D-A564-DDB1F13BBAE3}">
      <dsp:nvSpPr>
        <dsp:cNvPr id="0" name=""/>
        <dsp:cNvSpPr/>
      </dsp:nvSpPr>
      <dsp:spPr>
        <a:xfrm>
          <a:off x="2419832" y="967544"/>
          <a:ext cx="1075482" cy="1075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19309-9D37-4A1A-ABD3-A9981D983802}">
      <dsp:nvSpPr>
        <dsp:cNvPr id="0" name=""/>
        <dsp:cNvSpPr/>
      </dsp:nvSpPr>
      <dsp:spPr>
        <a:xfrm>
          <a:off x="2649033" y="1196745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5BADB-0F1A-4032-9C63-64B208245558}">
      <dsp:nvSpPr>
        <dsp:cNvPr id="0" name=""/>
        <dsp:cNvSpPr/>
      </dsp:nvSpPr>
      <dsp:spPr>
        <a:xfrm>
          <a:off x="2076031" y="237801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pracovní zátěž (kancelářská x fyzicky náročná činnost)</a:t>
          </a:r>
          <a:endParaRPr lang="en-US" sz="1200" kern="1200"/>
        </a:p>
      </dsp:txBody>
      <dsp:txXfrm>
        <a:off x="2076031" y="2378013"/>
        <a:ext cx="1763085" cy="705234"/>
      </dsp:txXfrm>
    </dsp:sp>
    <dsp:sp modelId="{5214132B-6A39-4CF5-8605-A00DEAACD6BA}">
      <dsp:nvSpPr>
        <dsp:cNvPr id="0" name=""/>
        <dsp:cNvSpPr/>
      </dsp:nvSpPr>
      <dsp:spPr>
        <a:xfrm>
          <a:off x="4491458" y="967544"/>
          <a:ext cx="1075482" cy="1075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3355F-B187-4764-B1AD-A8A19D32DF86}">
      <dsp:nvSpPr>
        <dsp:cNvPr id="0" name=""/>
        <dsp:cNvSpPr/>
      </dsp:nvSpPr>
      <dsp:spPr>
        <a:xfrm>
          <a:off x="4720659" y="1196745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8B9EC-D7E4-4F5F-A65A-9FDB7970F6C5}">
      <dsp:nvSpPr>
        <dsp:cNvPr id="0" name=""/>
        <dsp:cNvSpPr/>
      </dsp:nvSpPr>
      <dsp:spPr>
        <a:xfrm>
          <a:off x="4147657" y="237801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délka pracovní doby</a:t>
          </a:r>
          <a:endParaRPr lang="en-US" sz="1200" kern="1200"/>
        </a:p>
      </dsp:txBody>
      <dsp:txXfrm>
        <a:off x="4147657" y="2378013"/>
        <a:ext cx="1763085" cy="705234"/>
      </dsp:txXfrm>
    </dsp:sp>
    <dsp:sp modelId="{60B6EC29-B12B-49CF-A4C5-A9FB6965EEF4}">
      <dsp:nvSpPr>
        <dsp:cNvPr id="0" name=""/>
        <dsp:cNvSpPr/>
      </dsp:nvSpPr>
      <dsp:spPr>
        <a:xfrm>
          <a:off x="6563084" y="967544"/>
          <a:ext cx="1075482" cy="1075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BDCA3-C85F-4623-92AB-3446778ACDBF}">
      <dsp:nvSpPr>
        <dsp:cNvPr id="0" name=""/>
        <dsp:cNvSpPr/>
      </dsp:nvSpPr>
      <dsp:spPr>
        <a:xfrm>
          <a:off x="6792285" y="1196745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C0133-82F4-4866-AB80-BAEC1E77955F}">
      <dsp:nvSpPr>
        <dsp:cNvPr id="0" name=""/>
        <dsp:cNvSpPr/>
      </dsp:nvSpPr>
      <dsp:spPr>
        <a:xfrm>
          <a:off x="6219283" y="237801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spokojenost v práci a doma</a:t>
          </a:r>
          <a:endParaRPr lang="en-US" sz="1200" kern="1200"/>
        </a:p>
      </dsp:txBody>
      <dsp:txXfrm>
        <a:off x="6219283" y="2378013"/>
        <a:ext cx="1763085" cy="705234"/>
      </dsp:txXfrm>
    </dsp:sp>
    <dsp:sp modelId="{3C4CAD5E-E8CF-473C-A049-858D959F39BA}">
      <dsp:nvSpPr>
        <dsp:cNvPr id="0" name=""/>
        <dsp:cNvSpPr/>
      </dsp:nvSpPr>
      <dsp:spPr>
        <a:xfrm>
          <a:off x="8634710" y="967544"/>
          <a:ext cx="1075482" cy="1075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978AD-E6BE-4BFC-A616-AFE9B79235AA}">
      <dsp:nvSpPr>
        <dsp:cNvPr id="0" name=""/>
        <dsp:cNvSpPr/>
      </dsp:nvSpPr>
      <dsp:spPr>
        <a:xfrm>
          <a:off x="8863911" y="1196745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CFD8F-58A9-449B-B632-6F33CBFB458D}">
      <dsp:nvSpPr>
        <dsp:cNvPr id="0" name=""/>
        <dsp:cNvSpPr/>
      </dsp:nvSpPr>
      <dsp:spPr>
        <a:xfrm>
          <a:off x="8290908" y="237801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V závislosti na potížích i podrobnější sociální anamnéza</a:t>
          </a:r>
          <a:endParaRPr lang="en-US" sz="1200" kern="1200"/>
        </a:p>
      </dsp:txBody>
      <dsp:txXfrm>
        <a:off x="8290908" y="2378013"/>
        <a:ext cx="1763085" cy="7052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00D30-1565-40E4-A3D5-087E3895786F}">
      <dsp:nvSpPr>
        <dsp:cNvPr id="0" name=""/>
        <dsp:cNvSpPr/>
      </dsp:nvSpPr>
      <dsp:spPr>
        <a:xfrm>
          <a:off x="344932" y="689272"/>
          <a:ext cx="812133" cy="812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85DF5-A05D-46DD-8032-559F3E3B2C66}">
      <dsp:nvSpPr>
        <dsp:cNvPr id="0" name=""/>
        <dsp:cNvSpPr/>
      </dsp:nvSpPr>
      <dsp:spPr>
        <a:xfrm>
          <a:off x="515480" y="859820"/>
          <a:ext cx="471037" cy="471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44B87-BE94-49EB-A7BA-D4C70D39ECB8}">
      <dsp:nvSpPr>
        <dsp:cNvPr id="0" name=""/>
        <dsp:cNvSpPr/>
      </dsp:nvSpPr>
      <dsp:spPr>
        <a:xfrm>
          <a:off x="1331094" y="689272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Historie</a:t>
          </a:r>
          <a:endParaRPr lang="en-US" sz="1600" kern="1200"/>
        </a:p>
      </dsp:txBody>
      <dsp:txXfrm>
        <a:off x="1331094" y="689272"/>
        <a:ext cx="1914313" cy="812133"/>
      </dsp:txXfrm>
    </dsp:sp>
    <dsp:sp modelId="{8AA5C72B-FBB2-4B84-BA01-A3640D446290}">
      <dsp:nvSpPr>
        <dsp:cNvPr id="0" name=""/>
        <dsp:cNvSpPr/>
      </dsp:nvSpPr>
      <dsp:spPr>
        <a:xfrm>
          <a:off x="3578962" y="689272"/>
          <a:ext cx="812133" cy="8121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8C41D-BF5C-415A-9479-372613B3157B}">
      <dsp:nvSpPr>
        <dsp:cNvPr id="0" name=""/>
        <dsp:cNvSpPr/>
      </dsp:nvSpPr>
      <dsp:spPr>
        <a:xfrm>
          <a:off x="3749510" y="859820"/>
          <a:ext cx="471037" cy="471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2DFA4-6419-407F-9F87-337B24088473}">
      <dsp:nvSpPr>
        <dsp:cNvPr id="0" name=""/>
        <dsp:cNvSpPr/>
      </dsp:nvSpPr>
      <dsp:spPr>
        <a:xfrm>
          <a:off x="4565123" y="689272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typ sportu / druhy pohybové aktivity </a:t>
          </a:r>
          <a:endParaRPr lang="en-US" sz="1600" kern="1200"/>
        </a:p>
      </dsp:txBody>
      <dsp:txXfrm>
        <a:off x="4565123" y="689272"/>
        <a:ext cx="1914313" cy="812133"/>
      </dsp:txXfrm>
    </dsp:sp>
    <dsp:sp modelId="{C50A7F89-E668-4F4D-A3AC-95EA965EB2D7}">
      <dsp:nvSpPr>
        <dsp:cNvPr id="0" name=""/>
        <dsp:cNvSpPr/>
      </dsp:nvSpPr>
      <dsp:spPr>
        <a:xfrm>
          <a:off x="6812992" y="689272"/>
          <a:ext cx="812133" cy="8121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7985D-AE4C-4EF3-9882-0D98CEF03224}">
      <dsp:nvSpPr>
        <dsp:cNvPr id="0" name=""/>
        <dsp:cNvSpPr/>
      </dsp:nvSpPr>
      <dsp:spPr>
        <a:xfrm>
          <a:off x="6983540" y="859820"/>
          <a:ext cx="471037" cy="471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3C8B0-8175-4C2A-8463-96F8398AB3FA}">
      <dsp:nvSpPr>
        <dsp:cNvPr id="0" name=""/>
        <dsp:cNvSpPr/>
      </dsp:nvSpPr>
      <dsp:spPr>
        <a:xfrm>
          <a:off x="7799153" y="689272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Intenzita</a:t>
          </a:r>
          <a:endParaRPr lang="en-US" sz="1600" kern="1200"/>
        </a:p>
      </dsp:txBody>
      <dsp:txXfrm>
        <a:off x="7799153" y="689272"/>
        <a:ext cx="1914313" cy="812133"/>
      </dsp:txXfrm>
    </dsp:sp>
    <dsp:sp modelId="{2344BF3B-696B-4416-9C2F-510879BB1D0E}">
      <dsp:nvSpPr>
        <dsp:cNvPr id="0" name=""/>
        <dsp:cNvSpPr/>
      </dsp:nvSpPr>
      <dsp:spPr>
        <a:xfrm>
          <a:off x="344932" y="2116439"/>
          <a:ext cx="812133" cy="8121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91423-7539-4376-BF98-23E222F9B1A1}">
      <dsp:nvSpPr>
        <dsp:cNvPr id="0" name=""/>
        <dsp:cNvSpPr/>
      </dsp:nvSpPr>
      <dsp:spPr>
        <a:xfrm>
          <a:off x="515480" y="2286987"/>
          <a:ext cx="471037" cy="471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6DAEE-1D14-44E8-9A2C-030A5CC329E6}">
      <dsp:nvSpPr>
        <dsp:cNvPr id="0" name=""/>
        <dsp:cNvSpPr/>
      </dsp:nvSpPr>
      <dsp:spPr>
        <a:xfrm>
          <a:off x="1331094" y="2116439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Frekvence</a:t>
          </a:r>
          <a:endParaRPr lang="en-US" sz="1600" kern="1200"/>
        </a:p>
      </dsp:txBody>
      <dsp:txXfrm>
        <a:off x="1331094" y="2116439"/>
        <a:ext cx="1914313" cy="812133"/>
      </dsp:txXfrm>
    </dsp:sp>
    <dsp:sp modelId="{84FBD93B-EA1D-448E-9339-2497065122AC}">
      <dsp:nvSpPr>
        <dsp:cNvPr id="0" name=""/>
        <dsp:cNvSpPr/>
      </dsp:nvSpPr>
      <dsp:spPr>
        <a:xfrm>
          <a:off x="3578962" y="2116439"/>
          <a:ext cx="812133" cy="81213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FB5BE-5669-415B-B5E4-98B3B9C9D0B3}">
      <dsp:nvSpPr>
        <dsp:cNvPr id="0" name=""/>
        <dsp:cNvSpPr/>
      </dsp:nvSpPr>
      <dsp:spPr>
        <a:xfrm>
          <a:off x="3749510" y="2286987"/>
          <a:ext cx="471037" cy="4710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230DC-9379-45CF-9525-6F7A5290F7A6}">
      <dsp:nvSpPr>
        <dsp:cNvPr id="0" name=""/>
        <dsp:cNvSpPr/>
      </dsp:nvSpPr>
      <dsp:spPr>
        <a:xfrm>
          <a:off x="4565123" y="2116439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Regenerace</a:t>
          </a:r>
          <a:endParaRPr lang="en-US" sz="1600" kern="1200"/>
        </a:p>
      </dsp:txBody>
      <dsp:txXfrm>
        <a:off x="4565123" y="2116439"/>
        <a:ext cx="1914313" cy="812133"/>
      </dsp:txXfrm>
    </dsp:sp>
    <dsp:sp modelId="{207678D2-3740-4FDB-9EC9-58B374F2C215}">
      <dsp:nvSpPr>
        <dsp:cNvPr id="0" name=""/>
        <dsp:cNvSpPr/>
      </dsp:nvSpPr>
      <dsp:spPr>
        <a:xfrm>
          <a:off x="6812992" y="2116439"/>
          <a:ext cx="812133" cy="812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1C479-B21C-4342-A8C2-B2BBDCB62597}">
      <dsp:nvSpPr>
        <dsp:cNvPr id="0" name=""/>
        <dsp:cNvSpPr/>
      </dsp:nvSpPr>
      <dsp:spPr>
        <a:xfrm>
          <a:off x="6983540" y="2286987"/>
          <a:ext cx="471037" cy="47103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4AADC-2431-495D-9F63-DD8FA1632FB2}">
      <dsp:nvSpPr>
        <dsp:cNvPr id="0" name=""/>
        <dsp:cNvSpPr/>
      </dsp:nvSpPr>
      <dsp:spPr>
        <a:xfrm>
          <a:off x="7799153" y="2116439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náhodné trénovaní x plánování tréninku, periodizace </a:t>
          </a:r>
        </a:p>
      </dsp:txBody>
      <dsp:txXfrm>
        <a:off x="7799153" y="2116439"/>
        <a:ext cx="1914313" cy="812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94B78-5CAF-4D65-9786-80B94B7195FD}">
      <dsp:nvSpPr>
        <dsp:cNvPr id="0" name=""/>
        <dsp:cNvSpPr/>
      </dsp:nvSpPr>
      <dsp:spPr>
        <a:xfrm>
          <a:off x="581501" y="2044"/>
          <a:ext cx="2779811" cy="16678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Diety</a:t>
          </a:r>
          <a:endParaRPr lang="en-US" sz="3500" kern="1200"/>
        </a:p>
      </dsp:txBody>
      <dsp:txXfrm>
        <a:off x="581501" y="2044"/>
        <a:ext cx="2779811" cy="1667887"/>
      </dsp:txXfrm>
    </dsp:sp>
    <dsp:sp modelId="{F2D108B2-373D-40F0-976E-32F7FE8F4D85}">
      <dsp:nvSpPr>
        <dsp:cNvPr id="0" name=""/>
        <dsp:cNvSpPr/>
      </dsp:nvSpPr>
      <dsp:spPr>
        <a:xfrm>
          <a:off x="3639294" y="2044"/>
          <a:ext cx="2779811" cy="1667887"/>
        </a:xfrm>
        <a:prstGeom prst="rect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Alternativní směry</a:t>
          </a:r>
          <a:endParaRPr lang="en-US" sz="3500" kern="1200" dirty="0"/>
        </a:p>
      </dsp:txBody>
      <dsp:txXfrm>
        <a:off x="3639294" y="2044"/>
        <a:ext cx="2779811" cy="1667887"/>
      </dsp:txXfrm>
    </dsp:sp>
    <dsp:sp modelId="{94BC0DC8-7124-460B-827F-5A40EB849654}">
      <dsp:nvSpPr>
        <dsp:cNvPr id="0" name=""/>
        <dsp:cNvSpPr/>
      </dsp:nvSpPr>
      <dsp:spPr>
        <a:xfrm>
          <a:off x="6697087" y="2044"/>
          <a:ext cx="2779811" cy="1667887"/>
        </a:xfrm>
        <a:prstGeom prst="rect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Doplňky stravy</a:t>
          </a:r>
          <a:endParaRPr lang="en-US" sz="3500" kern="1200" dirty="0"/>
        </a:p>
      </dsp:txBody>
      <dsp:txXfrm>
        <a:off x="6697087" y="2044"/>
        <a:ext cx="2779811" cy="1667887"/>
      </dsp:txXfrm>
    </dsp:sp>
    <dsp:sp modelId="{EE735D30-CB39-48BD-8060-8658008A41FD}">
      <dsp:nvSpPr>
        <dsp:cNvPr id="0" name=""/>
        <dsp:cNvSpPr/>
      </dsp:nvSpPr>
      <dsp:spPr>
        <a:xfrm>
          <a:off x="2110397" y="1947913"/>
          <a:ext cx="2779811" cy="1667887"/>
        </a:xfrm>
        <a:prstGeom prst="rect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Vývoj váhy v průběhu času</a:t>
          </a:r>
          <a:endParaRPr lang="en-US" sz="3500" kern="1200" dirty="0"/>
        </a:p>
      </dsp:txBody>
      <dsp:txXfrm>
        <a:off x="2110397" y="1947913"/>
        <a:ext cx="2779811" cy="1667887"/>
      </dsp:txXfrm>
    </dsp:sp>
    <dsp:sp modelId="{1846D8F8-A20B-4832-9622-FE34B04E7D74}">
      <dsp:nvSpPr>
        <dsp:cNvPr id="0" name=""/>
        <dsp:cNvSpPr/>
      </dsp:nvSpPr>
      <dsp:spPr>
        <a:xfrm>
          <a:off x="5168190" y="1947913"/>
          <a:ext cx="2779811" cy="1667887"/>
        </a:xfrm>
        <a:prstGeom prst="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Spokojenost s postavou, váhou</a:t>
          </a:r>
          <a:endParaRPr lang="en-US" sz="3500" kern="1200" dirty="0"/>
        </a:p>
      </dsp:txBody>
      <dsp:txXfrm>
        <a:off x="5168190" y="1947913"/>
        <a:ext cx="2779811" cy="16678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121A1-2D4B-4B65-99A8-E6450B609EEC}">
      <dsp:nvSpPr>
        <dsp:cNvPr id="0" name=""/>
        <dsp:cNvSpPr/>
      </dsp:nvSpPr>
      <dsp:spPr>
        <a:xfrm>
          <a:off x="1519199" y="24183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05476-AB23-40BF-886E-21F516EA2037}">
      <dsp:nvSpPr>
        <dsp:cNvPr id="0" name=""/>
        <dsp:cNvSpPr/>
      </dsp:nvSpPr>
      <dsp:spPr>
        <a:xfrm>
          <a:off x="331199" y="26560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Spánek </a:t>
          </a:r>
          <a:endParaRPr lang="en-US" sz="5000" kern="1200"/>
        </a:p>
      </dsp:txBody>
      <dsp:txXfrm>
        <a:off x="331199" y="2656011"/>
        <a:ext cx="4320000" cy="720000"/>
      </dsp:txXfrm>
    </dsp:sp>
    <dsp:sp modelId="{554F5C66-6CA4-4385-9AD5-EF85EE8BFE5C}">
      <dsp:nvSpPr>
        <dsp:cNvPr id="0" name=""/>
        <dsp:cNvSpPr/>
      </dsp:nvSpPr>
      <dsp:spPr>
        <a:xfrm>
          <a:off x="6595199" y="24183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490BA-A95F-4A70-85CB-A9772ACC039D}">
      <dsp:nvSpPr>
        <dsp:cNvPr id="0" name=""/>
        <dsp:cNvSpPr/>
      </dsp:nvSpPr>
      <dsp:spPr>
        <a:xfrm>
          <a:off x="5407199" y="26560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Stres </a:t>
          </a:r>
          <a:endParaRPr lang="en-US" sz="5000" kern="1200"/>
        </a:p>
      </dsp:txBody>
      <dsp:txXfrm>
        <a:off x="5407199" y="2656011"/>
        <a:ext cx="432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F7BE3-DB22-41D3-949E-89879AFBE322}">
      <dsp:nvSpPr>
        <dsp:cNvPr id="0" name=""/>
        <dsp:cNvSpPr/>
      </dsp:nvSpPr>
      <dsp:spPr>
        <a:xfrm>
          <a:off x="581501" y="2044"/>
          <a:ext cx="2779811" cy="16678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Většinou důvod proč Vás klient vyhledal </a:t>
          </a:r>
          <a:endParaRPr lang="en-US" sz="2700" kern="1200"/>
        </a:p>
      </dsp:txBody>
      <dsp:txXfrm>
        <a:off x="581501" y="2044"/>
        <a:ext cx="2779811" cy="1667887"/>
      </dsp:txXfrm>
    </dsp:sp>
    <dsp:sp modelId="{718CB22D-83FC-406C-B98E-C0A9AAF0DC2E}">
      <dsp:nvSpPr>
        <dsp:cNvPr id="0" name=""/>
        <dsp:cNvSpPr/>
      </dsp:nvSpPr>
      <dsp:spPr>
        <a:xfrm>
          <a:off x="3639294" y="2044"/>
          <a:ext cx="2779811" cy="1667887"/>
        </a:xfrm>
        <a:prstGeom prst="rect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Základní popis, průběh, délka trvání, charakter </a:t>
          </a:r>
          <a:endParaRPr lang="en-US" sz="2700" kern="1200"/>
        </a:p>
      </dsp:txBody>
      <dsp:txXfrm>
        <a:off x="3639294" y="2044"/>
        <a:ext cx="2779811" cy="1667887"/>
      </dsp:txXfrm>
    </dsp:sp>
    <dsp:sp modelId="{61342545-95E7-4188-A5B0-C5368A8356C8}">
      <dsp:nvSpPr>
        <dsp:cNvPr id="0" name=""/>
        <dsp:cNvSpPr/>
      </dsp:nvSpPr>
      <dsp:spPr>
        <a:xfrm>
          <a:off x="6697087" y="2044"/>
          <a:ext cx="2779811" cy="1667887"/>
        </a:xfrm>
        <a:prstGeom prst="rect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Bolest </a:t>
          </a:r>
          <a:endParaRPr lang="en-US" sz="2700" kern="1200"/>
        </a:p>
      </dsp:txBody>
      <dsp:txXfrm>
        <a:off x="6697087" y="2044"/>
        <a:ext cx="2779811" cy="1667887"/>
      </dsp:txXfrm>
    </dsp:sp>
    <dsp:sp modelId="{603D9BA9-C7EC-4886-ABE4-09E4203F880E}">
      <dsp:nvSpPr>
        <dsp:cNvPr id="0" name=""/>
        <dsp:cNvSpPr/>
      </dsp:nvSpPr>
      <dsp:spPr>
        <a:xfrm>
          <a:off x="2110397" y="1947913"/>
          <a:ext cx="2779811" cy="1667887"/>
        </a:xfrm>
        <a:prstGeom prst="rect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 dirty="0"/>
            <a:t>Co od Vás klient očekává? </a:t>
          </a:r>
          <a:endParaRPr lang="en-US" sz="2700" b="1" kern="1200" dirty="0"/>
        </a:p>
      </dsp:txBody>
      <dsp:txXfrm>
        <a:off x="2110397" y="1947913"/>
        <a:ext cx="2779811" cy="1667887"/>
      </dsp:txXfrm>
    </dsp:sp>
    <dsp:sp modelId="{C6FC4928-8524-4DBB-AEF9-B2868EB3D74A}">
      <dsp:nvSpPr>
        <dsp:cNvPr id="0" name=""/>
        <dsp:cNvSpPr/>
      </dsp:nvSpPr>
      <dsp:spPr>
        <a:xfrm>
          <a:off x="5168190" y="1947913"/>
          <a:ext cx="2779811" cy="1667887"/>
        </a:xfrm>
        <a:prstGeom prst="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 dirty="0"/>
            <a:t>Co je ochotný udělat pro to, aby došlo k nějaké změně? </a:t>
          </a:r>
          <a:endParaRPr lang="en-US" sz="2700" b="1" kern="1200" dirty="0"/>
        </a:p>
      </dsp:txBody>
      <dsp:txXfrm>
        <a:off x="5168190" y="1947913"/>
        <a:ext cx="2779811" cy="16678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605C1-DBE9-4340-9481-5B1154C538C8}">
      <dsp:nvSpPr>
        <dsp:cNvPr id="0" name=""/>
        <dsp:cNvSpPr/>
      </dsp:nvSpPr>
      <dsp:spPr>
        <a:xfrm>
          <a:off x="1519199" y="24183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8CE16-A111-48B3-9E03-B802906DD16F}">
      <dsp:nvSpPr>
        <dsp:cNvPr id="0" name=""/>
        <dsp:cNvSpPr/>
      </dsp:nvSpPr>
      <dsp:spPr>
        <a:xfrm>
          <a:off x="331199" y="26560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Shrnutí nejdůležitějších bodů </a:t>
          </a:r>
          <a:endParaRPr lang="en-US" sz="2700" kern="1200"/>
        </a:p>
      </dsp:txBody>
      <dsp:txXfrm>
        <a:off x="331199" y="2656011"/>
        <a:ext cx="4320000" cy="720000"/>
      </dsp:txXfrm>
    </dsp:sp>
    <dsp:sp modelId="{63B4405C-0906-42F1-84DE-5F31BDE774D6}">
      <dsp:nvSpPr>
        <dsp:cNvPr id="0" name=""/>
        <dsp:cNvSpPr/>
      </dsp:nvSpPr>
      <dsp:spPr>
        <a:xfrm>
          <a:off x="6595199" y="24183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CD0F8-CB27-4A75-A530-53CC1BF55F4A}">
      <dsp:nvSpPr>
        <dsp:cNvPr id="0" name=""/>
        <dsp:cNvSpPr/>
      </dsp:nvSpPr>
      <dsp:spPr>
        <a:xfrm>
          <a:off x="5407199" y="26560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Vytvoření primární hypotézy – příčina obtíží </a:t>
          </a:r>
          <a:endParaRPr lang="en-US" sz="2700" kern="1200"/>
        </a:p>
      </dsp:txBody>
      <dsp:txXfrm>
        <a:off x="5407199" y="2656011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B8F46-97F8-C84C-BDAF-09EC7079327E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CF188-BB4F-A64E-8009-3D2A197C1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97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Anamnéza je nějaký základ, od kterého je potřeba se odpíchnout. Dá mi základní informace o člověku, se kterým pracuji, proč za mnou přichází, jaké má cíle a omezení. </a:t>
            </a:r>
          </a:p>
          <a:p>
            <a:r>
              <a:rPr lang="cs-CZ" dirty="0" err="1"/>
              <a:t>Spoecifické</a:t>
            </a:r>
            <a:r>
              <a:rPr lang="cs-CZ" dirty="0"/>
              <a:t> testy se budou lišit, podle toho s kým pracuji, proč přichází a také zda jsem trenér nebo fyzioterapeut. </a:t>
            </a:r>
          </a:p>
          <a:p>
            <a:r>
              <a:rPr lang="cs-CZ" dirty="0"/>
              <a:t>Stanovení závěru a plánu by se nemělo oddalovat, je vhodné do rozhodování </a:t>
            </a:r>
            <a:r>
              <a:rPr lang="cs-CZ" dirty="0" err="1"/>
              <a:t>přivzát</a:t>
            </a:r>
            <a:r>
              <a:rPr lang="cs-CZ" dirty="0"/>
              <a:t> i toho člověka, kterého se to týká.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CF188-BB4F-A64E-8009-3D2A197C1C1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47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Alergologická anamnéza – jaké alergie jsou pro mě důležité z pohledu tréninku, pohybové aktivity? </a:t>
            </a:r>
          </a:p>
          <a:p>
            <a:r>
              <a:rPr lang="cs-CZ" dirty="0"/>
              <a:t>(jídlo, hmyz, </a:t>
            </a:r>
            <a:r>
              <a:rPr lang="cs-CZ" dirty="0" err="1"/>
              <a:t>tejpy</a:t>
            </a:r>
            <a:r>
              <a:rPr lang="cs-CZ" dirty="0"/>
              <a:t> nebo náplasti, masti i oleje, léky, prach, pyly, trávy ) – zase vědět proč? </a:t>
            </a:r>
          </a:p>
          <a:p>
            <a:r>
              <a:rPr lang="cs-CZ" dirty="0"/>
              <a:t>Vědět co je to Anafylaktický šok – jak se řeší (</a:t>
            </a:r>
            <a:r>
              <a:rPr lang="cs-CZ" dirty="0" err="1"/>
              <a:t>epipen</a:t>
            </a:r>
            <a:r>
              <a:rPr lang="cs-CZ" dirty="0"/>
              <a:t> = adrenalin) – Jak to musím dohlídat z pohledu trenéra? </a:t>
            </a:r>
          </a:p>
          <a:p>
            <a:endParaRPr lang="cs-CZ" dirty="0"/>
          </a:p>
          <a:p>
            <a:r>
              <a:rPr lang="cs-CZ" dirty="0"/>
              <a:t>Gynekologická anamnéza – proč mě zajímá? Na co se ptám? </a:t>
            </a:r>
          </a:p>
          <a:p>
            <a:r>
              <a:rPr lang="cs-CZ" dirty="0"/>
              <a:t>(menstruace – je / není (proč? Energetická nedostatečnost! + další), těhotenství, porody – komplikace, následky atd., klimakterium (osteoporóza) </a:t>
            </a:r>
          </a:p>
          <a:p>
            <a:endParaRPr lang="cs-CZ" dirty="0"/>
          </a:p>
          <a:p>
            <a:r>
              <a:rPr lang="cs-CZ" dirty="0"/>
              <a:t>Abusus – vše návykové – alkohol, kofein (tein), nikotin (ve všech podobách), drogy, </a:t>
            </a:r>
            <a:r>
              <a:rPr lang="cs-CZ" dirty="0" err="1"/>
              <a:t>kratom</a:t>
            </a:r>
            <a:r>
              <a:rPr lang="cs-CZ" dirty="0"/>
              <a:t>, potencionálně i steroidy apod. </a:t>
            </a:r>
          </a:p>
          <a:p>
            <a:endParaRPr lang="cs-CZ" dirty="0"/>
          </a:p>
          <a:p>
            <a:r>
              <a:rPr lang="cs-CZ" dirty="0"/>
              <a:t>Farmakologická anamnéza -  kolikrát jenom k tomu, abychom se dozvěděli s čím vším se osoba léčí </a:t>
            </a:r>
            <a:r>
              <a:rPr lang="cs-CZ" dirty="0">
                <a:sym typeface="Wingdings" pitchFamily="2" charset="2"/>
              </a:rPr>
              <a:t> </a:t>
            </a:r>
          </a:p>
          <a:p>
            <a:r>
              <a:rPr lang="cs-CZ" dirty="0">
                <a:sym typeface="Wingdings" pitchFamily="2" charset="2"/>
              </a:rPr>
              <a:t> - ale minimálně  z pohledu pohybové aktivity: léky na vysoký tlak (betablokátory), léky na bolest (proč, jaké, jak často), léky na ředění krve (bezpečnost) – proč?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CF188-BB4F-A64E-8009-3D2A197C1C1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0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Dle okolností – ale někdy má smysl vědět i životní styl nejbližší rodiny, zvláště pak u dětí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CF188-BB4F-A64E-8009-3D2A197C1C1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2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10/11/24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10/11/24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2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2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odbornaskripta.cz/fyzioterapie/vysetrovaci-metody/kap04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.png"/><Relationship Id="rId9" Type="http://schemas.microsoft.com/office/2007/relationships/diagramDrawing" Target="../diagrams/drawing10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60SpND-LkI?feature=oembed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Speci%C3%A1ln%C3%AD:Zdroje_knih/80-7254-720-8" TargetMode="External"/><Relationship Id="rId2" Type="http://schemas.openxmlformats.org/officeDocument/2006/relationships/hyperlink" Target="https://www.wikiskripta.eu/w/Speci%C3%A1ln%C3%AD:Zdroje_knih/80-7013-393-7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9/jsc.0000000000002608" TargetMode="External"/><Relationship Id="rId2" Type="http://schemas.openxmlformats.org/officeDocument/2006/relationships/hyperlink" Target="https://pubmed.ncbi.nlm.nih.gov/28683929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opus.com/record/display.uri?eid=2-s2.0-0002294107&amp;origin=inward&amp;txGid=288289f8dd2a5b3e5ef88beecf5d2d78" TargetMode="External"/><Relationship Id="rId4" Type="http://schemas.openxmlformats.org/officeDocument/2006/relationships/hyperlink" Target="https://www.sciencedirect.com/science/article/pii/S016147540600091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66CCA-0A33-B4E0-0A95-D12D3CE7B6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8AE4C8-1C83-3F07-A2AD-C3F058162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Kineziologický rozbor </a:t>
            </a:r>
          </a:p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23089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CA88C2-C73C-4062-A097-8FBCE309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81C21-E132-4402-B31B-D725C1CE7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85C77-4E84-486A-9AE5-F3635BE98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2" y="822324"/>
            <a:ext cx="5149596" cy="5228279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6341CB-16C9-E5B7-7C6E-D294F1E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465790"/>
            <a:ext cx="3860798" cy="3941345"/>
          </a:xfrm>
        </p:spPr>
        <p:txBody>
          <a:bodyPr>
            <a:normAutofit/>
          </a:bodyPr>
          <a:lstStyle/>
          <a:p>
            <a:r>
              <a:rPr lang="cs-CZ" sz="5100"/>
              <a:t>Rodinná 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34875-9B2D-F3C9-DA88-F1902871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1359090"/>
            <a:ext cx="5132665" cy="4048046"/>
          </a:xfrm>
        </p:spPr>
        <p:txBody>
          <a:bodyPr anchor="ctr">
            <a:normAutofit/>
          </a:bodyPr>
          <a:lstStyle/>
          <a:p>
            <a:r>
              <a:rPr lang="cs-CZ" dirty="0"/>
              <a:t>nemoci, příčiny úmrtí u blízkých pokrevních příbuzných - -&gt;děti, sourozenci, rodiče, prarodiče</a:t>
            </a:r>
          </a:p>
          <a:p>
            <a:r>
              <a:rPr lang="cs-CZ" dirty="0"/>
              <a:t>dědičná onemocnění, kardiovaskulární zátěž, DM, onkologická onemocnění, duševní poruchy,…</a:t>
            </a:r>
          </a:p>
          <a:p>
            <a:r>
              <a:rPr lang="cs-CZ" dirty="0"/>
              <a:t>Výskyt potíží s pohybovým aparátem v rodině (častěji sklon k chronickému průběhu a recidivujícím obtížím)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5C1C3E-5158-47F3-8FD9-14B22C3E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121662"/>
            <a:ext cx="109087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3A570-73E7-E208-A5F3-6B694EB0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a sociální anamnéza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6CED4BCD-9A45-6513-8D94-2B95B4404C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84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3CF19-FC79-6BF7-8E92-10931C93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Sportovní anamnéza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1529DAC-E466-DFFB-C411-3C122C18A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28862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036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E65AF-C3F4-29F0-F09B-FCD866CF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Nutriční anamnéza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85ADF1B-16AE-DDF2-3F44-F0F4AF012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88024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999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DF26B-2F85-9B3D-A38B-47490CD6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Fyziologické funkce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679C84D-C9E5-3E81-0578-1D2C1C033E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52956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4488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3F62E-E6ED-A118-83B4-4A3A0BFB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Nynější onemocnění</a:t>
            </a:r>
            <a:br>
              <a:rPr lang="cs-CZ" dirty="0"/>
            </a:br>
            <a:r>
              <a:rPr lang="cs-CZ" dirty="0"/>
              <a:t>Momentální obtíže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2CE841D-53AC-6F90-0636-8FEC1DCCF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74556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06539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EBE6D-A1A2-68D7-D3AD-1C6ED3DA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Závěr anamnézy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8B9437F-1AD6-7E5E-8E9C-88D0672E77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23215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196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74A06-364B-6C71-BE86-5308181D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 2: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D58D0-D26B-6D05-6FF4-AF26539B6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Vytvořte ve skupině anamnestický dotazník  </a:t>
            </a:r>
          </a:p>
          <a:p>
            <a:r>
              <a:rPr lang="cs-CZ" dirty="0"/>
              <a:t>Představa: potřebuji zjistit anamnestické údaje od větší skupiny lidí a nemám prostor řešit  individuálně.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1, 5 </a:t>
            </a:r>
            <a:r>
              <a:rPr lang="en-US" dirty="0"/>
              <a:t>– </a:t>
            </a:r>
            <a:r>
              <a:rPr lang="en-US" dirty="0" err="1"/>
              <a:t>anamnestický</a:t>
            </a:r>
            <a:r>
              <a:rPr lang="en-US" dirty="0"/>
              <a:t> </a:t>
            </a:r>
            <a:r>
              <a:rPr lang="en-US" dirty="0" err="1"/>
              <a:t>dotazník</a:t>
            </a:r>
            <a:r>
              <a:rPr lang="en-US" dirty="0"/>
              <a:t> - </a:t>
            </a:r>
            <a:r>
              <a:rPr lang="en-US" dirty="0" err="1"/>
              <a:t>děti</a:t>
            </a:r>
            <a:r>
              <a:rPr lang="en-US" dirty="0"/>
              <a:t> </a:t>
            </a:r>
            <a:r>
              <a:rPr lang="en-US" dirty="0" err="1"/>
              <a:t>předškoláci</a:t>
            </a:r>
            <a:r>
              <a:rPr lang="en-US" dirty="0"/>
              <a:t> + 1. </a:t>
            </a:r>
            <a:r>
              <a:rPr lang="en-US" dirty="0" err="1"/>
              <a:t>stupeň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2, 6 </a:t>
            </a:r>
            <a:r>
              <a:rPr lang="en-US" dirty="0"/>
              <a:t>– </a:t>
            </a:r>
            <a:r>
              <a:rPr lang="en-US" dirty="0" err="1"/>
              <a:t>dotazník</a:t>
            </a:r>
            <a:r>
              <a:rPr lang="en-US" dirty="0"/>
              <a:t> – 2. </a:t>
            </a:r>
            <a:r>
              <a:rPr lang="en-US" dirty="0" err="1"/>
              <a:t>stupeň</a:t>
            </a:r>
            <a:r>
              <a:rPr lang="en-US" dirty="0"/>
              <a:t> + gymnasium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3, 7 </a:t>
            </a:r>
            <a:r>
              <a:rPr lang="en-US" dirty="0"/>
              <a:t>– </a:t>
            </a:r>
            <a:r>
              <a:rPr lang="en-US" dirty="0" err="1"/>
              <a:t>dotazník</a:t>
            </a:r>
            <a:r>
              <a:rPr lang="en-US" dirty="0"/>
              <a:t> – </a:t>
            </a:r>
            <a:r>
              <a:rPr lang="en-US" dirty="0" err="1"/>
              <a:t>dospělí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4, 8 </a:t>
            </a:r>
            <a:r>
              <a:rPr lang="en-US" dirty="0"/>
              <a:t>– </a:t>
            </a:r>
            <a:r>
              <a:rPr lang="en-US" dirty="0" err="1"/>
              <a:t>dotazník</a:t>
            </a:r>
            <a:r>
              <a:rPr lang="en-US" dirty="0"/>
              <a:t> – </a:t>
            </a:r>
            <a:r>
              <a:rPr lang="en-US" dirty="0" err="1"/>
              <a:t>senioři</a:t>
            </a:r>
            <a:r>
              <a:rPr lang="en-US" dirty="0"/>
              <a:t> 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43DBCB2-5C96-F4AD-DFEF-8204E857DEB3}"/>
              </a:ext>
            </a:extLst>
          </p:cNvPr>
          <p:cNvSpPr txBox="1"/>
          <p:nvPr/>
        </p:nvSpPr>
        <p:spPr>
          <a:xfrm>
            <a:off x="5120639" y="5110048"/>
            <a:ext cx="664797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u="sng" dirty="0"/>
              <a:t>Po vytvoření: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Krátce odprezentovat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Nahrát do odevzdávárny  (bude otevřená a dostupná všem) </a:t>
            </a:r>
          </a:p>
        </p:txBody>
      </p:sp>
    </p:spTree>
    <p:extLst>
      <p:ext uri="{BB962C8B-B14F-4D97-AF65-F5344CB8AC3E}">
        <p14:creationId xmlns:p14="http://schemas.microsoft.com/office/powerpoint/2010/main" val="1087091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8E0E2-1ADB-3B67-296E-34516D5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Aspekce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349E7-CEC5-67B9-836F-C4934D18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Video: </a:t>
            </a:r>
            <a:r>
              <a:rPr lang="cs-CZ" dirty="0">
                <a:hlinkClick r:id="rId2"/>
              </a:rPr>
              <a:t>http://odbornaskripta.cz/fyzioterapie/vysetrovaci-metody/kap04.html</a:t>
            </a:r>
            <a:endParaRPr lang="cs-CZ" dirty="0"/>
          </a:p>
          <a:p>
            <a:r>
              <a:rPr lang="cs-CZ" b="1" dirty="0"/>
              <a:t>Komplexní  (povšechná aspekce) x Cílená aspekce </a:t>
            </a:r>
          </a:p>
          <a:p>
            <a:r>
              <a:rPr lang="cs-CZ" dirty="0"/>
              <a:t>Kromě podrobnějšího popisu hodnotíme také: </a:t>
            </a:r>
          </a:p>
          <a:p>
            <a:pPr lvl="1"/>
            <a:r>
              <a:rPr lang="cs-CZ" dirty="0"/>
              <a:t>Celkovou konstituci pacienta </a:t>
            </a:r>
          </a:p>
          <a:p>
            <a:pPr lvl="1"/>
            <a:r>
              <a:rPr lang="cs-CZ" dirty="0"/>
              <a:t>Celkovou svalovou kondici s ohledem na konstituci </a:t>
            </a:r>
          </a:p>
          <a:p>
            <a:pPr lvl="1"/>
            <a:r>
              <a:rPr lang="cs-CZ" dirty="0"/>
              <a:t>Celkový pohybový klid či aktivita v klidovém stoji</a:t>
            </a:r>
          </a:p>
          <a:p>
            <a:r>
              <a:rPr lang="cs-CZ" b="1" dirty="0"/>
              <a:t>Vyšetření korigovaného x nekorigovaného stoje </a:t>
            </a:r>
          </a:p>
        </p:txBody>
      </p:sp>
    </p:spTree>
    <p:extLst>
      <p:ext uri="{BB962C8B-B14F-4D97-AF65-F5344CB8AC3E}">
        <p14:creationId xmlns:p14="http://schemas.microsoft.com/office/powerpoint/2010/main" val="294559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EE055-462D-0B7F-414D-C48ED44C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zepředu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D04D4-68A6-A512-EA5D-F5335CDF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765300"/>
            <a:ext cx="11137900" cy="4608068"/>
          </a:xfrm>
        </p:spPr>
        <p:txBody>
          <a:bodyPr>
            <a:normAutofit fontScale="85000" lnSpcReduction="20000"/>
          </a:bodyPr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Hlava – vzpřímené postavení (rotace, úklon), předsun brady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šíje, ramen, klíčních kostí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HK – protrakce ramen, knoflíková ramena (protrakce + vnitřní rotace humeru), natočení loketních jamek, pozice dlaní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Tvar a postavení hrudníku + symetrie (M - prsní bradavky)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Tajle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thorakobrachiální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trojúhleníky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Kontura břišních svalů + postavení pupku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Pánev - postavení, symetrie (může se jevit jako sešikmená, shift pánve)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Kontura a symetrie stehen – trofika svalů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Kolena - postavení (valgozita, varozita) + postavení čéšky (šilhavé, rozbíhavé)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Kontura a symetrie bérců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hlezenních kloubů -  valgozita x varozita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chodidel a prstců - kladívkové prsty,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hallux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valgus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příčná a podélná klenba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486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816C742-0C7B-9762-408C-3DA12FBF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000">
                <a:solidFill>
                  <a:srgbClr val="FFFFFF"/>
                </a:solidFill>
              </a:rPr>
              <a:t>Struktura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7B324-EDA8-F721-AD0D-755E9F4C8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r>
              <a:rPr lang="cs-CZ" dirty="0"/>
              <a:t>Anamnéza = vstupní rozhovor </a:t>
            </a:r>
          </a:p>
          <a:p>
            <a:r>
              <a:rPr lang="cs-CZ" dirty="0"/>
              <a:t>Aspekce = vyšetření pohledem </a:t>
            </a:r>
          </a:p>
          <a:p>
            <a:pPr lvl="1"/>
            <a:r>
              <a:rPr lang="cs-CZ" dirty="0"/>
              <a:t>Vyšetření stoje</a:t>
            </a:r>
          </a:p>
          <a:p>
            <a:pPr lvl="1"/>
            <a:r>
              <a:rPr lang="cs-CZ" dirty="0"/>
              <a:t>Vyšetření chůze </a:t>
            </a:r>
          </a:p>
          <a:p>
            <a:r>
              <a:rPr lang="cs-CZ" dirty="0"/>
              <a:t>Specifické testy </a:t>
            </a:r>
          </a:p>
          <a:p>
            <a:r>
              <a:rPr lang="cs-CZ" b="1" dirty="0"/>
              <a:t>Stanovení závěru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b="1" dirty="0"/>
              <a:t> stanovení plánu</a:t>
            </a:r>
          </a:p>
        </p:txBody>
      </p:sp>
    </p:spTree>
    <p:extLst>
      <p:ext uri="{BB962C8B-B14F-4D97-AF65-F5344CB8AC3E}">
        <p14:creationId xmlns:p14="http://schemas.microsoft.com/office/powerpoint/2010/main" val="313302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73FB-674D-7173-5385-A905EFE0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zboku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17695-C0A5-C69A-5011-6855EF7C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Hlava - předsun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Páteř - zhodnocení křivek (</a:t>
            </a:r>
            <a:r>
              <a:rPr lang="cs-CZ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hyperlordóza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hyperkyfóza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prohloubené křivky, </a:t>
            </a:r>
            <a:r>
              <a:rPr lang="cs-CZ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aplanace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Protrakce ramen, postavení HK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Prominence břišní stěny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pánve - </a:t>
            </a:r>
            <a:r>
              <a:rPr lang="cs-CZ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anteverzní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retroverzní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Kontura a symetrie svaly dolní končetiny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Kolena - postavení (</a:t>
            </a:r>
            <a:r>
              <a:rPr lang="cs-CZ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rekurvace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kolen)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chodidel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231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DEB83-DD38-7029-7B81-CE074D04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zezadu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CA0A1-CF95-7567-C616-E6840DB74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Hlava – rotace, úklon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šíje a ramen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lopatek – symetrie, popis pozice,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scapula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pseudoalata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alata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Tajle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thorakobrachiální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trojúhleníky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Hrudník - postavení, tvar + oblast úponu bránice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Pánev - symetrie, postavení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a tvar hýžďových svalů -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intergluteální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infragluteální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rýha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kolen – valgozita, varozita + rýhy v podkolenní jamce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a kontury svalů lýtka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hlezenních kloubů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patní kosti a chodidla</a:t>
            </a:r>
          </a:p>
        </p:txBody>
      </p:sp>
    </p:spTree>
    <p:extLst>
      <p:ext uri="{BB962C8B-B14F-4D97-AF65-F5344CB8AC3E}">
        <p14:creationId xmlns:p14="http://schemas.microsoft.com/office/powerpoint/2010/main" val="3071536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DA5B49-B5DF-3BF4-7204-0C532C48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6" y="587548"/>
            <a:ext cx="4773168" cy="239411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2D4742-0F10-67A0-81AF-3F61A0B5554A}"/>
              </a:ext>
            </a:extLst>
          </p:cNvPr>
          <p:cNvSpPr txBox="1"/>
          <p:nvPr/>
        </p:nvSpPr>
        <p:spPr>
          <a:xfrm>
            <a:off x="910853" y="3007060"/>
            <a:ext cx="35605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Převzato z: Rozkydal - 04-osove-deformity-dolni-koncetiny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C6BC60-767F-BC2B-DF06-3811CC7C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26" y="3588547"/>
            <a:ext cx="3302000" cy="24765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4CE803F-BECA-CD9C-232E-9992DC4D5836}"/>
              </a:ext>
            </a:extLst>
          </p:cNvPr>
          <p:cNvSpPr txBox="1"/>
          <p:nvPr/>
        </p:nvSpPr>
        <p:spPr>
          <a:xfrm>
            <a:off x="1480500" y="6048999"/>
            <a:ext cx="4020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https://www.bosonozka.cz/zdravi/halux-valgus-co-ho-zpusobuje/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6A87B2-0037-4E09-8281-2F155C464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152" y="1305530"/>
            <a:ext cx="6604941" cy="42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86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E4BE5A8E-0EDB-43B6-9D11-D6987F0B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7" t="38428" r="56692" b="26030"/>
          <a:stretch/>
        </p:blipFill>
        <p:spPr>
          <a:xfrm>
            <a:off x="6559833" y="795494"/>
            <a:ext cx="3444240" cy="42528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490BE3-C267-4D4A-B86C-D58B70571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40817" r="48417" b="30963"/>
          <a:stretch/>
        </p:blipFill>
        <p:spPr>
          <a:xfrm>
            <a:off x="1044033" y="1475375"/>
            <a:ext cx="4480560" cy="28931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9A313D9-1FD5-45EE-A0F4-F7E1CDE0C978}"/>
              </a:ext>
            </a:extLst>
          </p:cNvPr>
          <p:cNvSpPr txBox="1"/>
          <p:nvPr/>
        </p:nvSpPr>
        <p:spPr>
          <a:xfrm>
            <a:off x="1178503" y="6238240"/>
            <a:ext cx="400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Převzato z: Materiály ke kurzu DNS A</a:t>
            </a:r>
          </a:p>
        </p:txBody>
      </p:sp>
    </p:spTree>
    <p:extLst>
      <p:ext uri="{BB962C8B-B14F-4D97-AF65-F5344CB8AC3E}">
        <p14:creationId xmlns:p14="http://schemas.microsoft.com/office/powerpoint/2010/main" val="422419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4D3602-299A-4826-9842-B163ACEA2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4914" y="1403350"/>
            <a:ext cx="2687206" cy="40513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E5CC29D-4BA4-4747-B267-CB6E3FF2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2427764"/>
            <a:ext cx="5474682" cy="312751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9E6D283-BBFD-4657-8E1D-EE669212E9E8}"/>
              </a:ext>
            </a:extLst>
          </p:cNvPr>
          <p:cNvSpPr txBox="1"/>
          <p:nvPr/>
        </p:nvSpPr>
        <p:spPr>
          <a:xfrm>
            <a:off x="7219636" y="5454650"/>
            <a:ext cx="3908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https://fyzio-petra.cz/rozpoznat-u-svych-deti-vadne-drzeni-tela/</a:t>
            </a:r>
          </a:p>
        </p:txBody>
      </p:sp>
    </p:spTree>
    <p:extLst>
      <p:ext uri="{BB962C8B-B14F-4D97-AF65-F5344CB8AC3E}">
        <p14:creationId xmlns:p14="http://schemas.microsoft.com/office/powerpoint/2010/main" val="4180686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1BBF0-CC5C-44CA-8E3B-D67F6535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 aspekce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0047BA-4C9D-4E9E-B397-6C43335E6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60" y="2538266"/>
            <a:ext cx="4147611" cy="1204498"/>
          </a:xfrm>
        </p:spPr>
        <p:txBody>
          <a:bodyPr/>
          <a:lstStyle/>
          <a:p>
            <a:r>
              <a:rPr lang="cs-CZ" dirty="0"/>
              <a:t>Záznam – grafické znázornění s poznámkami </a:t>
            </a:r>
          </a:p>
          <a:p>
            <a:r>
              <a:rPr lang="cs-CZ" dirty="0"/>
              <a:t>Zápis odchylek od normy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AD1965-6F13-49E7-A04F-5CB34AB4550C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0" t="60054" r="6200" b="3547"/>
          <a:stretch/>
        </p:blipFill>
        <p:spPr bwMode="auto">
          <a:xfrm>
            <a:off x="5620871" y="1904439"/>
            <a:ext cx="5215740" cy="4075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104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126BA11-7C8B-48DA-A044-E0358982D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248" t="26667" r="32762" b="16601"/>
          <a:stretch/>
        </p:blipFill>
        <p:spPr>
          <a:xfrm>
            <a:off x="3115235" y="646954"/>
            <a:ext cx="5961529" cy="55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2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E2A06BA-FC9C-4F3A-922F-E5B639B93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11" t="35425" r="32599" b="4444"/>
          <a:stretch/>
        </p:blipFill>
        <p:spPr>
          <a:xfrm>
            <a:off x="1272989" y="995560"/>
            <a:ext cx="4168588" cy="48668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86D9A4-B6DF-4A13-B02A-898F0CD0D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35" t="28888" r="38154" b="26144"/>
          <a:stretch/>
        </p:blipFill>
        <p:spPr>
          <a:xfrm>
            <a:off x="6096000" y="1129444"/>
            <a:ext cx="3863789" cy="45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44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F6D448F-5FDC-F0A1-6785-5AE2B4FC93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14" b="5514"/>
          <a:stretch>
            <a:fillRect/>
          </a:stretch>
        </p:blipFill>
        <p:spPr>
          <a:xfrm>
            <a:off x="0" y="329184"/>
            <a:ext cx="8303740" cy="685800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433CEA5-3F7A-3C79-D204-13B64071F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8040" y="5496560"/>
            <a:ext cx="3200400" cy="1361440"/>
          </a:xfrm>
        </p:spPr>
        <p:txBody>
          <a:bodyPr/>
          <a:lstStyle/>
          <a:p>
            <a:pPr algn="l"/>
            <a:r>
              <a:rPr lang="cs-CZ" dirty="0"/>
              <a:t>Převzato z: BP - </a:t>
            </a:r>
            <a:r>
              <a:rPr lang="cs-CZ" b="0" i="0" dirty="0">
                <a:effectLst/>
                <a:latin typeface="Arial" panose="020B0604020202020204" pitchFamily="34" charset="0"/>
              </a:rPr>
              <a:t>Diagnostika a korekce svalových </a:t>
            </a:r>
          </a:p>
          <a:p>
            <a:pPr algn="l"/>
            <a:r>
              <a:rPr lang="cs-CZ" b="0" i="0" dirty="0">
                <a:effectLst/>
                <a:latin typeface="Arial" panose="020B0604020202020204" pitchFamily="34" charset="0"/>
              </a:rPr>
              <a:t>dysbalancí u silničního cyklisty</a:t>
            </a:r>
          </a:p>
          <a:p>
            <a:r>
              <a:rPr lang="cs-CZ" dirty="0"/>
              <a:t>Hoffmanová, 2006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447DE3E-43F1-1466-E6DD-125834491F08}"/>
              </a:ext>
            </a:extLst>
          </p:cNvPr>
          <p:cNvSpPr/>
          <p:nvPr/>
        </p:nvSpPr>
        <p:spPr>
          <a:xfrm>
            <a:off x="1085849" y="190499"/>
            <a:ext cx="533401" cy="885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6A7C902-E073-7B8F-8D61-10E25B8F44B9}"/>
              </a:ext>
            </a:extLst>
          </p:cNvPr>
          <p:cNvSpPr/>
          <p:nvPr/>
        </p:nvSpPr>
        <p:spPr>
          <a:xfrm>
            <a:off x="3770869" y="104774"/>
            <a:ext cx="381001" cy="885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950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F9BAB4F-4CB0-3CB0-F85D-F50156381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8" t="22592" r="10834" b="19074"/>
          <a:stretch/>
        </p:blipFill>
        <p:spPr>
          <a:xfrm>
            <a:off x="1498600" y="177800"/>
            <a:ext cx="9194800" cy="616247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9DE4E8-52A2-3BC2-A951-A720E835467C}"/>
              </a:ext>
            </a:extLst>
          </p:cNvPr>
          <p:cNvSpPr txBox="1"/>
          <p:nvPr/>
        </p:nvSpPr>
        <p:spPr>
          <a:xfrm>
            <a:off x="996842" y="6495534"/>
            <a:ext cx="1039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Převzato z: BP – Možnost fyzioterapie u idiopatické skoliózy v období adolescence, Holečková 2022</a:t>
            </a:r>
          </a:p>
        </p:txBody>
      </p:sp>
    </p:spTree>
    <p:extLst>
      <p:ext uri="{BB962C8B-B14F-4D97-AF65-F5344CB8AC3E}">
        <p14:creationId xmlns:p14="http://schemas.microsoft.com/office/powerpoint/2010/main" val="334388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6AD65-133C-792B-DFA2-1B6A6F9C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 1: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BCEAEF-C083-6B26-92AB-C6DAD5CC7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Ve skupině si podle zadaného čísla připravte konkrétní část anamnézy: </a:t>
            </a:r>
          </a:p>
          <a:p>
            <a:r>
              <a:rPr lang="cs-CZ" sz="2800" dirty="0"/>
              <a:t>8 skupin – rozpočítat se 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Co do této části patří? </a:t>
            </a:r>
          </a:p>
          <a:p>
            <a:r>
              <a:rPr lang="cs-CZ" sz="2800" b="1" dirty="0"/>
              <a:t>Proč to tam patří? </a:t>
            </a:r>
          </a:p>
          <a:p>
            <a:r>
              <a:rPr lang="cs-CZ" sz="2800" b="1" dirty="0"/>
              <a:t>Jak se na to budeme klienta ptát?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D97FA0-E4F7-551A-9CAD-2EF7FE777E5A}"/>
              </a:ext>
            </a:extLst>
          </p:cNvPr>
          <p:cNvSpPr txBox="1"/>
          <p:nvPr/>
        </p:nvSpPr>
        <p:spPr>
          <a:xfrm>
            <a:off x="6489700" y="3429000"/>
            <a:ext cx="5500608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Rozdělení do skupiny </a:t>
            </a:r>
          </a:p>
          <a:p>
            <a:pPr marL="342900" indent="-342900">
              <a:buAutoNum type="arabicParenR"/>
            </a:pPr>
            <a:r>
              <a:rPr lang="cs-CZ" dirty="0"/>
              <a:t>5-10 minut práce ve skupině </a:t>
            </a:r>
          </a:p>
          <a:p>
            <a:pPr marL="342900" indent="-342900">
              <a:buAutoNum type="arabicParenR"/>
            </a:pPr>
            <a:r>
              <a:rPr lang="cs-CZ" dirty="0"/>
              <a:t>Práce – hromadně - na co jste ve skupině přišli?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36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A38F4E-908E-7DD9-EDD0-F6E1344A6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5" t="36481" r="19584" b="15741"/>
          <a:stretch/>
        </p:blipFill>
        <p:spPr>
          <a:xfrm>
            <a:off x="1409700" y="520700"/>
            <a:ext cx="8534400" cy="558851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D271D0-D8F5-A43E-F0C6-1B37C83BE257}"/>
              </a:ext>
            </a:extLst>
          </p:cNvPr>
          <p:cNvSpPr txBox="1"/>
          <p:nvPr/>
        </p:nvSpPr>
        <p:spPr>
          <a:xfrm>
            <a:off x="889000" y="6152634"/>
            <a:ext cx="1041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Převzato z: Chytilová, 2018 -Vztah technického provedení forehandu a nejčastějších potíží v tenise 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50AA436-6137-3955-846A-71EAD91883C7}"/>
              </a:ext>
            </a:extLst>
          </p:cNvPr>
          <p:cNvSpPr/>
          <p:nvPr/>
        </p:nvSpPr>
        <p:spPr>
          <a:xfrm>
            <a:off x="8743949" y="927099"/>
            <a:ext cx="400051" cy="609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B1F3E5A-EEA8-78BA-9039-9B33F4A8FA0F}"/>
              </a:ext>
            </a:extLst>
          </p:cNvPr>
          <p:cNvSpPr/>
          <p:nvPr/>
        </p:nvSpPr>
        <p:spPr>
          <a:xfrm>
            <a:off x="6608762" y="927099"/>
            <a:ext cx="241300" cy="609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E6A5844-AB48-4C02-7BF5-D7195F5C6452}"/>
              </a:ext>
            </a:extLst>
          </p:cNvPr>
          <p:cNvSpPr/>
          <p:nvPr/>
        </p:nvSpPr>
        <p:spPr>
          <a:xfrm>
            <a:off x="4956175" y="927099"/>
            <a:ext cx="241300" cy="609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298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03862D-8F13-31B5-A2AD-94308CC3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17" t="26296" r="11979" b="16297"/>
          <a:stretch/>
        </p:blipFill>
        <p:spPr>
          <a:xfrm>
            <a:off x="1677547" y="336034"/>
            <a:ext cx="8836906" cy="59944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BEC07E-224B-2704-65BC-C869C96F643F}"/>
              </a:ext>
            </a:extLst>
          </p:cNvPr>
          <p:cNvSpPr txBox="1"/>
          <p:nvPr/>
        </p:nvSpPr>
        <p:spPr>
          <a:xfrm>
            <a:off x="889000" y="6152634"/>
            <a:ext cx="1041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Převzato z: Chytilová, 2018 -Vztah technického provedení forehandu a nejčastějších potíží v tenise 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DA245DA-58E3-607F-0B9B-28D4F4429D17}"/>
              </a:ext>
            </a:extLst>
          </p:cNvPr>
          <p:cNvSpPr/>
          <p:nvPr/>
        </p:nvSpPr>
        <p:spPr>
          <a:xfrm>
            <a:off x="6659562" y="673100"/>
            <a:ext cx="241300" cy="609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B144EE5-649C-08EE-40B7-1349464B3EFA}"/>
              </a:ext>
            </a:extLst>
          </p:cNvPr>
          <p:cNvSpPr/>
          <p:nvPr/>
        </p:nvSpPr>
        <p:spPr>
          <a:xfrm>
            <a:off x="8466357" y="888999"/>
            <a:ext cx="241300" cy="609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6B93A442-F72C-AE34-D8DA-BAD157EB8147}"/>
              </a:ext>
            </a:extLst>
          </p:cNvPr>
          <p:cNvSpPr/>
          <p:nvPr/>
        </p:nvSpPr>
        <p:spPr>
          <a:xfrm>
            <a:off x="9281069" y="888998"/>
            <a:ext cx="430269" cy="609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317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sval, Hruď, boky&#10;&#10;Popis byl vytvořen automaticky">
            <a:extLst>
              <a:ext uri="{FF2B5EF4-FFF2-40B4-BE49-F238E27FC236}">
                <a16:creationId xmlns:a16="http://schemas.microsoft.com/office/drawing/2014/main" id="{A2AAA75C-ADD6-A184-B3ED-4A966CC1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68" y="801792"/>
            <a:ext cx="3936999" cy="52493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nábytek, interiér, podlaha, židle&#10;&#10;Popis byl vytvořen automaticky">
            <a:extLst>
              <a:ext uri="{FF2B5EF4-FFF2-40B4-BE49-F238E27FC236}">
                <a16:creationId xmlns:a16="http://schemas.microsoft.com/office/drawing/2014/main" id="{F3D8BA52-F64C-22B5-D449-3244366E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90" y="1624106"/>
            <a:ext cx="4806271" cy="36047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6092E9-BB1B-77BE-917E-43B39E412A21}"/>
              </a:ext>
            </a:extLst>
          </p:cNvPr>
          <p:cNvSpPr txBox="1"/>
          <p:nvPr/>
        </p:nvSpPr>
        <p:spPr>
          <a:xfrm>
            <a:off x="9861452" y="6488668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Zdroj</a:t>
            </a:r>
            <a:r>
              <a:rPr lang="en-US" dirty="0"/>
              <a:t>: </a:t>
            </a:r>
            <a:r>
              <a:rPr lang="en-US" dirty="0" err="1"/>
              <a:t>vlastní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722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D8C7FC-EF2C-4D14-A453-B724138F4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5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4D474-CDDC-4B67-9802-49E1D61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Obrázek 4" descr="Obsah obrázku osoba, tele, boty, kloub&#10;&#10;Popis byl vytvořen automaticky">
            <a:extLst>
              <a:ext uri="{FF2B5EF4-FFF2-40B4-BE49-F238E27FC236}">
                <a16:creationId xmlns:a16="http://schemas.microsoft.com/office/drawing/2014/main" id="{9F0A88FF-B384-B406-1292-C92607FFD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6260"/>
          <a:stretch/>
        </p:blipFill>
        <p:spPr>
          <a:xfrm>
            <a:off x="643467" y="643467"/>
            <a:ext cx="5372097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533E23-646B-417C-A0E8-F420DD290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Hruď, rameno, osoba, krk&#10;&#10;Popis byl vytvořen automaticky">
            <a:extLst>
              <a:ext uri="{FF2B5EF4-FFF2-40B4-BE49-F238E27FC236}">
                <a16:creationId xmlns:a16="http://schemas.microsoft.com/office/drawing/2014/main" id="{C9DD3A6A-264D-2FA2-F871-7084D60CA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16" b="18577"/>
          <a:stretch/>
        </p:blipFill>
        <p:spPr>
          <a:xfrm>
            <a:off x="6176432" y="643467"/>
            <a:ext cx="5372097" cy="55710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E72E01-03C4-CC4D-7E4E-CBA5D198F941}"/>
              </a:ext>
            </a:extLst>
          </p:cNvPr>
          <p:cNvSpPr txBox="1"/>
          <p:nvPr/>
        </p:nvSpPr>
        <p:spPr>
          <a:xfrm>
            <a:off x="9835104" y="6433303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Zdroj</a:t>
            </a:r>
            <a:r>
              <a:rPr lang="en-US" dirty="0"/>
              <a:t>: </a:t>
            </a:r>
            <a:r>
              <a:rPr lang="en-US" dirty="0" err="1"/>
              <a:t>vlastní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76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7E904-9BF5-A07F-CBA3-89F79EA6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olovnicí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DE56D2-92C5-2435-22BC-CA368BEE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74" y="1753108"/>
            <a:ext cx="11084052" cy="47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Vyšetření olovnicí zezadu</a:t>
            </a:r>
          </a:p>
          <a:p>
            <a:r>
              <a:rPr lang="cs-CZ" dirty="0"/>
              <a:t>Hodnotíme osové postavení páteře. Olovnice spuštěná ze záhlaví se v ideálním případě dotýká vrcholu hrudní kyfózy, prochází </a:t>
            </a:r>
            <a:r>
              <a:rPr lang="cs-CZ" dirty="0" err="1"/>
              <a:t>intergluteální</a:t>
            </a:r>
            <a:r>
              <a:rPr lang="cs-CZ" dirty="0"/>
              <a:t> rýhou a dopadá mezi paty. Neprochází-li olovnice </a:t>
            </a:r>
            <a:r>
              <a:rPr lang="cs-CZ" dirty="0" err="1"/>
              <a:t>intergluteální</a:t>
            </a:r>
            <a:r>
              <a:rPr lang="cs-CZ" dirty="0"/>
              <a:t> rýhou, skoliotickou odchylku označujeme jako dekompenzaci vpravo či vlevo.</a:t>
            </a:r>
          </a:p>
          <a:p>
            <a:pPr marL="0" indent="0">
              <a:buNone/>
            </a:pPr>
            <a:r>
              <a:rPr lang="cs-CZ" dirty="0"/>
              <a:t>Měřením zpředu se hodnotí:</a:t>
            </a:r>
          </a:p>
          <a:p>
            <a:r>
              <a:rPr lang="cs-CZ" dirty="0"/>
              <a:t>osové postavení trupu. Olovnice spuštěná od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xiphoideus</a:t>
            </a:r>
            <a:r>
              <a:rPr lang="cs-CZ" dirty="0"/>
              <a:t> se kryje s pupkem, břicho se maximálně dotýká olovnice (neprominuje). Olovnice má dopadat mezi špičky nohou.</a:t>
            </a:r>
          </a:p>
          <a:p>
            <a:pPr marL="0" indent="0">
              <a:buNone/>
            </a:pPr>
            <a:r>
              <a:rPr lang="cs-CZ" dirty="0"/>
              <a:t>Měřením z boku se hodnotí:</a:t>
            </a:r>
          </a:p>
          <a:p>
            <a:r>
              <a:rPr lang="cs-CZ" dirty="0"/>
              <a:t>osové postavení těla. Olovnice je spuštěná od prodloužení zevního zvukovodu. Má procházet středem ramenního a kyčelního kloubu a dopadat 1–2 cm před zevní kotník. V této poloze se měří i hloubka zakřivení páteře. Fyziologická hloubka krční lordózy u dospělého jedince je nejvýše do 2,5 cm, u bederní lordózy do 4 cm. </a:t>
            </a:r>
          </a:p>
        </p:txBody>
      </p:sp>
    </p:spTree>
    <p:extLst>
      <p:ext uri="{BB962C8B-B14F-4D97-AF65-F5344CB8AC3E}">
        <p14:creationId xmlns:p14="http://schemas.microsoft.com/office/powerpoint/2010/main" val="121175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A69CD-6F11-3BB7-2045-2AF976190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268468"/>
            <a:ext cx="10058400" cy="1104900"/>
          </a:xfrm>
        </p:spPr>
        <p:txBody>
          <a:bodyPr/>
          <a:lstStyle/>
          <a:p>
            <a:r>
              <a:rPr lang="cs-CZ" dirty="0"/>
              <a:t>Hodnocení postavení páteře podle olovnice-kompenzovaná a dekompenzovaná skolióza (Haladová, Nechvátalová 1997)</a:t>
            </a:r>
          </a:p>
          <a:p>
            <a:r>
              <a:rPr lang="cs-CZ" dirty="0"/>
              <a:t>Hodnocení postavy z boku (Haladová, Nechvátalová 1997)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CD000A-5640-9A84-9A3D-6D212A77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4" y="1059080"/>
            <a:ext cx="5159375" cy="38318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8E1A92-DF1B-8B22-EF17-FEEB9919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059080"/>
            <a:ext cx="1447800" cy="41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23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. 2 Hodnocení držení těla dle Kleina, Thomase a Mayera (Haladová, Nechvátalová, 1997)">
            <a:extLst>
              <a:ext uri="{FF2B5EF4-FFF2-40B4-BE49-F238E27FC236}">
                <a16:creationId xmlns:a16="http://schemas.microsoft.com/office/drawing/2014/main" id="{A049063C-9911-23BA-B3E5-539F0BBD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433324"/>
            <a:ext cx="5899858" cy="50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FC10A9A-9E2E-374D-857A-DDE742CE041D}"/>
              </a:ext>
            </a:extLst>
          </p:cNvPr>
          <p:cNvSpPr txBox="1"/>
          <p:nvPr/>
        </p:nvSpPr>
        <p:spPr>
          <a:xfrm>
            <a:off x="223911" y="5806520"/>
            <a:ext cx="6098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u="none" strike="noStrike" dirty="0">
                <a:solidFill>
                  <a:srgbClr val="777777"/>
                </a:solidFill>
                <a:effectLst/>
                <a:latin typeface="Verdana" panose="020B0604030504040204" pitchFamily="34" charset="0"/>
              </a:rPr>
              <a:t>Hodnocení držení těla dle Kleina, Thomase a Mayera (Haladová, Nechvátalová, 1997)</a:t>
            </a:r>
            <a:endParaRPr lang="en-US" sz="1100" dirty="0"/>
          </a:p>
        </p:txBody>
      </p:sp>
      <p:pic>
        <p:nvPicPr>
          <p:cNvPr id="1028" name="Picture 4" descr="Obr. 3 Hodnocení posturálního stereotypu dle Mathiase (Haladová, Nechvátalová 1997)">
            <a:extLst>
              <a:ext uri="{FF2B5EF4-FFF2-40B4-BE49-F238E27FC236}">
                <a16:creationId xmlns:a16="http://schemas.microsoft.com/office/drawing/2014/main" id="{3517105A-BF8F-24C4-06CF-4BBF5E9B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50" y="1162103"/>
            <a:ext cx="4282928" cy="35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ABCB2F-B343-DDD2-FF28-519484D4EC15}"/>
              </a:ext>
            </a:extLst>
          </p:cNvPr>
          <p:cNvSpPr txBox="1"/>
          <p:nvPr/>
        </p:nvSpPr>
        <p:spPr>
          <a:xfrm>
            <a:off x="6346898" y="580652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u="none" strike="noStrike" dirty="0">
                <a:solidFill>
                  <a:srgbClr val="777777"/>
                </a:solidFill>
                <a:effectLst/>
                <a:latin typeface="Verdana" panose="020B0604030504040204" pitchFamily="34" charset="0"/>
              </a:rPr>
              <a:t>Hodnocení posturálního stereotypu dle Mathiase (Haladová, Nechvátalová 1997)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72682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DD6E5E-3122-0337-7C0C-0D6B6993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24" y="304828"/>
            <a:ext cx="7772400" cy="60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25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9C6304F-AD76-8A2C-9428-BCAC1233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000">
                <a:solidFill>
                  <a:srgbClr val="FFFFFF"/>
                </a:solidFill>
              </a:rPr>
              <a:t>Diskuze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CDED4B-F391-13CD-418B-7771629E2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r>
              <a:rPr lang="cs-CZ" dirty="0"/>
              <a:t>Rozdělení následujících témat: (1-4) </a:t>
            </a:r>
          </a:p>
          <a:p>
            <a:r>
              <a:rPr lang="cs-CZ" dirty="0"/>
              <a:t>1) Ideální </a:t>
            </a:r>
            <a:r>
              <a:rPr lang="cs-CZ" dirty="0" err="1"/>
              <a:t>postura</a:t>
            </a:r>
            <a:r>
              <a:rPr lang="cs-CZ" dirty="0"/>
              <a:t> existuje a jsme schopni ji definovat.</a:t>
            </a:r>
          </a:p>
          <a:p>
            <a:r>
              <a:rPr lang="cs-CZ" dirty="0"/>
              <a:t>2) Ideální </a:t>
            </a:r>
            <a:r>
              <a:rPr lang="cs-CZ" dirty="0" err="1"/>
              <a:t>postura</a:t>
            </a:r>
            <a:r>
              <a:rPr lang="cs-CZ" dirty="0"/>
              <a:t> neexistuje a nedá se definovat.</a:t>
            </a:r>
          </a:p>
          <a:p>
            <a:endParaRPr lang="cs-CZ" dirty="0"/>
          </a:p>
          <a:p>
            <a:r>
              <a:rPr lang="cs-CZ" dirty="0"/>
              <a:t>3) Neoptimální </a:t>
            </a:r>
            <a:r>
              <a:rPr lang="cs-CZ" dirty="0" err="1"/>
              <a:t>postura</a:t>
            </a:r>
            <a:r>
              <a:rPr lang="cs-CZ" dirty="0"/>
              <a:t> je spojena s probíhající nebo hrozící bolestí pohybového aparátu. </a:t>
            </a:r>
          </a:p>
          <a:p>
            <a:r>
              <a:rPr lang="cs-CZ" dirty="0"/>
              <a:t>4) Neoptimální </a:t>
            </a:r>
            <a:r>
              <a:rPr lang="cs-CZ" dirty="0" err="1"/>
              <a:t>postura</a:t>
            </a:r>
            <a:r>
              <a:rPr lang="cs-CZ" dirty="0"/>
              <a:t> není spojena s probíhající nebo hrozící bolestí pohybového aparátu.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0B4F7A-3983-91A8-995E-F1F716F30889}"/>
              </a:ext>
            </a:extLst>
          </p:cNvPr>
          <p:cNvSpPr txBox="1"/>
          <p:nvPr/>
        </p:nvSpPr>
        <p:spPr>
          <a:xfrm>
            <a:off x="1630463" y="5963209"/>
            <a:ext cx="893107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Skupiny – cílem je obhájit daný názor – najít relevantní zdroje – úvodní slovo a následná (slušná diskuze s protistranou </a:t>
            </a:r>
          </a:p>
        </p:txBody>
      </p:sp>
    </p:spTree>
    <p:extLst>
      <p:ext uri="{BB962C8B-B14F-4D97-AF65-F5344CB8AC3E}">
        <p14:creationId xmlns:p14="http://schemas.microsoft.com/office/powerpoint/2010/main" val="2750523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6DCC4-987C-862B-E371-0D67C72A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faktory mohou </a:t>
            </a:r>
            <a:r>
              <a:rPr lang="cs-CZ" dirty="0" err="1"/>
              <a:t>posturu</a:t>
            </a:r>
            <a:r>
              <a:rPr lang="cs-CZ" dirty="0"/>
              <a:t>/ diagnostiku pohybu ovlivnit?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32F8C3-7965-84D1-34A9-DAC585021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84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9D615-8B5C-41BE-92C4-4F2586E9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Rozdělení</a:t>
            </a:r>
            <a:r>
              <a:rPr lang="en-US" dirty="0"/>
              <a:t>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9A5A50-1EC5-2A4A-A24D-26C924376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u="sng" dirty="0" err="1"/>
              <a:t>Skupiny</a:t>
            </a:r>
            <a:r>
              <a:rPr lang="en-US" b="1" u="sng" dirty="0"/>
              <a:t>: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1, 5 </a:t>
            </a:r>
            <a:r>
              <a:rPr lang="en-US" dirty="0"/>
              <a:t>–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údaje</a:t>
            </a:r>
            <a:r>
              <a:rPr lang="en-US" dirty="0"/>
              <a:t>, </a:t>
            </a:r>
            <a:r>
              <a:rPr lang="en-US" dirty="0" err="1"/>
              <a:t>osobní</a:t>
            </a:r>
            <a:r>
              <a:rPr lang="en-US" dirty="0"/>
              <a:t> a </a:t>
            </a:r>
            <a:r>
              <a:rPr lang="en-US" dirty="0" err="1"/>
              <a:t>rodinná</a:t>
            </a:r>
            <a:r>
              <a:rPr lang="en-US" dirty="0"/>
              <a:t> </a:t>
            </a:r>
            <a:r>
              <a:rPr lang="en-US" dirty="0" err="1"/>
              <a:t>anamnéza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2, 6 </a:t>
            </a:r>
            <a:r>
              <a:rPr lang="en-US" dirty="0"/>
              <a:t>– </a:t>
            </a:r>
            <a:r>
              <a:rPr lang="en-US" dirty="0" err="1"/>
              <a:t>pracovní</a:t>
            </a:r>
            <a:r>
              <a:rPr lang="en-US" dirty="0"/>
              <a:t> a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anamnéza</a:t>
            </a:r>
            <a:r>
              <a:rPr lang="en-US" dirty="0"/>
              <a:t>, </a:t>
            </a:r>
            <a:r>
              <a:rPr lang="en-US" dirty="0" err="1"/>
              <a:t>fyziologické</a:t>
            </a:r>
            <a:r>
              <a:rPr lang="en-US" dirty="0"/>
              <a:t> </a:t>
            </a:r>
            <a:r>
              <a:rPr lang="en-US" dirty="0" err="1"/>
              <a:t>funkce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3, 7 </a:t>
            </a:r>
            <a:r>
              <a:rPr lang="en-US" dirty="0"/>
              <a:t>– </a:t>
            </a:r>
            <a:r>
              <a:rPr lang="en-US" dirty="0" err="1"/>
              <a:t>sportovní</a:t>
            </a:r>
            <a:r>
              <a:rPr lang="en-US" dirty="0"/>
              <a:t> a </a:t>
            </a:r>
            <a:r>
              <a:rPr lang="en-US" dirty="0" err="1"/>
              <a:t>nutriční</a:t>
            </a:r>
            <a:r>
              <a:rPr lang="en-US" dirty="0"/>
              <a:t> </a:t>
            </a:r>
            <a:r>
              <a:rPr lang="en-US" dirty="0" err="1"/>
              <a:t>anamnéza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4, 8 </a:t>
            </a:r>
            <a:r>
              <a:rPr lang="en-US" dirty="0"/>
              <a:t>– </a:t>
            </a:r>
            <a:r>
              <a:rPr lang="en-US" dirty="0" err="1"/>
              <a:t>nynější</a:t>
            </a:r>
            <a:r>
              <a:rPr lang="en-US" dirty="0"/>
              <a:t> </a:t>
            </a:r>
            <a:r>
              <a:rPr lang="en-US" dirty="0" err="1"/>
              <a:t>onemocnění</a:t>
            </a:r>
            <a:r>
              <a:rPr lang="en-US" dirty="0"/>
              <a:t>, </a:t>
            </a:r>
            <a:r>
              <a:rPr lang="en-US" dirty="0" err="1"/>
              <a:t>momentální</a:t>
            </a:r>
            <a:r>
              <a:rPr lang="en-US" dirty="0"/>
              <a:t> </a:t>
            </a:r>
            <a:r>
              <a:rPr lang="en-US" dirty="0" err="1"/>
              <a:t>obtíže</a:t>
            </a:r>
            <a:r>
              <a:rPr lang="en-US" dirty="0"/>
              <a:t>, </a:t>
            </a:r>
            <a:r>
              <a:rPr lang="en-US" dirty="0" err="1"/>
              <a:t>cíl</a:t>
            </a:r>
            <a:r>
              <a:rPr lang="en-US" dirty="0"/>
              <a:t> </a:t>
            </a:r>
            <a:r>
              <a:rPr lang="en-US" dirty="0" err="1"/>
              <a:t>klienta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C89EDC-7E50-E5D8-555B-142BD3AE02D1}"/>
              </a:ext>
            </a:extLst>
          </p:cNvPr>
          <p:cNvSpPr txBox="1"/>
          <p:nvPr/>
        </p:nvSpPr>
        <p:spPr>
          <a:xfrm>
            <a:off x="6788404" y="685800"/>
            <a:ext cx="5035296" cy="120032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2400" dirty="0"/>
              <a:t>Co do této části patří? </a:t>
            </a:r>
          </a:p>
          <a:p>
            <a:r>
              <a:rPr lang="cs-CZ" sz="2400" dirty="0"/>
              <a:t>Proč to tam patří? </a:t>
            </a:r>
          </a:p>
          <a:p>
            <a:r>
              <a:rPr lang="cs-CZ" sz="2400" dirty="0"/>
              <a:t>Jak se na to budeme klienta ptát? </a:t>
            </a:r>
          </a:p>
        </p:txBody>
      </p:sp>
    </p:spTree>
    <p:extLst>
      <p:ext uri="{BB962C8B-B14F-4D97-AF65-F5344CB8AC3E}">
        <p14:creationId xmlns:p14="http://schemas.microsoft.com/office/powerpoint/2010/main" val="327324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6DCC4-987C-862B-E371-0D67C72A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faktory mohou </a:t>
            </a:r>
            <a:r>
              <a:rPr lang="cs-CZ" dirty="0" err="1"/>
              <a:t>posturu</a:t>
            </a:r>
            <a:r>
              <a:rPr lang="cs-CZ" dirty="0"/>
              <a:t>/ diagnostiku pohybu ovlivnit?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DCD9C7-F68C-918A-CEFB-3036D0611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Vnější: </a:t>
            </a:r>
          </a:p>
          <a:p>
            <a:pPr lvl="1"/>
            <a:r>
              <a:rPr lang="cs-CZ" dirty="0"/>
              <a:t>Sociální </a:t>
            </a:r>
          </a:p>
          <a:p>
            <a:pPr lvl="1"/>
            <a:r>
              <a:rPr lang="cs-CZ" b="1" dirty="0"/>
              <a:t>Pracovní </a:t>
            </a:r>
          </a:p>
          <a:p>
            <a:pPr lvl="1"/>
            <a:r>
              <a:rPr lang="cs-CZ" b="1" dirty="0"/>
              <a:t>Pohybová aktivita, sport </a:t>
            </a:r>
          </a:p>
          <a:p>
            <a:pPr lvl="1"/>
            <a:endParaRPr lang="cs-CZ" dirty="0"/>
          </a:p>
          <a:p>
            <a:r>
              <a:rPr lang="cs-CZ" dirty="0"/>
              <a:t>Vnitřní: </a:t>
            </a:r>
          </a:p>
          <a:p>
            <a:pPr lvl="1"/>
            <a:r>
              <a:rPr lang="cs-CZ" b="1" dirty="0"/>
              <a:t>Psychologické </a:t>
            </a:r>
          </a:p>
          <a:p>
            <a:pPr lvl="1"/>
            <a:r>
              <a:rPr lang="cs-CZ" b="1" dirty="0"/>
              <a:t>Biomechanické / </a:t>
            </a:r>
            <a:r>
              <a:rPr lang="cs-CZ" b="1" dirty="0" err="1"/>
              <a:t>antropomotorické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Fyziologické </a:t>
            </a:r>
          </a:p>
        </p:txBody>
      </p:sp>
    </p:spTree>
    <p:extLst>
      <p:ext uri="{BB962C8B-B14F-4D97-AF65-F5344CB8AC3E}">
        <p14:creationId xmlns:p14="http://schemas.microsoft.com/office/powerpoint/2010/main" val="205074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6DCC4-987C-862B-E371-0D67C72A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faktory mohou </a:t>
            </a:r>
            <a:r>
              <a:rPr lang="cs-CZ" dirty="0" err="1"/>
              <a:t>posturu</a:t>
            </a:r>
            <a:r>
              <a:rPr lang="cs-CZ" dirty="0"/>
              <a:t>/ diagnostiku pohybu ovlivnit?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DCD9C7-F68C-918A-CEFB-3036D0611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Vnější: </a:t>
            </a:r>
          </a:p>
          <a:p>
            <a:pPr lvl="1"/>
            <a:r>
              <a:rPr lang="cs-CZ" dirty="0"/>
              <a:t>Sociální, kulturní vlivy</a:t>
            </a:r>
          </a:p>
          <a:p>
            <a:pPr lvl="1"/>
            <a:r>
              <a:rPr lang="cs-CZ" b="1" dirty="0"/>
              <a:t>Pracovní </a:t>
            </a:r>
          </a:p>
          <a:p>
            <a:pPr lvl="1"/>
            <a:r>
              <a:rPr lang="cs-CZ" b="1" dirty="0"/>
              <a:t>Pohybová aktivita, sport </a:t>
            </a:r>
          </a:p>
          <a:p>
            <a:pPr lvl="1"/>
            <a:endParaRPr lang="cs-CZ" dirty="0"/>
          </a:p>
          <a:p>
            <a:r>
              <a:rPr lang="cs-CZ" dirty="0"/>
              <a:t>Vnitřní: </a:t>
            </a:r>
          </a:p>
          <a:p>
            <a:pPr lvl="1"/>
            <a:r>
              <a:rPr lang="cs-CZ" b="1" dirty="0"/>
              <a:t>Psychologické </a:t>
            </a:r>
          </a:p>
          <a:p>
            <a:pPr lvl="1"/>
            <a:r>
              <a:rPr lang="cs-CZ" b="1" dirty="0"/>
              <a:t>Biomechanické / </a:t>
            </a:r>
            <a:r>
              <a:rPr lang="cs-CZ" b="1" dirty="0" err="1"/>
              <a:t>antropomotorické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Fyziologické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BD4E30-74A8-D214-1AA2-8E8EA50B43DB}"/>
              </a:ext>
            </a:extLst>
          </p:cNvPr>
          <p:cNvSpPr txBox="1"/>
          <p:nvPr/>
        </p:nvSpPr>
        <p:spPr>
          <a:xfrm>
            <a:off x="6289193" y="3429000"/>
            <a:ext cx="559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Časová proměnlivost výsledků </a:t>
            </a:r>
          </a:p>
          <a:p>
            <a:r>
              <a:rPr lang="cs-CZ" dirty="0"/>
              <a:t>Stoj jako kvazi statická pozice a jeho proměnlivost  </a:t>
            </a:r>
          </a:p>
        </p:txBody>
      </p:sp>
    </p:spTree>
    <p:extLst>
      <p:ext uri="{BB962C8B-B14F-4D97-AF65-F5344CB8AC3E}">
        <p14:creationId xmlns:p14="http://schemas.microsoft.com/office/powerpoint/2010/main" val="3560551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8079AA3-999A-C86D-9C47-92063FF5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9" y="2118616"/>
            <a:ext cx="7992325" cy="47393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E3EFFFD-E827-A163-7159-BC19FFDC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971"/>
          <a:stretch/>
        </p:blipFill>
        <p:spPr>
          <a:xfrm>
            <a:off x="5801092" y="0"/>
            <a:ext cx="6390908" cy="24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61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26B48D-AC72-41D7-89A1-250CD6B3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000"/>
              <a:t>Co se jeví jako efektivní?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DB7DCE9-251E-8BA3-943A-F5847504BA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153180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93972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60385F-51C8-A2C3-96E2-EB11786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Chůze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538A6-3A2F-8026-0668-C7A48323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4556252" cy="3851787"/>
          </a:xfrm>
        </p:spPr>
        <p:txBody>
          <a:bodyPr>
            <a:normAutofit/>
          </a:bodyPr>
          <a:lstStyle/>
          <a:p>
            <a:r>
              <a:rPr lang="cs-CZ" dirty="0"/>
              <a:t>Symetrie kroku, délka kroku</a:t>
            </a:r>
          </a:p>
          <a:p>
            <a:r>
              <a:rPr lang="cs-CZ" dirty="0"/>
              <a:t>Tempo</a:t>
            </a:r>
          </a:p>
          <a:p>
            <a:r>
              <a:rPr lang="cs-CZ" dirty="0"/>
              <a:t>Souhyb horních končetin </a:t>
            </a:r>
          </a:p>
          <a:p>
            <a:r>
              <a:rPr lang="cs-CZ" dirty="0" err="1"/>
              <a:t>Kontrarotace</a:t>
            </a:r>
            <a:r>
              <a:rPr lang="cs-CZ" dirty="0"/>
              <a:t> trupu – fixační bod </a:t>
            </a:r>
          </a:p>
          <a:p>
            <a:r>
              <a:rPr lang="cs-CZ" dirty="0"/>
              <a:t>Pohyb pánve </a:t>
            </a:r>
          </a:p>
          <a:p>
            <a:r>
              <a:rPr lang="cs-CZ" dirty="0"/>
              <a:t>Dopad, odraz</a:t>
            </a:r>
          </a:p>
          <a:p>
            <a:r>
              <a:rPr lang="cs-CZ" dirty="0"/>
              <a:t>Hodnocení poslechem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FF19921-9B83-BDE2-AF0A-9F2E42240A02}"/>
              </a:ext>
            </a:extLst>
          </p:cNvPr>
          <p:cNvSpPr txBox="1"/>
          <p:nvPr/>
        </p:nvSpPr>
        <p:spPr>
          <a:xfrm>
            <a:off x="5827170" y="3014345"/>
            <a:ext cx="5294982" cy="1724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Ideální: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videonahrávka s možností zpomalení záznamu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Objektivní: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přístrojové analýzy chůze (dokážeme rozpracovat jednotlivé fáze kroku)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6B5A31-2BD4-490C-B1E1-5BAAB0491EA7}"/>
              </a:ext>
            </a:extLst>
          </p:cNvPr>
          <p:cNvSpPr txBox="1"/>
          <p:nvPr/>
        </p:nvSpPr>
        <p:spPr>
          <a:xfrm>
            <a:off x="1541929" y="5889812"/>
            <a:ext cx="861508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Modifikace chůze: https://www.youtube.com/watch?v=a60SpND-LkI</a:t>
            </a:r>
          </a:p>
        </p:txBody>
      </p:sp>
    </p:spTree>
    <p:extLst>
      <p:ext uri="{BB962C8B-B14F-4D97-AF65-F5344CB8AC3E}">
        <p14:creationId xmlns:p14="http://schemas.microsoft.com/office/powerpoint/2010/main" val="4071253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AC370-5247-52F7-D59D-8209B8C5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édium 3" descr="Vyšetření chůze">
            <a:hlinkClick r:id="" action="ppaction://media"/>
            <a:extLst>
              <a:ext uri="{FF2B5EF4-FFF2-40B4-BE49-F238E27FC236}">
                <a16:creationId xmlns:a16="http://schemas.microsoft.com/office/drawing/2014/main" id="{9435B47C-3036-ED96-4850-FBCFB6028A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5245" y="484632"/>
            <a:ext cx="10066907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0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B93E4-9C9E-6D90-3DB4-25EC09BD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sz="3700" dirty="0"/>
              <a:t>Stoj na 1 DK</a:t>
            </a:r>
            <a:br>
              <a:rPr lang="cs-CZ" sz="3700" dirty="0"/>
            </a:br>
            <a:r>
              <a:rPr lang="cs-CZ" sz="3700" dirty="0"/>
              <a:t>= </a:t>
            </a:r>
            <a:r>
              <a:rPr lang="cs-CZ" sz="3700" dirty="0" err="1"/>
              <a:t>Trendelenburg</a:t>
            </a:r>
            <a:r>
              <a:rPr lang="cs-CZ" sz="3700" dirty="0"/>
              <a:t> – </a:t>
            </a:r>
            <a:r>
              <a:rPr lang="cs-CZ" sz="3700" dirty="0" err="1"/>
              <a:t>Duchennův</a:t>
            </a:r>
            <a:r>
              <a:rPr lang="cs-CZ" sz="3700" dirty="0"/>
              <a:t> příznak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D7FC83-75CF-003D-29BB-7F63E89F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73168" cy="4050792"/>
          </a:xfrm>
        </p:spPr>
        <p:txBody>
          <a:bodyPr>
            <a:normAutofit/>
          </a:bodyPr>
          <a:lstStyle/>
          <a:p>
            <a:r>
              <a:rPr lang="cs-CZ" dirty="0" err="1"/>
              <a:t>Trendelenburgova</a:t>
            </a:r>
            <a:r>
              <a:rPr lang="cs-CZ" dirty="0"/>
              <a:t> zkouška </a:t>
            </a:r>
          </a:p>
          <a:p>
            <a:pPr lvl="1"/>
            <a:r>
              <a:rPr lang="cs-CZ" dirty="0"/>
              <a:t>informuje o stabilizaci pánve pomocí abduktorů kyčelního kloubu stojné dolní končetiny. Zkouška je pozitivní, pokud pánev poklesne na straně pokrčené (zvednuté) DK. </a:t>
            </a:r>
          </a:p>
          <a:p>
            <a:r>
              <a:rPr lang="cs-CZ" dirty="0"/>
              <a:t>Pozitivní </a:t>
            </a:r>
            <a:r>
              <a:rPr lang="cs-CZ" dirty="0" err="1"/>
              <a:t>Duchennův</a:t>
            </a:r>
            <a:r>
              <a:rPr lang="cs-CZ" dirty="0"/>
              <a:t> příznak</a:t>
            </a:r>
          </a:p>
          <a:p>
            <a:pPr lvl="1"/>
            <a:r>
              <a:rPr lang="cs-CZ" dirty="0"/>
              <a:t> výrazný kompenzační úklon na kontralaterální stranu testované DK) Postup: stoj na 1 DKK, flexe 90st. v kolenním i kyčelním kloubu </a:t>
            </a:r>
          </a:p>
        </p:txBody>
      </p:sp>
      <p:pic>
        <p:nvPicPr>
          <p:cNvPr id="4" name="Obrázek 3" descr="Obsah obrázku perokresba&#10;&#10;Popis byl vytvořen automaticky">
            <a:extLst>
              <a:ext uri="{FF2B5EF4-FFF2-40B4-BE49-F238E27FC236}">
                <a16:creationId xmlns:a16="http://schemas.microsoft.com/office/drawing/2014/main" id="{077C0EC2-DB0C-DCCB-8249-5B4D9D89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734" y="2193036"/>
            <a:ext cx="4013860" cy="398068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004A256-19BB-4CA5-C84B-0030FC09336E}"/>
              </a:ext>
            </a:extLst>
          </p:cNvPr>
          <p:cNvSpPr txBox="1"/>
          <p:nvPr/>
        </p:nvSpPr>
        <p:spPr>
          <a:xfrm>
            <a:off x="5905856" y="59480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Pozitivní </a:t>
            </a:r>
            <a:r>
              <a:rPr lang="cs-CZ" dirty="0" err="1"/>
              <a:t>Trendelenburg</a:t>
            </a:r>
            <a:r>
              <a:rPr lang="cs-CZ" dirty="0"/>
              <a:t> – </a:t>
            </a:r>
            <a:r>
              <a:rPr lang="cs-CZ" dirty="0" err="1"/>
              <a:t>Duchenova</a:t>
            </a:r>
            <a:r>
              <a:rPr lang="cs-CZ" dirty="0"/>
              <a:t> zkouška (Haladová, Nechvátalová 1997)</a:t>
            </a:r>
          </a:p>
        </p:txBody>
      </p:sp>
    </p:spTree>
    <p:extLst>
      <p:ext uri="{BB962C8B-B14F-4D97-AF65-F5344CB8AC3E}">
        <p14:creationId xmlns:p14="http://schemas.microsoft.com/office/powerpoint/2010/main" val="3911682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04873-342B-B00F-F52D-00BBD21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BF40F-2C7F-AB27-BC7F-CF0EC8E9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4071112" cy="4201011"/>
          </a:xfrm>
        </p:spPr>
        <p:txBody>
          <a:bodyPr/>
          <a:lstStyle/>
          <a:p>
            <a:r>
              <a:rPr lang="cs-CZ" dirty="0" err="1"/>
              <a:t>Podoskop</a:t>
            </a:r>
            <a:r>
              <a:rPr lang="cs-CZ" dirty="0"/>
              <a:t> / </a:t>
            </a:r>
            <a:r>
              <a:rPr lang="cs-CZ" dirty="0" err="1"/>
              <a:t>PodoCam</a:t>
            </a:r>
            <a:endParaRPr lang="cs-CZ" dirty="0"/>
          </a:p>
          <a:p>
            <a:r>
              <a:rPr lang="cs-CZ" dirty="0" err="1"/>
              <a:t>Plantogram</a:t>
            </a:r>
            <a:endParaRPr lang="cs-CZ" dirty="0"/>
          </a:p>
          <a:p>
            <a:r>
              <a:rPr lang="cs-CZ" dirty="0"/>
              <a:t>Dynamická </a:t>
            </a:r>
            <a:r>
              <a:rPr lang="cs-CZ" dirty="0" err="1"/>
              <a:t>plantografie</a:t>
            </a:r>
            <a:r>
              <a:rPr lang="cs-CZ" dirty="0"/>
              <a:t> – </a:t>
            </a:r>
            <a:r>
              <a:rPr lang="cs-CZ" dirty="0" err="1"/>
              <a:t>Emed</a:t>
            </a:r>
            <a:r>
              <a:rPr lang="cs-CZ" dirty="0"/>
              <a:t>, </a:t>
            </a:r>
            <a:r>
              <a:rPr lang="cs-CZ" dirty="0" err="1"/>
              <a:t>Footscan</a:t>
            </a:r>
            <a:r>
              <a:rPr lang="cs-CZ" dirty="0"/>
              <a:t>, </a:t>
            </a:r>
            <a:r>
              <a:rPr lang="cs-CZ" dirty="0" err="1"/>
              <a:t>Zebris</a:t>
            </a:r>
            <a:r>
              <a:rPr lang="cs-CZ" dirty="0"/>
              <a:t>, </a:t>
            </a:r>
            <a:r>
              <a:rPr lang="cs-CZ" dirty="0" err="1"/>
              <a:t>Pedar</a:t>
            </a:r>
            <a:r>
              <a:rPr lang="cs-CZ" dirty="0"/>
              <a:t> </a:t>
            </a:r>
          </a:p>
          <a:p>
            <a:r>
              <a:rPr lang="cs-CZ" dirty="0"/>
              <a:t>Kinematická analýza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6A97E4-16C6-56E6-53D3-81584C70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179" y="3429000"/>
            <a:ext cx="3276600" cy="24488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78CA11-D6F2-A40E-E931-F4ACFFCF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741" y="1733639"/>
            <a:ext cx="3395663" cy="25512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2CD6C5-ED9D-CEF1-E2AF-476B96E0722D}"/>
              </a:ext>
            </a:extLst>
          </p:cNvPr>
          <p:cNvSpPr txBox="1"/>
          <p:nvPr/>
        </p:nvSpPr>
        <p:spPr>
          <a:xfrm>
            <a:off x="4887179" y="590525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https://www.spektrumzdravi.cz/zdravi-a-krasa/vysetreni-plochonozi-na-podoskopu-1</a:t>
            </a:r>
          </a:p>
        </p:txBody>
      </p:sp>
    </p:spTree>
    <p:extLst>
      <p:ext uri="{BB962C8B-B14F-4D97-AF65-F5344CB8AC3E}">
        <p14:creationId xmlns:p14="http://schemas.microsoft.com/office/powerpoint/2010/main" val="3461681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BA9E1-A18E-B628-29DC-B164936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791C591-D2F4-431A-4707-76AE4581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5027" y="1881187"/>
            <a:ext cx="3667125" cy="38576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CCB26C-E85E-88F2-95AC-2F4C7ED35EE1}"/>
              </a:ext>
            </a:extLst>
          </p:cNvPr>
          <p:cNvSpPr txBox="1"/>
          <p:nvPr/>
        </p:nvSpPr>
        <p:spPr>
          <a:xfrm>
            <a:off x="7750302" y="5819370"/>
            <a:ext cx="3371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https://www.researchgate.net/publication/281316720_The_impact_of_obesity_on_foot_morphology_in_women_aged_48_years_or_older/figures?lo=1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0DCF5-8558-5905-3A0B-270EA533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16072"/>
          <a:stretch/>
        </p:blipFill>
        <p:spPr>
          <a:xfrm>
            <a:off x="421322" y="1153234"/>
            <a:ext cx="3855593" cy="27667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0F6A19-A368-74D2-5DFE-F982EFAFDD51}"/>
              </a:ext>
            </a:extLst>
          </p:cNvPr>
          <p:cNvSpPr txBox="1"/>
          <p:nvPr/>
        </p:nvSpPr>
        <p:spPr>
          <a:xfrm>
            <a:off x="398715" y="3719961"/>
            <a:ext cx="4400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https://www.sanomed.cz/bauerfeind-pedoprint-plantograf-diagnostika-nohy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694D97E-DAC2-ACE9-475A-14C28F19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411" y="3937518"/>
            <a:ext cx="4079565" cy="254972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579B9E-C796-2BFC-9FE4-D6485FBF8842}"/>
              </a:ext>
            </a:extLst>
          </p:cNvPr>
          <p:cNvSpPr txBox="1"/>
          <p:nvPr/>
        </p:nvSpPr>
        <p:spPr>
          <a:xfrm>
            <a:off x="2828925" y="650474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https://ortomedicum.pl/plantograf-element-komputerowego-badania-stop/</a:t>
            </a:r>
          </a:p>
        </p:txBody>
      </p:sp>
    </p:spTree>
    <p:extLst>
      <p:ext uri="{BB962C8B-B14F-4D97-AF65-F5344CB8AC3E}">
        <p14:creationId xmlns:p14="http://schemas.microsoft.com/office/powerpoint/2010/main" val="480952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C8108-0C1A-D0CF-A478-AE6C484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3CBA94-6A3D-73B7-7400-9605F0D6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7" y="1995488"/>
            <a:ext cx="2990850" cy="19240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B59C75-CF48-F79C-2D7E-F0764642F8DB}"/>
              </a:ext>
            </a:extLst>
          </p:cNvPr>
          <p:cNvSpPr txBox="1"/>
          <p:nvPr/>
        </p:nvSpPr>
        <p:spPr>
          <a:xfrm>
            <a:off x="344600" y="3993060"/>
            <a:ext cx="38385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https://www.fsps.muni.cz/diagnostikavykonu/okruhy/emed/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89BDD-C4D4-DCEE-65A5-F36D7CB7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46" y="1502430"/>
            <a:ext cx="3779202" cy="358174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97FFD8-60EF-12F5-EA82-7BBC62BDD0D4}"/>
              </a:ext>
            </a:extLst>
          </p:cNvPr>
          <p:cNvSpPr txBox="1"/>
          <p:nvPr/>
        </p:nvSpPr>
        <p:spPr>
          <a:xfrm>
            <a:off x="8001000" y="5084170"/>
            <a:ext cx="4191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https://docplayer.cz/107218429-Fyzioterapeuticke-postupy-u-pacientu-po-urazech-hlezenniho-kloubu-physioterapist-s-procedures-in-patients-after-ankle-injuries.html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2CFDC6-9B52-4AD0-8C0A-4EAA046F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288" y="1778777"/>
            <a:ext cx="3321424" cy="44285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2BC92-F40C-4709-9CF4-239A58EE63E7}"/>
              </a:ext>
            </a:extLst>
          </p:cNvPr>
          <p:cNvSpPr txBox="1"/>
          <p:nvPr/>
        </p:nvSpPr>
        <p:spPr>
          <a:xfrm>
            <a:off x="4183175" y="6207342"/>
            <a:ext cx="3971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http://www.biomechanikapohybu.upol.cz/net/index.php/dynamicka-plantografie/o-metod/62-plantografie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1D251-4CBF-48E5-B7F2-26BEE5FD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87" y="4465203"/>
            <a:ext cx="2201325" cy="20605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5B08B4-3255-4952-8317-60446DEA5ECF}"/>
              </a:ext>
            </a:extLst>
          </p:cNvPr>
          <p:cNvSpPr txBox="1"/>
          <p:nvPr/>
        </p:nvSpPr>
        <p:spPr>
          <a:xfrm>
            <a:off x="183234" y="6417107"/>
            <a:ext cx="3838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https://www.fsps.muni.cz/emuni/data/reader/book-36/05.html</a:t>
            </a:r>
          </a:p>
        </p:txBody>
      </p:sp>
    </p:spTree>
    <p:extLst>
      <p:ext uri="{BB962C8B-B14F-4D97-AF65-F5344CB8AC3E}">
        <p14:creationId xmlns:p14="http://schemas.microsoft.com/office/powerpoint/2010/main" val="231439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5209C4-209B-9A12-FED3-27E21674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Anamnéza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1508B17-AE94-DF17-85AB-36EE7B208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40682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6156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4A516-A3A8-23C9-4EB5-A8E0C1CB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696B0C-05F7-1488-B3A0-C59AA95E9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000" y="2093976"/>
            <a:ext cx="4167378" cy="33672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EA43E9-A3E5-2397-EFFB-E115F74DD67C}"/>
              </a:ext>
            </a:extLst>
          </p:cNvPr>
          <p:cNvSpPr txBox="1"/>
          <p:nvPr/>
        </p:nvSpPr>
        <p:spPr>
          <a:xfrm>
            <a:off x="6659493" y="5461217"/>
            <a:ext cx="4468755" cy="408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http://www.novelelectronics.de/novelcontent/home-novel/47-products-systems-novel-emed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38A660-E789-4B8F-B2E9-964F404E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2093976"/>
            <a:ext cx="4468755" cy="335309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E31936-5A68-4BBB-8944-A79B15BAD3AF}"/>
              </a:ext>
            </a:extLst>
          </p:cNvPr>
          <p:cNvSpPr txBox="1"/>
          <p:nvPr/>
        </p:nvSpPr>
        <p:spPr>
          <a:xfrm>
            <a:off x="1063752" y="5461217"/>
            <a:ext cx="4536141" cy="408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https://is.muni.cz/el/1451/jaro2014/bk2053/um/lidska_noha/pages/dynamicka-plantografie.html</a:t>
            </a:r>
          </a:p>
        </p:txBody>
      </p:sp>
    </p:spTree>
    <p:extLst>
      <p:ext uri="{BB962C8B-B14F-4D97-AF65-F5344CB8AC3E}">
        <p14:creationId xmlns:p14="http://schemas.microsoft.com/office/powerpoint/2010/main" val="3390996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F45F2-2D4D-4551-B131-6EC0787F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4092EF-836F-4080-88B3-B1A382B6E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102787" cy="401045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Tlak</a:t>
            </a:r>
          </a:p>
          <a:p>
            <a:r>
              <a:rPr lang="cs-CZ" dirty="0"/>
              <a:t>COP</a:t>
            </a:r>
          </a:p>
          <a:p>
            <a:r>
              <a:rPr lang="cs-CZ" dirty="0"/>
              <a:t>Celková síla </a:t>
            </a:r>
          </a:p>
          <a:p>
            <a:r>
              <a:rPr lang="cs-CZ" dirty="0"/>
              <a:t>% času v jednotlivých fázích kroku </a:t>
            </a:r>
            <a:r>
              <a:rPr lang="cs-CZ" sz="1500" dirty="0"/>
              <a:t>– </a:t>
            </a:r>
            <a:r>
              <a:rPr lang="cs-CZ" sz="1500" dirty="0" err="1"/>
              <a:t>heel</a:t>
            </a:r>
            <a:r>
              <a:rPr lang="cs-CZ" sz="1500" dirty="0"/>
              <a:t> strike, </a:t>
            </a:r>
            <a:r>
              <a:rPr lang="cs-CZ" sz="1500" dirty="0" err="1"/>
              <a:t>mid</a:t>
            </a:r>
            <a:r>
              <a:rPr lang="cs-CZ" sz="1500" dirty="0"/>
              <a:t> </a:t>
            </a:r>
            <a:r>
              <a:rPr lang="cs-CZ" sz="1500" dirty="0" err="1"/>
              <a:t>stand</a:t>
            </a:r>
            <a:r>
              <a:rPr lang="cs-CZ" sz="1500" dirty="0"/>
              <a:t>, </a:t>
            </a:r>
            <a:r>
              <a:rPr lang="cs-CZ" sz="1500" dirty="0" err="1"/>
              <a:t>foot</a:t>
            </a:r>
            <a:r>
              <a:rPr lang="cs-CZ" sz="1500" dirty="0"/>
              <a:t> </a:t>
            </a:r>
            <a:r>
              <a:rPr lang="cs-CZ" sz="1500" dirty="0" err="1"/>
              <a:t>flat</a:t>
            </a:r>
            <a:r>
              <a:rPr lang="cs-CZ" sz="1500" dirty="0"/>
              <a:t>, </a:t>
            </a:r>
            <a:r>
              <a:rPr lang="cs-CZ" sz="1500" dirty="0" err="1"/>
              <a:t>propulsion</a:t>
            </a:r>
            <a:endParaRPr lang="cs-CZ" sz="1500" dirty="0"/>
          </a:p>
          <a:p>
            <a:r>
              <a:rPr lang="cs-CZ" dirty="0"/>
              <a:t>% </a:t>
            </a:r>
            <a:r>
              <a:rPr lang="cs-CZ" dirty="0" err="1"/>
              <a:t>contact</a:t>
            </a:r>
            <a:r>
              <a:rPr lang="cs-CZ" dirty="0"/>
              <a:t> - % času na určitou oblast chodidla </a:t>
            </a:r>
          </a:p>
          <a:p>
            <a:r>
              <a:rPr lang="cs-CZ" dirty="0"/>
              <a:t>Síla </a:t>
            </a:r>
          </a:p>
          <a:p>
            <a:r>
              <a:rPr lang="cs-CZ" dirty="0"/>
              <a:t>Kontaktní plocha</a:t>
            </a:r>
          </a:p>
          <a:p>
            <a:r>
              <a:rPr lang="cs-CZ" dirty="0"/>
              <a:t>Rozměry a délky </a:t>
            </a:r>
          </a:p>
          <a:p>
            <a:r>
              <a:rPr lang="cs-CZ" dirty="0"/>
              <a:t>Osa chodidla </a:t>
            </a:r>
          </a:p>
          <a:p>
            <a:r>
              <a:rPr lang="cs-CZ" dirty="0"/>
              <a:t>Úhel chodidla</a:t>
            </a:r>
          </a:p>
          <a:p>
            <a:r>
              <a:rPr lang="cs-CZ" dirty="0" err="1"/>
              <a:t>Foot</a:t>
            </a:r>
            <a:r>
              <a:rPr lang="cs-CZ" dirty="0"/>
              <a:t> arch index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53B61F-0B1B-4C05-AE48-1B9D1B2C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60" y="1827147"/>
            <a:ext cx="5667064" cy="43047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BDFD28-C27D-4565-A009-3C81577C1061}"/>
              </a:ext>
            </a:extLst>
          </p:cNvPr>
          <p:cNvSpPr txBox="1"/>
          <p:nvPr/>
        </p:nvSpPr>
        <p:spPr>
          <a:xfrm>
            <a:off x="6547106" y="6131859"/>
            <a:ext cx="4266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http://www.novelelectronics.de/novelcontent/home-novel/47-products-systems-novel-emed</a:t>
            </a:r>
          </a:p>
        </p:txBody>
      </p:sp>
    </p:spTree>
    <p:extLst>
      <p:ext uri="{BB962C8B-B14F-4D97-AF65-F5344CB8AC3E}">
        <p14:creationId xmlns:p14="http://schemas.microsoft.com/office/powerpoint/2010/main" val="657013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45936-D8E9-46C2-B437-BD357505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FD7BAB5-F86E-40E2-BDF0-E661F1E9A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424" y="2528045"/>
            <a:ext cx="2794803" cy="30965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989B82-1951-4AF1-98C5-B35B3A7AA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5" t="33072" r="32190" b="28104"/>
          <a:stretch/>
        </p:blipFill>
        <p:spPr>
          <a:xfrm>
            <a:off x="3749319" y="2590798"/>
            <a:ext cx="3492092" cy="26625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64B2A1-C8BD-4E7F-A76D-B7753208F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5" t="48758" r="32190" b="20000"/>
          <a:stretch/>
        </p:blipFill>
        <p:spPr>
          <a:xfrm>
            <a:off x="7420452" y="2590799"/>
            <a:ext cx="4339542" cy="266251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0E0FA32-4A2C-485F-B14F-68E0C63D12CD}"/>
              </a:ext>
            </a:extLst>
          </p:cNvPr>
          <p:cNvSpPr txBox="1"/>
          <p:nvPr/>
        </p:nvSpPr>
        <p:spPr>
          <a:xfrm>
            <a:off x="528918" y="5798290"/>
            <a:ext cx="2794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http://www.biomechanikapohybu.upol.cz/net/index.php/poloka-menu-2/o-metod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0911CA-901F-4D5A-86CD-BEBAD615BB12}"/>
              </a:ext>
            </a:extLst>
          </p:cNvPr>
          <p:cNvSpPr txBox="1"/>
          <p:nvPr/>
        </p:nvSpPr>
        <p:spPr>
          <a:xfrm>
            <a:off x="3830143" y="5248139"/>
            <a:ext cx="783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Převzato z: Diplomová práce – Hlavoňová 2020 -Vliv ročního nošení </a:t>
            </a:r>
            <a:r>
              <a:rPr lang="cs-CZ" sz="1000" dirty="0" err="1"/>
              <a:t>barefoot</a:t>
            </a:r>
            <a:r>
              <a:rPr lang="cs-CZ" sz="1000" dirty="0"/>
              <a:t> obuvi na kinematické a kinetické parametry dolních</a:t>
            </a:r>
          </a:p>
          <a:p>
            <a:r>
              <a:rPr lang="cs-CZ" sz="1000" dirty="0"/>
              <a:t>končetin při chůzi</a:t>
            </a:r>
          </a:p>
        </p:txBody>
      </p:sp>
    </p:spTree>
    <p:extLst>
      <p:ext uri="{BB962C8B-B14F-4D97-AF65-F5344CB8AC3E}">
        <p14:creationId xmlns:p14="http://schemas.microsoft.com/office/powerpoint/2010/main" val="2680292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0B637-0FB1-6E8D-6A68-8FA872F1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81D74-6977-B321-7269-A37CE18A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kineziologického hlediska křižovatka pro generalizaci funkčních poruch pohybového systému </a:t>
            </a:r>
          </a:p>
          <a:p>
            <a:r>
              <a:rPr lang="cs-CZ" dirty="0"/>
              <a:t>Ovlivňuje statiku a částečně i dynamiku páteře </a:t>
            </a:r>
          </a:p>
          <a:p>
            <a:r>
              <a:rPr lang="cs-CZ" dirty="0"/>
              <a:t>Palpační vyšetření pánve </a:t>
            </a:r>
          </a:p>
          <a:p>
            <a:pPr lvl="1"/>
            <a:r>
              <a:rPr lang="cs-CZ" dirty="0"/>
              <a:t>Palpace </a:t>
            </a:r>
            <a:r>
              <a:rPr lang="cs-CZ" dirty="0" err="1"/>
              <a:t>krist</a:t>
            </a:r>
            <a:r>
              <a:rPr lang="cs-CZ" dirty="0"/>
              <a:t> (kraniální okraj </a:t>
            </a:r>
            <a:r>
              <a:rPr lang="cs-CZ" dirty="0" err="1"/>
              <a:t>cristae</a:t>
            </a:r>
            <a:r>
              <a:rPr lang="cs-CZ" dirty="0"/>
              <a:t> </a:t>
            </a:r>
            <a:r>
              <a:rPr lang="cs-CZ" dirty="0" err="1"/>
              <a:t>iliacae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Palpace spin – horní spiny – zepředu a zezadu </a:t>
            </a:r>
          </a:p>
          <a:p>
            <a:pPr lvl="2"/>
            <a:r>
              <a:rPr lang="cs-CZ" dirty="0"/>
              <a:t>Spina </a:t>
            </a:r>
            <a:r>
              <a:rPr lang="cs-CZ" dirty="0" err="1"/>
              <a:t>iliaca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superior – SIPS  </a:t>
            </a:r>
          </a:p>
          <a:p>
            <a:pPr lvl="2"/>
            <a:r>
              <a:rPr lang="cs-CZ" dirty="0"/>
              <a:t>Spina </a:t>
            </a:r>
            <a:r>
              <a:rPr lang="cs-CZ" dirty="0" err="1"/>
              <a:t>iliaca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superior – SIAS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2E6024-9921-4226-B91E-0E96F580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528" y="3099816"/>
            <a:ext cx="3722624" cy="209397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34B86B-F56A-4406-8223-2B93052DA94A}"/>
              </a:ext>
            </a:extLst>
          </p:cNvPr>
          <p:cNvSpPr txBox="1"/>
          <p:nvPr/>
        </p:nvSpPr>
        <p:spPr>
          <a:xfrm>
            <a:off x="7399528" y="5221224"/>
            <a:ext cx="33259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https://www.youtube.com/watch?v=Wl5HT1S3tYo</a:t>
            </a:r>
          </a:p>
        </p:txBody>
      </p:sp>
    </p:spTree>
    <p:extLst>
      <p:ext uri="{BB962C8B-B14F-4D97-AF65-F5344CB8AC3E}">
        <p14:creationId xmlns:p14="http://schemas.microsoft.com/office/powerpoint/2010/main" val="1514784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034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9B4D07-AEA9-4FE3-B018-717D8631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/>
              <a:t>Pánev - vyšetření</a:t>
            </a:r>
          </a:p>
        </p:txBody>
      </p:sp>
      <p:pic>
        <p:nvPicPr>
          <p:cNvPr id="1030" name="Picture 6" descr="Téma: Fyzioterapie u skolióz">
            <a:extLst>
              <a:ext uri="{FF2B5EF4-FFF2-40B4-BE49-F238E27FC236}">
                <a16:creationId xmlns:a16="http://schemas.microsoft.com/office/drawing/2014/main" id="{3D5797BF-64E9-75D0-5289-8135053E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041966"/>
            <a:ext cx="6882269" cy="47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31B3E9-5EE6-4922-AE08-734B65E3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cs-CZ" sz="1600"/>
              <a:t>Aspekce </a:t>
            </a:r>
          </a:p>
          <a:p>
            <a:pPr lvl="1"/>
            <a:r>
              <a:rPr lang="cs-CZ" sz="1600"/>
              <a:t>Michaelisova routa </a:t>
            </a:r>
          </a:p>
          <a:p>
            <a:pPr lvl="1"/>
            <a:r>
              <a:rPr lang="cs-CZ" sz="1600"/>
              <a:t>Th-B trojúhelníky a tajle </a:t>
            </a:r>
          </a:p>
          <a:p>
            <a:pPr lvl="1"/>
            <a:r>
              <a:rPr lang="cs-CZ" sz="1600"/>
              <a:t>Vertikální osa sakra – intergluteální ráha </a:t>
            </a:r>
          </a:p>
          <a:p>
            <a:pPr lvl="1"/>
            <a:r>
              <a:rPr lang="cs-CZ" sz="1600"/>
              <a:t>Spiny a cristy </a:t>
            </a:r>
          </a:p>
          <a:p>
            <a:r>
              <a:rPr lang="cs-CZ" sz="1600"/>
              <a:t>Palpace </a:t>
            </a:r>
          </a:p>
          <a:p>
            <a:pPr lvl="1"/>
            <a:r>
              <a:rPr lang="cs-CZ" sz="1600"/>
              <a:t>Sagitální rovina: anteverze x retroverze </a:t>
            </a:r>
          </a:p>
          <a:p>
            <a:pPr lvl="1"/>
            <a:r>
              <a:rPr lang="cs-CZ" sz="1600"/>
              <a:t>Transverzální rovina: rotace pánve </a:t>
            </a:r>
          </a:p>
          <a:p>
            <a:pPr lvl="1"/>
            <a:r>
              <a:rPr lang="cs-CZ" sz="1600"/>
              <a:t>Šikmá pánev – shift pánve </a:t>
            </a:r>
          </a:p>
          <a:p>
            <a:pPr lvl="1"/>
            <a:r>
              <a:rPr lang="cs-CZ" sz="1600"/>
              <a:t>Torze pánve </a:t>
            </a:r>
          </a:p>
        </p:txBody>
      </p:sp>
      <p:grpSp>
        <p:nvGrpSpPr>
          <p:cNvPr id="1033" name="Group 1036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0CAB22-4A11-0480-5669-E8C67731B238}"/>
              </a:ext>
            </a:extLst>
          </p:cNvPr>
          <p:cNvSpPr txBox="1"/>
          <p:nvPr/>
        </p:nvSpPr>
        <p:spPr>
          <a:xfrm>
            <a:off x="1025961" y="5741313"/>
            <a:ext cx="6098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dspace.cuni.cz</a:t>
            </a:r>
            <a:r>
              <a:rPr lang="cs-CZ" sz="1100" dirty="0"/>
              <a:t>/</a:t>
            </a:r>
            <a:r>
              <a:rPr lang="cs-CZ" sz="1100" dirty="0" err="1"/>
              <a:t>bitstream</a:t>
            </a:r>
            <a:r>
              <a:rPr lang="cs-CZ" sz="1100" dirty="0"/>
              <a:t>/handle/20.500.11956/30835/130005592.pdf?sequence=1&amp;isAllowed=</a:t>
            </a:r>
            <a:r>
              <a:rPr lang="cs-CZ" sz="1100" dirty="0" err="1"/>
              <a:t>y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605733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B28FA-2C8B-4ED6-BA19-B53CF88C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 – nález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45E62A-54E2-40EC-9B7D-70146B40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94" y="1620413"/>
            <a:ext cx="7091053" cy="48907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28E519-B968-44B3-8A63-D829F90067CC}"/>
              </a:ext>
            </a:extLst>
          </p:cNvPr>
          <p:cNvSpPr txBox="1"/>
          <p:nvPr/>
        </p:nvSpPr>
        <p:spPr>
          <a:xfrm>
            <a:off x="2614258" y="6264966"/>
            <a:ext cx="8765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https://docplayer.cz/196155183-Vybrane-diagnosticke-postupy-v-prubehu-rocniho-makrocyklu-prokazujici-asymetrie-u-hracu-florbalu.html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893B23-F318-413E-9CB1-C06E7063B14F}"/>
              </a:ext>
            </a:extLst>
          </p:cNvPr>
          <p:cNvSpPr txBox="1"/>
          <p:nvPr/>
        </p:nvSpPr>
        <p:spPr>
          <a:xfrm>
            <a:off x="277229" y="3824212"/>
            <a:ext cx="27349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Primární </a:t>
            </a:r>
            <a:r>
              <a:rPr lang="cs-CZ" dirty="0" err="1"/>
              <a:t>hyperlordóza</a:t>
            </a:r>
            <a:r>
              <a:rPr lang="cs-CZ" dirty="0"/>
              <a:t> </a:t>
            </a:r>
          </a:p>
          <a:p>
            <a:r>
              <a:rPr lang="cs-CZ" dirty="0"/>
              <a:t>Sekundární </a:t>
            </a:r>
            <a:r>
              <a:rPr lang="cs-CZ" dirty="0" err="1"/>
              <a:t>hyperlordóza</a:t>
            </a:r>
            <a:r>
              <a:rPr lang="cs-CZ" dirty="0"/>
              <a:t> 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1015730-A360-4490-BF5C-E7789C114227}"/>
              </a:ext>
            </a:extLst>
          </p:cNvPr>
          <p:cNvCxnSpPr/>
          <p:nvPr/>
        </p:nvCxnSpPr>
        <p:spPr>
          <a:xfrm flipH="1" flipV="1">
            <a:off x="1999129" y="4598894"/>
            <a:ext cx="1013012" cy="708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731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84325-0282-4484-8916-941385B7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 – nález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21F42E-AF6E-498E-83D1-9C6134EFF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ŠIKMÁ PÁNEV </a:t>
            </a:r>
          </a:p>
          <a:p>
            <a:r>
              <a:rPr lang="cs-CZ" dirty="0"/>
              <a:t>Všechny tři palpované struktury jedné strany jsou níže než na druhé straně </a:t>
            </a:r>
          </a:p>
          <a:p>
            <a:r>
              <a:rPr lang="cs-CZ" dirty="0"/>
              <a:t>Sešikmení pánve doleva – vlevo jsou struktury níže </a:t>
            </a:r>
          </a:p>
          <a:p>
            <a:r>
              <a:rPr lang="cs-CZ" b="1" dirty="0"/>
              <a:t>Příčiny</a:t>
            </a:r>
          </a:p>
          <a:p>
            <a:pPr lvl="1"/>
            <a:r>
              <a:rPr lang="cs-CZ" dirty="0"/>
              <a:t>Strukturální: nestejná délka DK </a:t>
            </a:r>
          </a:p>
          <a:p>
            <a:pPr lvl="1"/>
            <a:r>
              <a:rPr lang="cs-CZ" dirty="0"/>
              <a:t>Funkční: </a:t>
            </a:r>
            <a:r>
              <a:rPr lang="cs-CZ" dirty="0" err="1"/>
              <a:t>hypertonus</a:t>
            </a:r>
            <a:r>
              <a:rPr lang="cs-CZ" dirty="0"/>
              <a:t> svalů, který vyvolá funkční zkrat DK </a:t>
            </a:r>
          </a:p>
          <a:p>
            <a:pPr lvl="2"/>
            <a:r>
              <a:rPr lang="cs-CZ" dirty="0"/>
              <a:t>adduktory KYK,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iliopsoas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4D525C-CCC3-4CB3-A4F5-EFB87997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635" y="3018396"/>
            <a:ext cx="3194517" cy="33549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9F304F-8232-4C2F-AC43-E92FB13FA9B0}"/>
              </a:ext>
            </a:extLst>
          </p:cNvPr>
          <p:cNvSpPr txBox="1"/>
          <p:nvPr/>
        </p:nvSpPr>
        <p:spPr>
          <a:xfrm>
            <a:off x="7646895" y="6149674"/>
            <a:ext cx="3921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https://is.muni.cz/el/1451/podzim2018/np2404/Aspekce_I..</a:t>
            </a:r>
            <a:r>
              <a:rPr lang="cs-CZ" sz="1000" dirty="0" err="1"/>
              <a:t>pdf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340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84325-0282-4484-8916-941385B7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 – nález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21F42E-AF6E-498E-83D1-9C6134EFF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ŠIKMÁ PÁNEV </a:t>
            </a:r>
          </a:p>
          <a:p>
            <a:pPr marL="0" indent="0">
              <a:buNone/>
            </a:pPr>
            <a:r>
              <a:rPr lang="cs-CZ" b="1" u="sng" dirty="0" err="1"/>
              <a:t>Diff</a:t>
            </a:r>
            <a:r>
              <a:rPr lang="cs-CZ" b="1" u="sng" dirty="0"/>
              <a:t>. Diagnostika </a:t>
            </a:r>
          </a:p>
          <a:p>
            <a:r>
              <a:rPr lang="cs-CZ" dirty="0"/>
              <a:t>Výška gluteálních rýh </a:t>
            </a:r>
          </a:p>
          <a:p>
            <a:r>
              <a:rPr lang="cs-CZ" dirty="0"/>
              <a:t>Výška podkolenních jamek </a:t>
            </a:r>
          </a:p>
          <a:p>
            <a:r>
              <a:rPr lang="cs-CZ" dirty="0"/>
              <a:t>Výška vnitřních kotníků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Vyšetření sedu </a:t>
            </a:r>
          </a:p>
          <a:p>
            <a:r>
              <a:rPr lang="cs-CZ" dirty="0"/>
              <a:t>Vyšetření stoje na zevních hranách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4D525C-CCC3-4CB3-A4F5-EFB87997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141" y="685800"/>
            <a:ext cx="4668658" cy="49031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9F304F-8232-4C2F-AC43-E92FB13FA9B0}"/>
              </a:ext>
            </a:extLst>
          </p:cNvPr>
          <p:cNvSpPr txBox="1"/>
          <p:nvPr/>
        </p:nvSpPr>
        <p:spPr>
          <a:xfrm>
            <a:off x="7082118" y="5235274"/>
            <a:ext cx="3921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https://is.muni.cz/el/1451/podzim2018/np2404/Aspekce_I..</a:t>
            </a:r>
            <a:r>
              <a:rPr lang="cs-CZ" sz="1000" dirty="0" err="1"/>
              <a:t>pdf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01099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ha ve vztahu k lidskému trupu | Centrum Fyzioterapie Anděl">
            <a:extLst>
              <a:ext uri="{FF2B5EF4-FFF2-40B4-BE49-F238E27FC236}">
                <a16:creationId xmlns:a16="http://schemas.microsoft.com/office/drawing/2014/main" id="{175E99C1-1D3D-4B46-870F-AB4A9FD5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0" y="264459"/>
            <a:ext cx="4601770" cy="63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7F6ED4-A734-4876-9CD8-FEB0FDAE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562" y="846412"/>
            <a:ext cx="3821767" cy="516517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F64904C-B7D0-46BB-8839-6FC81FD6382E}"/>
              </a:ext>
            </a:extLst>
          </p:cNvPr>
          <p:cNvSpPr txBox="1"/>
          <p:nvPr/>
        </p:nvSpPr>
        <p:spPr>
          <a:xfrm>
            <a:off x="6793632" y="6360767"/>
            <a:ext cx="4044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https://www.fyzioterapeut.com/noha-ve-vztahu-k-lidskemu-trupu</a:t>
            </a:r>
          </a:p>
        </p:txBody>
      </p:sp>
    </p:spTree>
    <p:extLst>
      <p:ext uri="{BB962C8B-B14F-4D97-AF65-F5344CB8AC3E}">
        <p14:creationId xmlns:p14="http://schemas.microsoft.com/office/powerpoint/2010/main" val="1762949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268E8-D8C4-43B6-854C-881EB1DA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484632"/>
            <a:ext cx="11225315" cy="1609344"/>
          </a:xfrm>
        </p:spPr>
        <p:txBody>
          <a:bodyPr/>
          <a:lstStyle/>
          <a:p>
            <a:r>
              <a:rPr lang="cs-CZ" dirty="0"/>
              <a:t>Šikmá pánev - </a:t>
            </a:r>
            <a:r>
              <a:rPr lang="cs-CZ" dirty="0" err="1"/>
              <a:t>autokompenzace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582D34-C6E1-45AC-880A-14D69DE40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053917" cy="4050792"/>
          </a:xfrm>
        </p:spPr>
        <p:txBody>
          <a:bodyPr/>
          <a:lstStyle/>
          <a:p>
            <a:r>
              <a:rPr lang="cs-CZ" dirty="0"/>
              <a:t>Laterární shift pánve (na stranu vyšší spiny)</a:t>
            </a:r>
          </a:p>
          <a:p>
            <a:r>
              <a:rPr lang="cs-CZ" dirty="0"/>
              <a:t>Skoliotické držení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99C368-C5F6-46B9-9B37-3CCC717C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93" t="19784" r="26889" b="21394"/>
          <a:stretch/>
        </p:blipFill>
        <p:spPr>
          <a:xfrm>
            <a:off x="7153834" y="1900518"/>
            <a:ext cx="3415554" cy="39713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27812A-7639-487A-B0F0-A6B1BDB9D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1" t="20785" r="27941" b="50000"/>
          <a:stretch/>
        </p:blipFill>
        <p:spPr>
          <a:xfrm>
            <a:off x="1972675" y="3429000"/>
            <a:ext cx="4529164" cy="25370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F560DB5-0ADD-49B4-A470-E7A5E21A8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012" y="6000950"/>
            <a:ext cx="392616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3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5773A-0772-60FF-D8BB-87B3C79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Anamnéza = vstupní rozhovor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CAAD71-93C3-E1DF-B401-68D853B99D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90734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2383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1C7CB-31E8-4EAA-87F8-8D2C9E74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 – nález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29253-CA95-42E8-8E37-04EC8F942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u="sng" dirty="0"/>
              <a:t>ROTACE PÁNVE</a:t>
            </a:r>
          </a:p>
          <a:p>
            <a:r>
              <a:rPr lang="cs-CZ" dirty="0"/>
              <a:t>Jedna polovina pánve více vzadu, než ta druhá </a:t>
            </a:r>
          </a:p>
          <a:p>
            <a:r>
              <a:rPr lang="cs-CZ" dirty="0"/>
              <a:t>Rotace pánve vpravo – pravá polovina více vzadu  </a:t>
            </a:r>
          </a:p>
          <a:p>
            <a:r>
              <a:rPr lang="cs-CZ" dirty="0"/>
              <a:t>Etiologie: </a:t>
            </a:r>
          </a:p>
          <a:p>
            <a:pPr lvl="1"/>
            <a:r>
              <a:rPr lang="cs-CZ" dirty="0"/>
              <a:t>Strukturální – vývojová anomálie </a:t>
            </a:r>
          </a:p>
          <a:p>
            <a:pPr lvl="1"/>
            <a:r>
              <a:rPr lang="cs-CZ" dirty="0"/>
              <a:t>Funkční – asymetrie svalového tonu </a:t>
            </a:r>
          </a:p>
          <a:p>
            <a:pPr lvl="2"/>
            <a:r>
              <a:rPr lang="cs-CZ" dirty="0"/>
              <a:t>(</a:t>
            </a:r>
            <a:r>
              <a:rPr lang="cs-CZ" dirty="0" err="1"/>
              <a:t>hypertonus</a:t>
            </a:r>
            <a:r>
              <a:rPr lang="cs-CZ" dirty="0"/>
              <a:t> – m. </a:t>
            </a:r>
            <a:r>
              <a:rPr lang="cs-CZ" dirty="0" err="1"/>
              <a:t>piriformis</a:t>
            </a:r>
            <a:r>
              <a:rPr lang="cs-CZ" dirty="0"/>
              <a:t>, m. </a:t>
            </a:r>
            <a:r>
              <a:rPr lang="cs-CZ" dirty="0" err="1"/>
              <a:t>iliopsoas</a:t>
            </a:r>
            <a:r>
              <a:rPr lang="cs-CZ" dirty="0"/>
              <a:t> x </a:t>
            </a:r>
            <a:r>
              <a:rPr lang="cs-CZ" dirty="0" err="1"/>
              <a:t>hypotonus</a:t>
            </a:r>
            <a:r>
              <a:rPr lang="cs-CZ" dirty="0"/>
              <a:t> – 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TORZE PÁNVE </a:t>
            </a:r>
          </a:p>
          <a:p>
            <a:r>
              <a:rPr lang="cs-CZ" dirty="0"/>
              <a:t>vzniká tím, že obě pánevní kosti protisměrně rotují, takže spojnice zadních a předních spin nejsou rovnoběžné</a:t>
            </a:r>
          </a:p>
        </p:txBody>
      </p:sp>
    </p:spTree>
    <p:extLst>
      <p:ext uri="{BB962C8B-B14F-4D97-AF65-F5344CB8AC3E}">
        <p14:creationId xmlns:p14="http://schemas.microsoft.com/office/powerpoint/2010/main" val="2021804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2EEB7-A423-4E07-BA56-F8958204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délky DKK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CD05FF0-E41D-4304-8E4C-19FF873BD9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017805"/>
              </p:ext>
            </p:extLst>
          </p:nvPr>
        </p:nvGraphicFramePr>
        <p:xfrm>
          <a:off x="1598939" y="2093976"/>
          <a:ext cx="8994122" cy="4056651"/>
        </p:xfrm>
        <a:graphic>
          <a:graphicData uri="http://schemas.openxmlformats.org/drawingml/2006/table">
            <a:tbl>
              <a:tblPr/>
              <a:tblGrid>
                <a:gridCol w="3372796">
                  <a:extLst>
                    <a:ext uri="{9D8B030D-6E8A-4147-A177-3AD203B41FA5}">
                      <a16:colId xmlns:a16="http://schemas.microsoft.com/office/drawing/2014/main" val="585395491"/>
                    </a:ext>
                  </a:extLst>
                </a:gridCol>
                <a:gridCol w="3372796">
                  <a:extLst>
                    <a:ext uri="{9D8B030D-6E8A-4147-A177-3AD203B41FA5}">
                      <a16:colId xmlns:a16="http://schemas.microsoft.com/office/drawing/2014/main" val="1131296414"/>
                    </a:ext>
                  </a:extLst>
                </a:gridCol>
                <a:gridCol w="2248530">
                  <a:extLst>
                    <a:ext uri="{9D8B030D-6E8A-4147-A177-3AD203B41FA5}">
                      <a16:colId xmlns:a16="http://schemas.microsoft.com/office/drawing/2014/main" val="2552109457"/>
                    </a:ext>
                  </a:extLst>
                </a:gridCol>
              </a:tblGrid>
              <a:tr h="34479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700" dirty="0">
                          <a:effectLst/>
                        </a:rPr>
                        <a:t>Délky dolní končetiny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2747"/>
                  </a:ext>
                </a:extLst>
              </a:tr>
              <a:tr h="344791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 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proximální bod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distální bod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343822"/>
                  </a:ext>
                </a:extLst>
              </a:tr>
              <a:tr h="603385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funkční (relativní) délka dolní končetiny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spina </a:t>
                      </a:r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iliaca</a:t>
                      </a:r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anterior</a:t>
                      </a:r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superior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malleolus</a:t>
                      </a:r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medialis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57359"/>
                  </a:ext>
                </a:extLst>
              </a:tr>
              <a:tr h="603385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anatomická délka dolní končetiny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trochanter major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malleolus</a:t>
                      </a:r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lateralis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614512"/>
                  </a:ext>
                </a:extLst>
              </a:tr>
              <a:tr h="603385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délka dolní končetiny při asymetrii pánve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umbilicus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malleolus</a:t>
                      </a:r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7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medialis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74290"/>
                  </a:ext>
                </a:extLst>
              </a:tr>
              <a:tr h="603385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délka stehna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tx1"/>
                          </a:solidFill>
                          <a:effectLst/>
                        </a:rPr>
                        <a:t>trochanter major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tx1"/>
                          </a:solidFill>
                          <a:effectLst/>
                        </a:rPr>
                        <a:t>štěrbina </a:t>
                      </a:r>
                      <a:r>
                        <a:rPr lang="cs-CZ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kolenního kloubu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97937"/>
                  </a:ext>
                </a:extLst>
              </a:tr>
              <a:tr h="603385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délka bérce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solidFill>
                            <a:schemeClr val="tx1"/>
                          </a:solidFill>
                          <a:effectLst/>
                        </a:rPr>
                        <a:t>štěrbina kolenního kloubu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err="1">
                          <a:solidFill>
                            <a:schemeClr val="tx1"/>
                          </a:solidFill>
                          <a:effectLst/>
                        </a:rPr>
                        <a:t>malleolus</a:t>
                      </a:r>
                      <a:r>
                        <a:rPr lang="cs-CZ" sz="17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700" dirty="0" err="1">
                          <a:solidFill>
                            <a:schemeClr val="tx1"/>
                          </a:solidFill>
                          <a:effectLst/>
                        </a:rPr>
                        <a:t>lateralis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17498"/>
                  </a:ext>
                </a:extLst>
              </a:tr>
              <a:tr h="344791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noha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solidFill>
                            <a:schemeClr val="tx1"/>
                          </a:solidFill>
                          <a:effectLst/>
                        </a:rPr>
                        <a:t>pata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tx1"/>
                          </a:solidFill>
                          <a:effectLst/>
                        </a:rPr>
                        <a:t>nejdelší prst</a:t>
                      </a:r>
                    </a:p>
                  </a:txBody>
                  <a:tcPr marL="86198" marR="86198" marT="43099" marB="430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818159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9E6679C-392B-46D0-BAF1-052E6F5CE387}"/>
              </a:ext>
            </a:extLst>
          </p:cNvPr>
          <p:cNvSpPr txBox="1"/>
          <p:nvPr/>
        </p:nvSpPr>
        <p:spPr>
          <a:xfrm>
            <a:off x="1598939" y="6373368"/>
            <a:ext cx="418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Orientačně: hodnocení v leže na břiše </a:t>
            </a:r>
          </a:p>
        </p:txBody>
      </p:sp>
    </p:spTree>
    <p:extLst>
      <p:ext uri="{BB962C8B-B14F-4D97-AF65-F5344CB8AC3E}">
        <p14:creationId xmlns:p14="http://schemas.microsoft.com/office/powerpoint/2010/main" val="33482311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D42AA-0921-D0D4-22C0-031C19E2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Pohybové stereotypy podle Jandy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E743-56DA-30BB-C764-9C9BE1207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Popsáno podle: </a:t>
            </a:r>
          </a:p>
          <a:p>
            <a:pPr lvl="1">
              <a:lnSpc>
                <a:spcPct val="107000"/>
              </a:lnSpc>
              <a:spcAft>
                <a:spcPts val="120"/>
              </a:spcAf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JANDA, Vladimír.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Svalové funkční testy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Grada, 2004. ISBN 80-247-0722-5.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120"/>
              </a:spcAf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HALADOVÁ, Eva a Ludmila NECHVÁTALOVÁ.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Vyšetřovací metody hybného systému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Vyd. 2.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nezm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Národní centrum ošetřovatelství a nelékařských zdravotnických oborů, 2003. ISBN 80-7013-393-7.)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4204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3FBF6-14DB-44C7-9A4D-09C2F5DE7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v kyčelním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95AD5-3225-4FE5-B09E-538F80C6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00" y="1960042"/>
            <a:ext cx="8674787" cy="4091133"/>
          </a:xfrm>
        </p:spPr>
        <p:txBody>
          <a:bodyPr/>
          <a:lstStyle/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Zapojené svaly: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m.gluteus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maximus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ischiokrurální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svaly,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paravertebrální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zádové svaly =&gt; sledujeme stupeň jejich aktivace a koordinace</a:t>
            </a:r>
            <a:endParaRPr lang="cs-CZ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Poloha: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Vyšetřovaná osoba leží na břiše, hlavu má opřenou o čelo, horní končetiny volně podél těla, chodidla mimo lehátko a provede pomalou extenzi v kyčelním kloubu – zvedne dolní končetinu od lehátka, kolenní kloub v nulovém postavení</a:t>
            </a:r>
            <a:endParaRPr lang="cs-CZ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Ideální časová posloupnost</a:t>
            </a:r>
            <a:r>
              <a:rPr lang="cs-CZ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m.gluteus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maximus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ischiokrurální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svaly,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kontralatelární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paravertebrální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svaly bederní páteře,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homolaterální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r>
              <a:rPr lang="cs-CZ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paravertebrální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svaly bederní páteře, dále se aktivační vlna šíří do segmentů hrudní páteře</a:t>
            </a:r>
            <a:endParaRPr lang="cs-CZ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83E4C9-E8B0-4432-8A87-734427418791}"/>
              </a:ext>
            </a:extLst>
          </p:cNvPr>
          <p:cNvSpPr txBox="1"/>
          <p:nvPr/>
        </p:nvSpPr>
        <p:spPr>
          <a:xfrm>
            <a:off x="9197787" y="5052973"/>
            <a:ext cx="263257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http://coretraining.cz/2017/04/diagnosticke-myty-a-otazniky-1-cast-test-extenze-v-kycelnim-kloubu/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A7A5F9-E3BC-42AD-A49D-82DC7946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170" y="3569386"/>
            <a:ext cx="3371789" cy="14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63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84C33-1C85-4986-9DAF-EB321C6C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v kyčelním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26481D-991A-422F-8ADC-FBD91C408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Nejčastější přestavby hybného stereotypu: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m.gluteus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maximus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 zapojuje pozdě nebo vůbec =&gt; jako první se aktivují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ischiokrurální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svaly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 první se zapojují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homoaterální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paravertebrální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svaly -&gt; porucha stabilizace LS přechodu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vyšetřovaný provádí souhyby – zevní rotaci nebo abdukci v kyčelním kloubu vyšetřované dolní končetiny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 poruše stabilizace páteře se jako první zapínají vzpřimovače v hrudní páteři a vlna se šíří kaudálně (směrem z hrudní do bederní páteře)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 patologických stereotypech dochází k hyperaktivitě svalů ramenního pletence (horní oddíl trapézu)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588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6D990-6274-43F5-A9CE-A7D40E5A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 v kyčelním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6F8308-E6FE-4352-9725-3D9BBF4A8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Zapojení svalů: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gluteus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tensor fascie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latea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Poloha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Vyšetřovaná osoba leží na boku a provede abdukci vrchní dolní končetiny. 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Norma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čistá abdukce ve frontální rovině a rovnováha mezi aktivací 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m. TFL (nebo aktivita 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větší)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Nejčastější přestavby hybného stereotypu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base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při útlumu m.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GMe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je v převaze TFL, m.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iliopsoas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, m.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rectus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femoris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tj. není čistá abdukce, ale zevní rotace a flexe v kyčelním kloubu</a:t>
            </a: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base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převaha m.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quadratus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lumborum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+ další dorzální svaly, pohyb začíná elevací pánve,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m.GMe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a m. </a:t>
            </a:r>
            <a:r>
              <a:rPr lang="cs-CZ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GMi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 jsou v útlumu → abdukce pokračuje většinou mechanismem TFL (tensorový mechanismus abdukce)</a:t>
            </a: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5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D6632C-669E-4E6D-945B-66A5D563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trupu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D453F-45C7-4327-8751-0CCAFD09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Zapojení svalů: Porovnáváme aktivitu a </a:t>
            </a:r>
            <a:r>
              <a:rPr lang="cs-CZ" dirty="0" err="1"/>
              <a:t>koaktivitu</a:t>
            </a:r>
            <a:r>
              <a:rPr lang="cs-CZ" dirty="0"/>
              <a:t> břišních svalů a flexorů kyčelního kloubu (m. </a:t>
            </a:r>
            <a:r>
              <a:rPr lang="cs-CZ" dirty="0" err="1"/>
              <a:t>iliopsoas</a:t>
            </a:r>
            <a:r>
              <a:rPr lang="cs-CZ" dirty="0"/>
              <a:t>). Narušení rovnováhy v této oblasti může značit poruchu statiky i kinetiky mezi páteří, pánví a kyčelním kloubem. Břišní svaly fungují jako flexory jednotlivých segmentů páteře -&gt; nemají přímo vliv na flexi v kyčelním kloubu. </a:t>
            </a:r>
          </a:p>
          <a:p>
            <a:r>
              <a:rPr lang="cs-CZ" dirty="0"/>
              <a:t>Poloha: Vyšetřovaný leží na zádech -&gt; dolní končetiny jsou v nulovém postavení v kyčelním kloubu i kolenním kloubu, nohy volné. Vyšetřovaný se snaží o pomalou a obloukovitou flexi trupu. </a:t>
            </a:r>
          </a:p>
          <a:p>
            <a:r>
              <a:rPr lang="cs-CZ" dirty="0"/>
              <a:t>Norma:</a:t>
            </a:r>
          </a:p>
          <a:p>
            <a:pPr lvl="1"/>
            <a:r>
              <a:rPr lang="cs-CZ" dirty="0"/>
              <a:t>Pohledem nebo palpací se určuje okamžik, kdy dochází ke kontrakci m. </a:t>
            </a:r>
            <a:r>
              <a:rPr lang="cs-CZ" dirty="0" err="1"/>
              <a:t>iliopsoas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Posuzujeme rozvíjení lumbálních segmentů páteře </a:t>
            </a:r>
          </a:p>
          <a:p>
            <a:pPr lvl="1"/>
            <a:r>
              <a:rPr lang="cs-CZ" dirty="0"/>
              <a:t>Osoba se posadí obloukovitým předklonem bez souhybu DKK.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1686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35F42-5286-495A-9B3C-3F095C3F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trupu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7D1B3B-EA0F-476A-AE00-4BC521945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281211" cy="425196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Nejčastější přestavby pohybového stereotypu: </a:t>
            </a:r>
          </a:p>
          <a:p>
            <a:r>
              <a:rPr lang="cs-CZ" dirty="0"/>
              <a:t>Není schopen se posadit bez elevace dolních končetin (flexe v kyčelním kloubu), nebo není schopný posazení vůbec </a:t>
            </a:r>
          </a:p>
          <a:p>
            <a:r>
              <a:rPr lang="cs-CZ" dirty="0"/>
              <a:t>Nedochází k obloukovité flexi – pohyb bederní páteře jako celek, bez rozvíjení v jednotlivých segmentech – až paradoxní zapojení </a:t>
            </a:r>
            <a:r>
              <a:rPr lang="cs-CZ" dirty="0" err="1"/>
              <a:t>paravertebrálních</a:t>
            </a:r>
            <a:r>
              <a:rPr lang="cs-CZ" dirty="0"/>
              <a:t> svalů (</a:t>
            </a:r>
            <a:r>
              <a:rPr lang="cs-CZ" dirty="0" err="1"/>
              <a:t>paravertebrální</a:t>
            </a:r>
            <a:r>
              <a:rPr lang="cs-CZ" dirty="0"/>
              <a:t> svaly -&gt; extenzory segmentů páteře)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AB73E1-EA62-43C9-A382-C4F826C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65" y="2060858"/>
            <a:ext cx="3106270" cy="25885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75DF693-0EEC-4472-8513-02493A12D67A}"/>
              </a:ext>
            </a:extLst>
          </p:cNvPr>
          <p:cNvSpPr txBox="1"/>
          <p:nvPr/>
        </p:nvSpPr>
        <p:spPr>
          <a:xfrm>
            <a:off x="8068236" y="4649416"/>
            <a:ext cx="365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https://quizlet.com/550859047/testy-dle-kolare-flash-cards/</a:t>
            </a:r>
          </a:p>
        </p:txBody>
      </p:sp>
    </p:spTree>
    <p:extLst>
      <p:ext uri="{BB962C8B-B14F-4D97-AF65-F5344CB8AC3E}">
        <p14:creationId xmlns:p14="http://schemas.microsoft.com/office/powerpoint/2010/main" val="2601376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544B7-6E21-4CFC-90A6-814BB91E8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šíje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969B9-D500-4349-805E-07DC6BEA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Zapojení svalů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mm.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scaleni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sternocleidomastoideus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Poloha: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Vyšetřovaná osoba leží na zádech (dolní končetiny jsou natažené) a provádí flexi šíje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Norma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Pohyb je zajišťován hlubokými flexory šíje a to hlavně mm.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scaleni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-&gt; obloukovitá flexe – nedochází k předsunu hlavy. Jestliže má vyšetřovaný snahu flektovat šíji předsunem, svědčí to pro převahu m. sternocleidomastoideus, je-li přítomná rotace pak k jednostranné akci.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Patologický stereotyp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Dochází k předsunu hlavy – převaha m. SCM, pokud dochází i k rotaci hlavy, svědčí to o jednostranné převaze m. SCM. Tento typ stereotypu může vést k přetížení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cervikothorakálního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cervikokraniálního přechodu.  Dále může docházet k protrakci ramenních kloubů, ke kraniální synkinéze hrudníku a klíčních kostí, může se objevit břišní diastáza, žebra se pohybují laterálně.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Varianta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Otestovat výdrž v konečné pozici.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382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139991-BE9C-4043-AB04-C5C44CD7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 v ramenním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9ED88-3178-4E11-B031-A146A9571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Sledujeme hlavně souhru těchto svalů</a:t>
            </a:r>
            <a:r>
              <a:rPr lang="cs-CZ" dirty="0"/>
              <a:t>: m. </a:t>
            </a:r>
            <a:r>
              <a:rPr lang="cs-CZ" dirty="0" err="1"/>
              <a:t>deltoideus</a:t>
            </a:r>
            <a:r>
              <a:rPr lang="cs-CZ" dirty="0"/>
              <a:t>, horní vlákna m. </a:t>
            </a:r>
            <a:r>
              <a:rPr lang="cs-CZ" dirty="0" err="1"/>
              <a:t>trapezius</a:t>
            </a:r>
            <a:r>
              <a:rPr lang="cs-CZ" dirty="0"/>
              <a:t>, dolní fixátory lopatky.</a:t>
            </a:r>
          </a:p>
          <a:p>
            <a:r>
              <a:rPr lang="cs-CZ" b="1" dirty="0"/>
              <a:t>Poloha</a:t>
            </a:r>
            <a:r>
              <a:rPr lang="cs-CZ" dirty="0"/>
              <a:t>: Vyšetřovaná osoba sedí nebo stojí, vyšetřující stojí za danou osobou. Vyšetřovaná osoba provede aktivní abdukci v ramenním kloubu do plného rozsahu. </a:t>
            </a:r>
          </a:p>
          <a:p>
            <a:r>
              <a:rPr lang="cs-CZ" b="1" dirty="0"/>
              <a:t>Norma</a:t>
            </a:r>
            <a:r>
              <a:rPr lang="cs-CZ" dirty="0"/>
              <a:t>: pohyb začíná m. </a:t>
            </a:r>
            <a:r>
              <a:rPr lang="cs-CZ" dirty="0" err="1"/>
              <a:t>deltoideus</a:t>
            </a:r>
            <a:r>
              <a:rPr lang="cs-CZ" dirty="0"/>
              <a:t> (spolu s m. </a:t>
            </a:r>
            <a:r>
              <a:rPr lang="cs-CZ" dirty="0" err="1"/>
              <a:t>supraspinatus</a:t>
            </a:r>
            <a:r>
              <a:rPr lang="cs-CZ" dirty="0"/>
              <a:t>), aktivace horních vláken m. </a:t>
            </a:r>
            <a:r>
              <a:rPr lang="cs-CZ" dirty="0" err="1"/>
              <a:t>trapezius</a:t>
            </a:r>
            <a:r>
              <a:rPr lang="cs-CZ" dirty="0"/>
              <a:t> působí pouze stabilizačně</a:t>
            </a:r>
          </a:p>
          <a:p>
            <a:r>
              <a:rPr lang="cs-CZ" b="1" dirty="0"/>
              <a:t>Nejčastější přestavby pohybového stereotypu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pohyb začíná elevací celého pletence ramenního =&gt; nedostatečná stabilizace lopatky (neadekvátní </a:t>
            </a:r>
            <a:r>
              <a:rPr lang="cs-CZ" dirty="0" err="1"/>
              <a:t>humeroskapulární</a:t>
            </a:r>
            <a:r>
              <a:rPr lang="cs-CZ" dirty="0"/>
              <a:t> rytmus) (kromě elevace je často pozorovatelná i rotace zevního úhlu lopatky)</a:t>
            </a:r>
          </a:p>
          <a:p>
            <a:pPr lvl="1"/>
            <a:r>
              <a:rPr lang="cs-CZ" dirty="0"/>
              <a:t>pohyb začíná úklonem trupu =&gt; aktivací m.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. Stoupají nároky na stabilizační funkci páteře a dá se předpokládat její přetížení.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86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7E01160-315F-0517-2935-6984B494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000" dirty="0">
                <a:solidFill>
                  <a:srgbClr val="FFFFFF"/>
                </a:solidFill>
              </a:rPr>
              <a:t>Základní údaje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473E3-B940-A503-864D-684A23A7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r>
              <a:rPr lang="cs-CZ" dirty="0"/>
              <a:t>Jméno a příjmení (iniciály)</a:t>
            </a:r>
          </a:p>
          <a:p>
            <a:r>
              <a:rPr lang="cs-CZ" dirty="0"/>
              <a:t>Pohlaví </a:t>
            </a:r>
          </a:p>
          <a:p>
            <a:r>
              <a:rPr lang="cs-CZ" dirty="0"/>
              <a:t>Věk </a:t>
            </a:r>
          </a:p>
          <a:p>
            <a:r>
              <a:rPr lang="cs-CZ" dirty="0"/>
              <a:t>Výška</a:t>
            </a:r>
          </a:p>
          <a:p>
            <a:r>
              <a:rPr lang="cs-CZ" dirty="0"/>
              <a:t>Váha </a:t>
            </a:r>
          </a:p>
          <a:p>
            <a:r>
              <a:rPr lang="cs-CZ" dirty="0"/>
              <a:t>Lateralita (HK, DK)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853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19369-2ADA-449E-AF7E-980E88B2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 v RAK -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306C57-9A56-4978-8BB5-051E2CC3D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236387" cy="4333180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Humeroskapulární</a:t>
            </a: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rytmus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Aby mohlo dojít k plné flexi a abdukci v ramenním kloubu, musí dojít k rotaci lopatky. Celkový poměr pohybu je 2:1, tedy při 180°abdukci připadá 120°na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glenohumerální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skloubení a 60° na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thorakoskapulární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skloubení. V první fázi abdukce (0-30°) je pohyb lopatky minimální, dochází k její stabilizaci. V druhé fázi (30°- 150°) dochází k rotaci lopatky. V třetí fázi abdukce (150°- 180°) je poměr pohybů v daných segmentech až 5:4, 5° v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glenohumerálním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kloubu na 4° v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thorakoskapulárním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kloubu.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485599-DD99-4B74-B7B1-07D86C9B2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848" y="1915998"/>
            <a:ext cx="3184304" cy="43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298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5DF31-3C1A-401D-8715-188C927A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 v RAK - poznámky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1042BEF-5EB2-4082-8741-7A2E21392999}"/>
              </a:ext>
            </a:extLst>
          </p:cNvPr>
          <p:cNvGrpSpPr/>
          <p:nvPr/>
        </p:nvGrpSpPr>
        <p:grpSpPr>
          <a:xfrm>
            <a:off x="2759605" y="2093976"/>
            <a:ext cx="6672789" cy="4050792"/>
            <a:chOff x="0" y="0"/>
            <a:chExt cx="4661663" cy="277241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2438567D-F264-4519-83D0-233B0E180941}"/>
                </a:ext>
              </a:extLst>
            </p:cNvPr>
            <p:cNvGrpSpPr/>
            <p:nvPr/>
          </p:nvGrpSpPr>
          <p:grpSpPr>
            <a:xfrm>
              <a:off x="0" y="0"/>
              <a:ext cx="2831465" cy="2772410"/>
              <a:chOff x="0" y="0"/>
              <a:chExt cx="2831465" cy="2772410"/>
            </a:xfrm>
          </p:grpSpPr>
          <p:pic>
            <p:nvPicPr>
              <p:cNvPr id="13" name="obrázek 11" descr="Scapular Taping for Subacromial Impingement in Overhead Athletes">
                <a:extLst>
                  <a:ext uri="{FF2B5EF4-FFF2-40B4-BE49-F238E27FC236}">
                    <a16:creationId xmlns:a16="http://schemas.microsoft.com/office/drawing/2014/main" id="{5662D1ED-4474-4A28-87FA-D416484C09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500" b="13682"/>
              <a:stretch/>
            </p:blipFill>
            <p:spPr bwMode="auto">
              <a:xfrm>
                <a:off x="0" y="0"/>
                <a:ext cx="2831465" cy="230759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Textové pole 23">
                <a:extLst>
                  <a:ext uri="{FF2B5EF4-FFF2-40B4-BE49-F238E27FC236}">
                    <a16:creationId xmlns:a16="http://schemas.microsoft.com/office/drawing/2014/main" id="{F8FC42B2-CF08-4D61-9E12-E1291BF45C43}"/>
                  </a:ext>
                </a:extLst>
              </p:cNvPr>
              <p:cNvSpPr txBox="1"/>
              <p:nvPr/>
            </p:nvSpPr>
            <p:spPr>
              <a:xfrm>
                <a:off x="0" y="2366645"/>
                <a:ext cx="2831465" cy="405765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cs-CZ" sz="900" i="1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https://slidetodoc.com/scapular-taping-for-subacromial-impingement-in-overhead-athletes/ (upraveno)</a:t>
                </a:r>
              </a:p>
            </p:txBody>
          </p:sp>
        </p:grp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E939B871-B849-4459-9E93-E321DB24609B}"/>
                </a:ext>
              </a:extLst>
            </p:cNvPr>
            <p:cNvCxnSpPr/>
            <p:nvPr/>
          </p:nvCxnSpPr>
          <p:spPr>
            <a:xfrm flipV="1">
              <a:off x="2086824" y="895539"/>
              <a:ext cx="488731" cy="189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E702340F-779F-4DE9-A8AE-A96B731FC530}"/>
                </a:ext>
              </a:extLst>
            </p:cNvPr>
            <p:cNvCxnSpPr/>
            <p:nvPr/>
          </p:nvCxnSpPr>
          <p:spPr>
            <a:xfrm>
              <a:off x="1869541" y="1738265"/>
              <a:ext cx="800888" cy="132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1F9454A0-78E1-4811-8537-DAFAD69D3583}"/>
                </a:ext>
              </a:extLst>
            </p:cNvPr>
            <p:cNvCxnSpPr/>
            <p:nvPr/>
          </p:nvCxnSpPr>
          <p:spPr>
            <a:xfrm>
              <a:off x="1380654" y="2138504"/>
              <a:ext cx="800713" cy="46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9698E2BD-42B1-4AA8-96F0-F053336B9E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466" y="2059663"/>
              <a:ext cx="1705610" cy="2457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30° - m. supraspinatus</a:t>
              </a:r>
            </a:p>
          </p:txBody>
        </p:sp>
        <p:sp>
          <p:nvSpPr>
            <p:cNvPr id="10" name="Textové pole 2">
              <a:extLst>
                <a:ext uri="{FF2B5EF4-FFF2-40B4-BE49-F238E27FC236}">
                  <a16:creationId xmlns:a16="http://schemas.microsoft.com/office/drawing/2014/main" id="{74D2F7B9-D110-4FE2-9E8C-22B35F239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7933" y="1751846"/>
              <a:ext cx="1920240" cy="2457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30°-60° - subakromiální burza</a:t>
              </a:r>
            </a:p>
          </p:txBody>
        </p:sp>
        <p:sp>
          <p:nvSpPr>
            <p:cNvPr id="11" name="Textové pole 2">
              <a:extLst>
                <a:ext uri="{FF2B5EF4-FFF2-40B4-BE49-F238E27FC236}">
                  <a16:creationId xmlns:a16="http://schemas.microsoft.com/office/drawing/2014/main" id="{DA7FA856-E797-48A4-9CD6-B03B34E40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785" y="783125"/>
              <a:ext cx="2041878" cy="2719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60°-120° - rotátorová manžeta</a:t>
              </a:r>
            </a:p>
          </p:txBody>
        </p:sp>
        <p:sp>
          <p:nvSpPr>
            <p:cNvPr id="12" name="Textové pole 2">
              <a:extLst>
                <a:ext uri="{FF2B5EF4-FFF2-40B4-BE49-F238E27FC236}">
                  <a16:creationId xmlns:a16="http://schemas.microsoft.com/office/drawing/2014/main" id="{156E00D1-4E99-429E-96CD-D6CF332BB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075" y="181069"/>
              <a:ext cx="1390015" cy="2457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170°-180° - AC kloub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5993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FC4199-610A-4E3D-9662-874DC1EC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57181-5A74-471C-BB3E-09330DDFC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zapojení svalů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test pro hodnocení kvality stabilizátorů lopatek – především 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serratus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poloha: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leh na břiše, čelo na podložce, dlaně mírně před rameny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provedení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zvednutí se do vzporu -&gt; návrat zpět na podložku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udržení fyziologické křivky páteře a adekvátní stabilizace lopatek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patologie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„odlepení“ lopatek od hrudníku -&gt;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scapula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pseudoalata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poukazuje na insuficientní funkci m.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serratus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340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056EF-E31E-9E2C-42FD-69AABEF20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3133602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37777-A7EB-477D-8B34-5FCE6560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ighlight>
                  <a:srgbClr val="FF0000"/>
                </a:highlight>
              </a:rPr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A628AE-75E3-43BB-8882-EEA7A0567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HALADOVÁ, Eva a Ludmila NECHVÁTALOVÁ. </a:t>
            </a:r>
            <a:r>
              <a:rPr lang="cs-CZ" b="0" i="1" dirty="0">
                <a:solidFill>
                  <a:srgbClr val="212529"/>
                </a:solidFill>
                <a:effectLst/>
                <a:latin typeface="-apple-system"/>
              </a:rPr>
              <a:t>Vyšetřovací metody hybného systému. 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2. vydání. Brno : Národní centrum ošetřovatelství a nelékařských zdravotnických oborů, 2008. 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-apple-system"/>
                <a:hlinkClick r:id="rId2" tooltip="Speciální:Zdroje knih/80-7013-393-7"/>
              </a:rPr>
              <a:t>ISBN 80-7013-393-7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GROSS,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Jeffrey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M a Joseph FETTO. </a:t>
            </a:r>
            <a:r>
              <a:rPr lang="cs-CZ" b="0" i="1" dirty="0">
                <a:solidFill>
                  <a:srgbClr val="212529"/>
                </a:solidFill>
                <a:effectLst/>
                <a:latin typeface="-apple-system"/>
              </a:rPr>
              <a:t>Vyšetření pohybového aparátu :  překlad druhého anglického vydání. 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1. vydání. Praha : Triton, 2005. 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-apple-system"/>
                <a:hlinkClick r:id="rId3" tooltip="Speciální:Zdroje knih/80-7254-720-8"/>
              </a:rPr>
              <a:t>ISBN 80-7254-720-8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JANDA, Vladimír. Svalové funkční testy. Praha: Grada, 2004. ISBN 80-247-0722-5.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HALADOVÁ, Eva a Ludmila NECHVÁTALOVÁ. Vyšetřovací metody hybného systému. Vyd. 2.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nezm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 Brno: Národní centrum ošetřovatelství a nelékařských zdravotnických oborů, 2003. ISBN 80-7013-393-7.)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Kolář (2009) – Rehabilitace v klinické praxi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-apple-system"/>
              </a:rPr>
              <a:t>Poděbradská (2021) Komplexní kineziologický rozbor</a:t>
            </a:r>
            <a:endParaRPr lang="cs-CZ" b="0" i="0" dirty="0">
              <a:solidFill>
                <a:srgbClr val="212529"/>
              </a:solidFill>
              <a:effectLst/>
              <a:latin typeface="-apple-system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4458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0B7EE-DCD2-1056-1492-A19A40FF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D19ABD-D7FA-35ED-3EAF-F5D6041D1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How do we stand? https://pubmed.ncbi.nlm.nih.gov/28683929/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The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</a:t>
            </a: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Relationship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</a:t>
            </a: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Between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</a:t>
            </a: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Asymmetry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and </a:t>
            </a: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Athletic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Performance: A </a:t>
            </a: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Critical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</a:t>
            </a:r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Merriweather" pitchFamily="2" charset="0"/>
              </a:rPr>
              <a:t>Review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Merriweather" pitchFamily="2" charset="0"/>
              </a:rPr>
              <a:t> - 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PMID: 29742749, DOI: </a:t>
            </a:r>
            <a:r>
              <a:rPr lang="cs-CZ" b="0" i="0" u="none" strike="noStrike" dirty="0">
                <a:solidFill>
                  <a:srgbClr val="0071BC"/>
                </a:solidFill>
                <a:effectLst/>
                <a:latin typeface="BlinkMacSystemFont"/>
                <a:hlinkClick r:id="rId3"/>
              </a:rPr>
              <a:t>10.1519/JSC.0000000000002608</a:t>
            </a:r>
            <a:endParaRPr lang="cs-CZ" b="0" i="0" u="none" strike="noStrike" dirty="0">
              <a:solidFill>
                <a:srgbClr val="0071BC"/>
              </a:solidFill>
              <a:effectLst/>
              <a:latin typeface="BlinkMacSystemFon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  <a:hlinkClick r:id="rId4"/>
              </a:rPr>
              <a:t>https://www.sciencedirect.com/science/article/pii/S0161475406000911</a:t>
            </a:r>
            <a:endParaRPr lang="cs-CZ" dirty="0">
              <a:solidFill>
                <a:srgbClr val="0071BC"/>
              </a:solidFill>
              <a:latin typeface="BlinkMacSystemFon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  <a:hlinkClick r:id="rId5"/>
              </a:rPr>
              <a:t>https://www.scopus.com/record/display.uri?eid=2-s2.0-0002294107&amp;origin=inward&amp;txGid=288289f8dd2a5b3e5ef88beecf5d2d78</a:t>
            </a:r>
            <a:endParaRPr lang="cs-CZ" b="0" i="0" u="none" strike="noStrike" dirty="0">
              <a:solidFill>
                <a:srgbClr val="0071BC"/>
              </a:solidFill>
              <a:effectLst/>
              <a:latin typeface="BlinkMacSystemFon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https://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www.jospt.org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/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cs-CZ" b="0" i="0" u="none" strike="noStrike">
                <a:solidFill>
                  <a:srgbClr val="212121"/>
                </a:solidFill>
                <a:effectLst/>
                <a:latin typeface="BlinkMacSystemFont"/>
              </a:rPr>
              <a:t>/full/10.2519/jospt.2011.3684</a:t>
            </a:r>
            <a:endParaRPr lang="cs-CZ" b="0" i="0" u="none" strike="noStrike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cs-CZ" b="1" i="0" u="none" strike="noStrike" dirty="0">
              <a:solidFill>
                <a:srgbClr val="212121"/>
              </a:solidFill>
              <a:effectLst/>
              <a:latin typeface="Merriweather" pitchFamily="2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58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185A6-0E60-FB7E-923D-50C19883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První dojem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E52B068-BE2D-AAC2-205A-46D2D13839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04069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984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F4AA1-DB63-3048-DA31-BE57B23A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Osobní 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C1C2D-0067-802D-6C6D-F7B677DC1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Nemoci</a:t>
            </a:r>
          </a:p>
          <a:p>
            <a:r>
              <a:rPr lang="cs-CZ" dirty="0"/>
              <a:t>Úrazy</a:t>
            </a:r>
          </a:p>
          <a:p>
            <a:r>
              <a:rPr lang="cs-CZ" dirty="0"/>
              <a:t>Operace</a:t>
            </a:r>
          </a:p>
          <a:p>
            <a:r>
              <a:rPr lang="cs-CZ" dirty="0"/>
              <a:t>U dětí a ve vybraných případech i u dospělých – psychomotorický vývoj</a:t>
            </a:r>
          </a:p>
          <a:p>
            <a:r>
              <a:rPr lang="cs-CZ" dirty="0"/>
              <a:t>Alergie (</a:t>
            </a:r>
            <a:r>
              <a:rPr lang="cs-CZ" b="1" dirty="0"/>
              <a:t>alergologický anamnéza = AA</a:t>
            </a:r>
            <a:r>
              <a:rPr lang="cs-CZ" dirty="0"/>
              <a:t>)</a:t>
            </a:r>
          </a:p>
          <a:p>
            <a:r>
              <a:rPr lang="cs-CZ" dirty="0"/>
              <a:t>Součástí může být i </a:t>
            </a:r>
            <a:r>
              <a:rPr lang="cs-CZ" b="1" dirty="0"/>
              <a:t>farmakologická anamnéza = FA </a:t>
            </a:r>
            <a:r>
              <a:rPr lang="cs-CZ" sz="1600" dirty="0"/>
              <a:t>(nebo se uvádí zvlášť)</a:t>
            </a:r>
            <a:endParaRPr lang="cs-CZ" dirty="0"/>
          </a:p>
          <a:p>
            <a:r>
              <a:rPr lang="cs-CZ" b="1" dirty="0"/>
              <a:t>Gynekologická anamnéza </a:t>
            </a:r>
          </a:p>
          <a:p>
            <a:r>
              <a:rPr lang="cs-CZ" b="1" dirty="0"/>
              <a:t>abusus</a:t>
            </a:r>
          </a:p>
        </p:txBody>
      </p:sp>
    </p:spTree>
    <p:extLst>
      <p:ext uri="{BB962C8B-B14F-4D97-AF65-F5344CB8AC3E}">
        <p14:creationId xmlns:p14="http://schemas.microsoft.com/office/powerpoint/2010/main" val="3238853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1737</TotalTime>
  <Words>3827</Words>
  <Application>Microsoft Macintosh PowerPoint</Application>
  <PresentationFormat>Širokoúhlá obrazovka</PresentationFormat>
  <Paragraphs>446</Paragraphs>
  <Slides>75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91" baseType="lpstr">
      <vt:lpstr>-apple-system</vt:lpstr>
      <vt:lpstr>Aptos</vt:lpstr>
      <vt:lpstr>Arial</vt:lpstr>
      <vt:lpstr>BlinkMacSystemFont</vt:lpstr>
      <vt:lpstr>Calibri</vt:lpstr>
      <vt:lpstr>Courier New</vt:lpstr>
      <vt:lpstr>Georgia</vt:lpstr>
      <vt:lpstr>Merriweather</vt:lpstr>
      <vt:lpstr>Open Sans</vt:lpstr>
      <vt:lpstr>Rockwell Extra Bold</vt:lpstr>
      <vt:lpstr>Symbol</vt:lpstr>
      <vt:lpstr>Times New Roman</vt:lpstr>
      <vt:lpstr>Trebuchet MS</vt:lpstr>
      <vt:lpstr>Verdana</vt:lpstr>
      <vt:lpstr>Wingdings</vt:lpstr>
      <vt:lpstr>Dřevo</vt:lpstr>
      <vt:lpstr>Aplikovaná kineziologie </vt:lpstr>
      <vt:lpstr>Struktura</vt:lpstr>
      <vt:lpstr>Úkol 1:</vt:lpstr>
      <vt:lpstr>Rozdělení: </vt:lpstr>
      <vt:lpstr>Anamnéza</vt:lpstr>
      <vt:lpstr>Anamnéza = vstupní rozhovor</vt:lpstr>
      <vt:lpstr>Základní údaje </vt:lpstr>
      <vt:lpstr>První dojem </vt:lpstr>
      <vt:lpstr>Osobní anamnéza</vt:lpstr>
      <vt:lpstr>Rodinná anamnéza</vt:lpstr>
      <vt:lpstr>Pracovní a sociální anamnéza</vt:lpstr>
      <vt:lpstr>Sportovní anamnéza</vt:lpstr>
      <vt:lpstr>Nutriční anamnéza</vt:lpstr>
      <vt:lpstr>Fyziologické funkce</vt:lpstr>
      <vt:lpstr>Nynější onemocnění Momentální obtíže </vt:lpstr>
      <vt:lpstr>Závěr anamnézy</vt:lpstr>
      <vt:lpstr>Úkol 2: </vt:lpstr>
      <vt:lpstr>Aspekce</vt:lpstr>
      <vt:lpstr>Pohled zepředu</vt:lpstr>
      <vt:lpstr>Pohled zboku</vt:lpstr>
      <vt:lpstr>Pohled zezadu</vt:lpstr>
      <vt:lpstr>Prezentace aplikace PowerPoint</vt:lpstr>
      <vt:lpstr>Prezentace aplikace PowerPoint</vt:lpstr>
      <vt:lpstr>Prezentace aplikace PowerPoint</vt:lpstr>
      <vt:lpstr>Záznam aspekce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Vyšetření olovnicí </vt:lpstr>
      <vt:lpstr>Prezentace aplikace PowerPoint</vt:lpstr>
      <vt:lpstr>Prezentace aplikace PowerPoint</vt:lpstr>
      <vt:lpstr>Prezentace aplikace PowerPoint</vt:lpstr>
      <vt:lpstr>Diskuze </vt:lpstr>
      <vt:lpstr>Jaké faktory mohou posturu/ diagnostiku pohybu ovlivnit? </vt:lpstr>
      <vt:lpstr>Jaké faktory mohou posturu/ diagnostiku pohybu ovlivnit? </vt:lpstr>
      <vt:lpstr>Jaké faktory mohou posturu/ diagnostiku pohybu ovlivnit? </vt:lpstr>
      <vt:lpstr>Prezentace aplikace PowerPoint</vt:lpstr>
      <vt:lpstr>Co se jeví jako efektivní?</vt:lpstr>
      <vt:lpstr>Chůze </vt:lpstr>
      <vt:lpstr>Prezentace aplikace PowerPoint</vt:lpstr>
      <vt:lpstr>Stoj na 1 DK = Trendelenburg – Duchennův příznak</vt:lpstr>
      <vt:lpstr>Přístrojová diagnostika</vt:lpstr>
      <vt:lpstr>Přístrojová diagnostika</vt:lpstr>
      <vt:lpstr>Přístrojová diagnostika </vt:lpstr>
      <vt:lpstr>Přístrojová diagnostika</vt:lpstr>
      <vt:lpstr>Přístrojová diagnostika</vt:lpstr>
      <vt:lpstr>Přístrojová diagnostika</vt:lpstr>
      <vt:lpstr>Pánev </vt:lpstr>
      <vt:lpstr>Pánev - vyšetření</vt:lpstr>
      <vt:lpstr>Pánev – nález </vt:lpstr>
      <vt:lpstr>Pánev – nález </vt:lpstr>
      <vt:lpstr>Pánev – nález </vt:lpstr>
      <vt:lpstr>Prezentace aplikace PowerPoint</vt:lpstr>
      <vt:lpstr>Šikmá pánev - autokompenzace</vt:lpstr>
      <vt:lpstr>Pánev – nález </vt:lpstr>
      <vt:lpstr>Hodnocení délky DKK</vt:lpstr>
      <vt:lpstr>Pohybové stereotypy podle Jandy </vt:lpstr>
      <vt:lpstr>Extenze v kyčelním kloubu</vt:lpstr>
      <vt:lpstr>Extenze v kyčelním kloubu</vt:lpstr>
      <vt:lpstr>Abdukce v kyčelním kloubu</vt:lpstr>
      <vt:lpstr>Flexe trupu</vt:lpstr>
      <vt:lpstr>Flexe trupu</vt:lpstr>
      <vt:lpstr>Flexe šíje</vt:lpstr>
      <vt:lpstr>Abdukce v ramenním kloubu</vt:lpstr>
      <vt:lpstr>ABD v RAK - poznámky</vt:lpstr>
      <vt:lpstr>ABD v RAK - poznámky</vt:lpstr>
      <vt:lpstr>Klik</vt:lpstr>
      <vt:lpstr>Děkuji za pozornost</vt:lpstr>
      <vt:lpstr>Zdroje: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 </dc:title>
  <dc:creator>Pavlína Bazalová</dc:creator>
  <cp:lastModifiedBy>Pavlína Bazalová</cp:lastModifiedBy>
  <cp:revision>12</cp:revision>
  <dcterms:created xsi:type="dcterms:W3CDTF">2022-09-16T04:38:44Z</dcterms:created>
  <dcterms:modified xsi:type="dcterms:W3CDTF">2024-10-11T12:11:14Z</dcterms:modified>
</cp:coreProperties>
</file>