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0" r:id="rId2"/>
    <p:sldId id="425" r:id="rId3"/>
    <p:sldId id="476" r:id="rId4"/>
    <p:sldId id="477" r:id="rId5"/>
    <p:sldId id="478" r:id="rId6"/>
    <p:sldId id="479" r:id="rId7"/>
    <p:sldId id="466" r:id="rId8"/>
    <p:sldId id="335" r:id="rId9"/>
    <p:sldId id="266" r:id="rId10"/>
    <p:sldId id="491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5831F-3AC3-4069-82CA-44AC5E11A6C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8D52088E-9E7C-4D48-A685-22A2072BDC7D}">
      <dgm:prSet phldrT="[Text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Dg. situácie</a:t>
          </a:r>
        </a:p>
      </dgm:t>
    </dgm:pt>
    <dgm:pt modelId="{2D416D89-7DAC-447D-94B6-3E313A68AFF4}" type="parTrans" cxnId="{C48653B2-5412-4347-A55E-93D34866783D}">
      <dgm:prSet/>
      <dgm:spPr/>
      <dgm:t>
        <a:bodyPr/>
        <a:lstStyle/>
        <a:p>
          <a:endParaRPr lang="sk-SK"/>
        </a:p>
      </dgm:t>
    </dgm:pt>
    <dgm:pt modelId="{B292D21C-A2BB-4E84-957C-1CCFDCB4AFD5}" type="sibTrans" cxnId="{C48653B2-5412-4347-A55E-93D34866783D}">
      <dgm:prSet/>
      <dgm:spPr/>
      <dgm:t>
        <a:bodyPr/>
        <a:lstStyle/>
        <a:p>
          <a:endParaRPr lang="sk-SK"/>
        </a:p>
      </dgm:t>
    </dgm:pt>
    <dgm:pt modelId="{0AADB483-BA5D-4151-963A-F4822A29CD17}">
      <dgm:prSet phldrT="[Text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Mobilizácia rezerv</a:t>
          </a:r>
        </a:p>
      </dgm:t>
    </dgm:pt>
    <dgm:pt modelId="{C1BF6F38-5125-4641-A48B-38F90766E92C}" type="parTrans" cxnId="{3CE2CBFC-0B36-4F66-A45B-D6069ACCE2ED}">
      <dgm:prSet/>
      <dgm:spPr/>
      <dgm:t>
        <a:bodyPr/>
        <a:lstStyle/>
        <a:p>
          <a:endParaRPr lang="sk-SK"/>
        </a:p>
      </dgm:t>
    </dgm:pt>
    <dgm:pt modelId="{58B91D1B-3D92-4D6C-895E-7FABD6E92755}" type="sibTrans" cxnId="{3CE2CBFC-0B36-4F66-A45B-D6069ACCE2ED}">
      <dgm:prSet/>
      <dgm:spPr/>
      <dgm:t>
        <a:bodyPr/>
        <a:lstStyle/>
        <a:p>
          <a:endParaRPr lang="sk-SK"/>
        </a:p>
      </dgm:t>
    </dgm:pt>
    <dgm:pt modelId="{2E35F389-7B78-4BDF-BE14-CA6DB8179312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Plánovanie boja</a:t>
          </a:r>
        </a:p>
      </dgm:t>
    </dgm:pt>
    <dgm:pt modelId="{74F5C922-5941-4830-92C3-DA52E3971E1A}" type="parTrans" cxnId="{DEDC7B24-FF0C-45BF-95FB-72CA89C97CA2}">
      <dgm:prSet/>
      <dgm:spPr/>
      <dgm:t>
        <a:bodyPr/>
        <a:lstStyle/>
        <a:p>
          <a:endParaRPr lang="sk-SK"/>
        </a:p>
      </dgm:t>
    </dgm:pt>
    <dgm:pt modelId="{EB7354EA-4EF3-4AD5-B64C-CBB3C6EFF8BD}" type="sibTrans" cxnId="{DEDC7B24-FF0C-45BF-95FB-72CA89C97CA2}">
      <dgm:prSet/>
      <dgm:spPr/>
      <dgm:t>
        <a:bodyPr/>
        <a:lstStyle/>
        <a:p>
          <a:endParaRPr lang="sk-SK"/>
        </a:p>
      </dgm:t>
    </dgm:pt>
    <dgm:pt modelId="{F5DFB4C2-7AFC-4E56-BAFF-0388890514E8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Realizácia</a:t>
          </a:r>
        </a:p>
      </dgm:t>
    </dgm:pt>
    <dgm:pt modelId="{DC751283-1B3E-49F8-A9A2-6F3593715296}" type="parTrans" cxnId="{9ADF37F3-1EEC-442D-B467-3BC4645A7A38}">
      <dgm:prSet/>
      <dgm:spPr/>
      <dgm:t>
        <a:bodyPr/>
        <a:lstStyle/>
        <a:p>
          <a:endParaRPr lang="sk-SK"/>
        </a:p>
      </dgm:t>
    </dgm:pt>
    <dgm:pt modelId="{8857B525-2F07-44CC-93DD-CB816F2BAA63}" type="sibTrans" cxnId="{9ADF37F3-1EEC-442D-B467-3BC4645A7A38}">
      <dgm:prSet/>
      <dgm:spPr/>
      <dgm:t>
        <a:bodyPr/>
        <a:lstStyle/>
        <a:p>
          <a:endParaRPr lang="sk-SK"/>
        </a:p>
      </dgm:t>
    </dgm:pt>
    <dgm:pt modelId="{4D8ADAE7-88BD-49D3-BF7E-0543D8AC5143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 err="1">
              <a:solidFill>
                <a:schemeClr val="tx1"/>
              </a:solidFill>
            </a:rPr>
            <a:t>perzistenicia</a:t>
          </a:r>
          <a:endParaRPr lang="sk-SK" sz="1600" dirty="0">
            <a:solidFill>
              <a:schemeClr val="tx1"/>
            </a:solidFill>
          </a:endParaRPr>
        </a:p>
      </dgm:t>
    </dgm:pt>
    <dgm:pt modelId="{C09E3686-FD00-4BA6-B7C5-92CA7A5D4598}" type="parTrans" cxnId="{F8BCF738-C094-4756-8C19-7AD39CA88EF7}">
      <dgm:prSet/>
      <dgm:spPr/>
      <dgm:t>
        <a:bodyPr/>
        <a:lstStyle/>
        <a:p>
          <a:endParaRPr lang="sk-SK"/>
        </a:p>
      </dgm:t>
    </dgm:pt>
    <dgm:pt modelId="{BDA19BFA-7290-4E17-A183-98B73898F9E3}" type="sibTrans" cxnId="{F8BCF738-C094-4756-8C19-7AD39CA88EF7}">
      <dgm:prSet/>
      <dgm:spPr/>
      <dgm:t>
        <a:bodyPr/>
        <a:lstStyle/>
        <a:p>
          <a:endParaRPr lang="sk-SK"/>
        </a:p>
      </dgm:t>
    </dgm:pt>
    <dgm:pt modelId="{2253A0CA-B601-49D9-B69A-0C3020E0E7CF}" type="pres">
      <dgm:prSet presAssocID="{CCA5831F-3AC3-4069-82CA-44AC5E11A6CF}" presName="cycle" presStyleCnt="0">
        <dgm:presLayoutVars>
          <dgm:dir/>
          <dgm:resizeHandles val="exact"/>
        </dgm:presLayoutVars>
      </dgm:prSet>
      <dgm:spPr/>
    </dgm:pt>
    <dgm:pt modelId="{C20D5A36-6FDD-4A54-A8E6-F118E92F8A18}" type="pres">
      <dgm:prSet presAssocID="{8D52088E-9E7C-4D48-A685-22A2072BDC7D}" presName="node" presStyleLbl="node1" presStyleIdx="0" presStyleCnt="5" custScaleX="171265">
        <dgm:presLayoutVars>
          <dgm:bulletEnabled val="1"/>
        </dgm:presLayoutVars>
      </dgm:prSet>
      <dgm:spPr/>
    </dgm:pt>
    <dgm:pt modelId="{AFAC032F-475C-44EB-86D2-CFCA2874C7FE}" type="pres">
      <dgm:prSet presAssocID="{8D52088E-9E7C-4D48-A685-22A2072BDC7D}" presName="spNode" presStyleCnt="0"/>
      <dgm:spPr/>
    </dgm:pt>
    <dgm:pt modelId="{3A13603C-89F3-46FF-AB7C-821BB5C37E1D}" type="pres">
      <dgm:prSet presAssocID="{B292D21C-A2BB-4E84-957C-1CCFDCB4AFD5}" presName="sibTrans" presStyleLbl="sibTrans1D1" presStyleIdx="0" presStyleCnt="5"/>
      <dgm:spPr/>
    </dgm:pt>
    <dgm:pt modelId="{EEE5379D-E1C9-48CA-A4E4-809DFC94F8F9}" type="pres">
      <dgm:prSet presAssocID="{0AADB483-BA5D-4151-963A-F4822A29CD17}" presName="node" presStyleLbl="node1" presStyleIdx="1" presStyleCnt="5" custScaleX="172553" custScaleY="89272" custRadScaleRad="106812" custRadScaleInc="43582">
        <dgm:presLayoutVars>
          <dgm:bulletEnabled val="1"/>
        </dgm:presLayoutVars>
      </dgm:prSet>
      <dgm:spPr/>
    </dgm:pt>
    <dgm:pt modelId="{32CC5E45-BDC5-4F71-B8A4-8DD62EB324C0}" type="pres">
      <dgm:prSet presAssocID="{0AADB483-BA5D-4151-963A-F4822A29CD17}" presName="spNode" presStyleCnt="0"/>
      <dgm:spPr/>
    </dgm:pt>
    <dgm:pt modelId="{35014393-4D6A-4988-95DF-E1B1B12DACBC}" type="pres">
      <dgm:prSet presAssocID="{58B91D1B-3D92-4D6C-895E-7FABD6E92755}" presName="sibTrans" presStyleLbl="sibTrans1D1" presStyleIdx="1" presStyleCnt="5"/>
      <dgm:spPr/>
    </dgm:pt>
    <dgm:pt modelId="{BDA2DAB6-939A-4352-96B7-F1A663E7AF31}" type="pres">
      <dgm:prSet presAssocID="{2E35F389-7B78-4BDF-BE14-CA6DB8179312}" presName="node" presStyleLbl="node1" presStyleIdx="2" presStyleCnt="5" custScaleX="143872" custScaleY="104037" custRadScaleRad="101224" custRadScaleInc="-48068">
        <dgm:presLayoutVars>
          <dgm:bulletEnabled val="1"/>
        </dgm:presLayoutVars>
      </dgm:prSet>
      <dgm:spPr/>
    </dgm:pt>
    <dgm:pt modelId="{13A64784-E092-4F58-BAA4-4A01E63E49FB}" type="pres">
      <dgm:prSet presAssocID="{2E35F389-7B78-4BDF-BE14-CA6DB8179312}" presName="spNode" presStyleCnt="0"/>
      <dgm:spPr/>
    </dgm:pt>
    <dgm:pt modelId="{9960D47A-213F-4E6D-A53B-58BE22D242DE}" type="pres">
      <dgm:prSet presAssocID="{EB7354EA-4EF3-4AD5-B64C-CBB3C6EFF8BD}" presName="sibTrans" presStyleLbl="sibTrans1D1" presStyleIdx="2" presStyleCnt="5"/>
      <dgm:spPr/>
    </dgm:pt>
    <dgm:pt modelId="{D5C62CDA-5E7F-4CA6-BFC6-238B76A09CED}" type="pres">
      <dgm:prSet presAssocID="{F5DFB4C2-7AFC-4E56-BAFF-0388890514E8}" presName="node" presStyleLbl="node1" presStyleIdx="3" presStyleCnt="5" custScaleX="129621" custScaleY="115892" custRadScaleRad="100652" custRadScaleInc="56249">
        <dgm:presLayoutVars>
          <dgm:bulletEnabled val="1"/>
        </dgm:presLayoutVars>
      </dgm:prSet>
      <dgm:spPr/>
    </dgm:pt>
    <dgm:pt modelId="{C0131BE1-23A1-465A-B086-C8EA3530C5C8}" type="pres">
      <dgm:prSet presAssocID="{F5DFB4C2-7AFC-4E56-BAFF-0388890514E8}" presName="spNode" presStyleCnt="0"/>
      <dgm:spPr/>
    </dgm:pt>
    <dgm:pt modelId="{AB695E0E-DA62-411B-9871-2AB225984CAB}" type="pres">
      <dgm:prSet presAssocID="{8857B525-2F07-44CC-93DD-CB816F2BAA63}" presName="sibTrans" presStyleLbl="sibTrans1D1" presStyleIdx="3" presStyleCnt="5"/>
      <dgm:spPr/>
    </dgm:pt>
    <dgm:pt modelId="{E444BA83-5376-44B6-A6BF-99F42262B899}" type="pres">
      <dgm:prSet presAssocID="{4D8ADAE7-88BD-49D3-BF7E-0543D8AC5143}" presName="node" presStyleLbl="node1" presStyleIdx="4" presStyleCnt="5" custScaleX="157119" custScaleY="85794" custRadScaleRad="99483" custRadScaleInc="-17551">
        <dgm:presLayoutVars>
          <dgm:bulletEnabled val="1"/>
        </dgm:presLayoutVars>
      </dgm:prSet>
      <dgm:spPr/>
    </dgm:pt>
    <dgm:pt modelId="{F603047A-AED7-4CBB-863F-224B14F08BBF}" type="pres">
      <dgm:prSet presAssocID="{4D8ADAE7-88BD-49D3-BF7E-0543D8AC5143}" presName="spNode" presStyleCnt="0"/>
      <dgm:spPr/>
    </dgm:pt>
    <dgm:pt modelId="{99C1D379-902D-4760-B721-377AD5BE0FC6}" type="pres">
      <dgm:prSet presAssocID="{BDA19BFA-7290-4E17-A183-98B73898F9E3}" presName="sibTrans" presStyleLbl="sibTrans1D1" presStyleIdx="4" presStyleCnt="5"/>
      <dgm:spPr/>
    </dgm:pt>
  </dgm:ptLst>
  <dgm:cxnLst>
    <dgm:cxn modelId="{E334120A-6875-4CBA-B5BA-DB673A38F17A}" type="presOf" srcId="{CCA5831F-3AC3-4069-82CA-44AC5E11A6CF}" destId="{2253A0CA-B601-49D9-B69A-0C3020E0E7CF}" srcOrd="0" destOrd="0" presId="urn:microsoft.com/office/officeart/2005/8/layout/cycle6"/>
    <dgm:cxn modelId="{DEDC7B24-FF0C-45BF-95FB-72CA89C97CA2}" srcId="{CCA5831F-3AC3-4069-82CA-44AC5E11A6CF}" destId="{2E35F389-7B78-4BDF-BE14-CA6DB8179312}" srcOrd="2" destOrd="0" parTransId="{74F5C922-5941-4830-92C3-DA52E3971E1A}" sibTransId="{EB7354EA-4EF3-4AD5-B64C-CBB3C6EFF8BD}"/>
    <dgm:cxn modelId="{F8BCF738-C094-4756-8C19-7AD39CA88EF7}" srcId="{CCA5831F-3AC3-4069-82CA-44AC5E11A6CF}" destId="{4D8ADAE7-88BD-49D3-BF7E-0543D8AC5143}" srcOrd="4" destOrd="0" parTransId="{C09E3686-FD00-4BA6-B7C5-92CA7A5D4598}" sibTransId="{BDA19BFA-7290-4E17-A183-98B73898F9E3}"/>
    <dgm:cxn modelId="{C134E54E-A85E-4717-AC00-B70EDE57A275}" type="presOf" srcId="{58B91D1B-3D92-4D6C-895E-7FABD6E92755}" destId="{35014393-4D6A-4988-95DF-E1B1B12DACBC}" srcOrd="0" destOrd="0" presId="urn:microsoft.com/office/officeart/2005/8/layout/cycle6"/>
    <dgm:cxn modelId="{5CA3AB4F-835E-4059-8934-A473B6BF3B08}" type="presOf" srcId="{2E35F389-7B78-4BDF-BE14-CA6DB8179312}" destId="{BDA2DAB6-939A-4352-96B7-F1A663E7AF31}" srcOrd="0" destOrd="0" presId="urn:microsoft.com/office/officeart/2005/8/layout/cycle6"/>
    <dgm:cxn modelId="{8577DB4F-9FA7-4C1C-A43B-776FADB8FE68}" type="presOf" srcId="{0AADB483-BA5D-4151-963A-F4822A29CD17}" destId="{EEE5379D-E1C9-48CA-A4E4-809DFC94F8F9}" srcOrd="0" destOrd="0" presId="urn:microsoft.com/office/officeart/2005/8/layout/cycle6"/>
    <dgm:cxn modelId="{F398B688-DA77-4D96-A6DE-D277C6512B75}" type="presOf" srcId="{F5DFB4C2-7AFC-4E56-BAFF-0388890514E8}" destId="{D5C62CDA-5E7F-4CA6-BFC6-238B76A09CED}" srcOrd="0" destOrd="0" presId="urn:microsoft.com/office/officeart/2005/8/layout/cycle6"/>
    <dgm:cxn modelId="{31C4CC8D-8FA4-4C7C-9FF9-84F3756FED24}" type="presOf" srcId="{4D8ADAE7-88BD-49D3-BF7E-0543D8AC5143}" destId="{E444BA83-5376-44B6-A6BF-99F42262B899}" srcOrd="0" destOrd="0" presId="urn:microsoft.com/office/officeart/2005/8/layout/cycle6"/>
    <dgm:cxn modelId="{29CF139A-C439-4A97-B420-3D8B0331BE80}" type="presOf" srcId="{BDA19BFA-7290-4E17-A183-98B73898F9E3}" destId="{99C1D379-902D-4760-B721-377AD5BE0FC6}" srcOrd="0" destOrd="0" presId="urn:microsoft.com/office/officeart/2005/8/layout/cycle6"/>
    <dgm:cxn modelId="{C48653B2-5412-4347-A55E-93D34866783D}" srcId="{CCA5831F-3AC3-4069-82CA-44AC5E11A6CF}" destId="{8D52088E-9E7C-4D48-A685-22A2072BDC7D}" srcOrd="0" destOrd="0" parTransId="{2D416D89-7DAC-447D-94B6-3E313A68AFF4}" sibTransId="{B292D21C-A2BB-4E84-957C-1CCFDCB4AFD5}"/>
    <dgm:cxn modelId="{C6FBBFCB-39E8-4669-A5CF-BE7FEB1BF537}" type="presOf" srcId="{EB7354EA-4EF3-4AD5-B64C-CBB3C6EFF8BD}" destId="{9960D47A-213F-4E6D-A53B-58BE22D242DE}" srcOrd="0" destOrd="0" presId="urn:microsoft.com/office/officeart/2005/8/layout/cycle6"/>
    <dgm:cxn modelId="{FD4038E0-390C-4C61-AF8C-1D5A5F5BC171}" type="presOf" srcId="{B292D21C-A2BB-4E84-957C-1CCFDCB4AFD5}" destId="{3A13603C-89F3-46FF-AB7C-821BB5C37E1D}" srcOrd="0" destOrd="0" presId="urn:microsoft.com/office/officeart/2005/8/layout/cycle6"/>
    <dgm:cxn modelId="{17546EE0-0B8F-46DE-AFAE-5FCBA7DEA397}" type="presOf" srcId="{8857B525-2F07-44CC-93DD-CB816F2BAA63}" destId="{AB695E0E-DA62-411B-9871-2AB225984CAB}" srcOrd="0" destOrd="0" presId="urn:microsoft.com/office/officeart/2005/8/layout/cycle6"/>
    <dgm:cxn modelId="{9ADF37F3-1EEC-442D-B467-3BC4645A7A38}" srcId="{CCA5831F-3AC3-4069-82CA-44AC5E11A6CF}" destId="{F5DFB4C2-7AFC-4E56-BAFF-0388890514E8}" srcOrd="3" destOrd="0" parTransId="{DC751283-1B3E-49F8-A9A2-6F3593715296}" sibTransId="{8857B525-2F07-44CC-93DD-CB816F2BAA63}"/>
    <dgm:cxn modelId="{3CE2CBFC-0B36-4F66-A45B-D6069ACCE2ED}" srcId="{CCA5831F-3AC3-4069-82CA-44AC5E11A6CF}" destId="{0AADB483-BA5D-4151-963A-F4822A29CD17}" srcOrd="1" destOrd="0" parTransId="{C1BF6F38-5125-4641-A48B-38F90766E92C}" sibTransId="{58B91D1B-3D92-4D6C-895E-7FABD6E92755}"/>
    <dgm:cxn modelId="{457FBAFF-620D-438D-B3AE-7A8E967CA3D9}" type="presOf" srcId="{8D52088E-9E7C-4D48-A685-22A2072BDC7D}" destId="{C20D5A36-6FDD-4A54-A8E6-F118E92F8A18}" srcOrd="0" destOrd="0" presId="urn:microsoft.com/office/officeart/2005/8/layout/cycle6"/>
    <dgm:cxn modelId="{795F4A28-C792-4BB6-B54A-B093B3F7D7A6}" type="presParOf" srcId="{2253A0CA-B601-49D9-B69A-0C3020E0E7CF}" destId="{C20D5A36-6FDD-4A54-A8E6-F118E92F8A18}" srcOrd="0" destOrd="0" presId="urn:microsoft.com/office/officeart/2005/8/layout/cycle6"/>
    <dgm:cxn modelId="{CDD5BC49-31C9-4563-A09F-AE00525F10D9}" type="presParOf" srcId="{2253A0CA-B601-49D9-B69A-0C3020E0E7CF}" destId="{AFAC032F-475C-44EB-86D2-CFCA2874C7FE}" srcOrd="1" destOrd="0" presId="urn:microsoft.com/office/officeart/2005/8/layout/cycle6"/>
    <dgm:cxn modelId="{83CCDE6F-2CD3-4D68-BF04-4E23742A5696}" type="presParOf" srcId="{2253A0CA-B601-49D9-B69A-0C3020E0E7CF}" destId="{3A13603C-89F3-46FF-AB7C-821BB5C37E1D}" srcOrd="2" destOrd="0" presId="urn:microsoft.com/office/officeart/2005/8/layout/cycle6"/>
    <dgm:cxn modelId="{A18DA787-5217-48C7-A0CD-F7990C82679B}" type="presParOf" srcId="{2253A0CA-B601-49D9-B69A-0C3020E0E7CF}" destId="{EEE5379D-E1C9-48CA-A4E4-809DFC94F8F9}" srcOrd="3" destOrd="0" presId="urn:microsoft.com/office/officeart/2005/8/layout/cycle6"/>
    <dgm:cxn modelId="{49466A2A-C8E1-48E0-A440-68B33734C60E}" type="presParOf" srcId="{2253A0CA-B601-49D9-B69A-0C3020E0E7CF}" destId="{32CC5E45-BDC5-4F71-B8A4-8DD62EB324C0}" srcOrd="4" destOrd="0" presId="urn:microsoft.com/office/officeart/2005/8/layout/cycle6"/>
    <dgm:cxn modelId="{4C02741F-5085-4EEA-9CCB-235FE9747EAA}" type="presParOf" srcId="{2253A0CA-B601-49D9-B69A-0C3020E0E7CF}" destId="{35014393-4D6A-4988-95DF-E1B1B12DACBC}" srcOrd="5" destOrd="0" presId="urn:microsoft.com/office/officeart/2005/8/layout/cycle6"/>
    <dgm:cxn modelId="{06DC05F9-9276-4F07-B322-779E8DAE090D}" type="presParOf" srcId="{2253A0CA-B601-49D9-B69A-0C3020E0E7CF}" destId="{BDA2DAB6-939A-4352-96B7-F1A663E7AF31}" srcOrd="6" destOrd="0" presId="urn:microsoft.com/office/officeart/2005/8/layout/cycle6"/>
    <dgm:cxn modelId="{DA98F91E-90B0-4D59-B564-8D00F4A2218C}" type="presParOf" srcId="{2253A0CA-B601-49D9-B69A-0C3020E0E7CF}" destId="{13A64784-E092-4F58-BAA4-4A01E63E49FB}" srcOrd="7" destOrd="0" presId="urn:microsoft.com/office/officeart/2005/8/layout/cycle6"/>
    <dgm:cxn modelId="{2537FCBB-1DA3-4CE7-9617-426F430647FC}" type="presParOf" srcId="{2253A0CA-B601-49D9-B69A-0C3020E0E7CF}" destId="{9960D47A-213F-4E6D-A53B-58BE22D242DE}" srcOrd="8" destOrd="0" presId="urn:microsoft.com/office/officeart/2005/8/layout/cycle6"/>
    <dgm:cxn modelId="{FBAF6D90-0EDB-43FE-882B-D3C596793ED3}" type="presParOf" srcId="{2253A0CA-B601-49D9-B69A-0C3020E0E7CF}" destId="{D5C62CDA-5E7F-4CA6-BFC6-238B76A09CED}" srcOrd="9" destOrd="0" presId="urn:microsoft.com/office/officeart/2005/8/layout/cycle6"/>
    <dgm:cxn modelId="{395CB7EE-AD39-4262-8956-618C40675B0D}" type="presParOf" srcId="{2253A0CA-B601-49D9-B69A-0C3020E0E7CF}" destId="{C0131BE1-23A1-465A-B086-C8EA3530C5C8}" srcOrd="10" destOrd="0" presId="urn:microsoft.com/office/officeart/2005/8/layout/cycle6"/>
    <dgm:cxn modelId="{322DBDA9-16F9-49CB-9843-82C55D4377CB}" type="presParOf" srcId="{2253A0CA-B601-49D9-B69A-0C3020E0E7CF}" destId="{AB695E0E-DA62-411B-9871-2AB225984CAB}" srcOrd="11" destOrd="0" presId="urn:microsoft.com/office/officeart/2005/8/layout/cycle6"/>
    <dgm:cxn modelId="{4289DF63-0212-44D2-8EBC-07E1CCD7B61D}" type="presParOf" srcId="{2253A0CA-B601-49D9-B69A-0C3020E0E7CF}" destId="{E444BA83-5376-44B6-A6BF-99F42262B899}" srcOrd="12" destOrd="0" presId="urn:microsoft.com/office/officeart/2005/8/layout/cycle6"/>
    <dgm:cxn modelId="{AC7EA635-C740-4851-B7EE-EE99F36D89FE}" type="presParOf" srcId="{2253A0CA-B601-49D9-B69A-0C3020E0E7CF}" destId="{F603047A-AED7-4CBB-863F-224B14F08BBF}" srcOrd="13" destOrd="0" presId="urn:microsoft.com/office/officeart/2005/8/layout/cycle6"/>
    <dgm:cxn modelId="{6EC7138C-038B-418B-A3EE-D8A10EFEF893}" type="presParOf" srcId="{2253A0CA-B601-49D9-B69A-0C3020E0E7CF}" destId="{99C1D379-902D-4760-B721-377AD5BE0FC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5831F-3AC3-4069-82CA-44AC5E11A6C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8D52088E-9E7C-4D48-A685-22A2072BDC7D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Vyčkávanie, ignorovanie </a:t>
          </a:r>
          <a:r>
            <a:rPr lang="sk-SK" sz="1600" dirty="0" err="1">
              <a:solidFill>
                <a:schemeClr val="tx1"/>
              </a:solidFill>
            </a:rPr>
            <a:t>stresora</a:t>
          </a:r>
          <a:endParaRPr lang="sk-SK" sz="1600" dirty="0">
            <a:solidFill>
              <a:schemeClr val="tx1"/>
            </a:solidFill>
          </a:endParaRPr>
        </a:p>
      </dgm:t>
    </dgm:pt>
    <dgm:pt modelId="{2D416D89-7DAC-447D-94B6-3E313A68AFF4}" type="parTrans" cxnId="{C48653B2-5412-4347-A55E-93D34866783D}">
      <dgm:prSet/>
      <dgm:spPr/>
      <dgm:t>
        <a:bodyPr/>
        <a:lstStyle/>
        <a:p>
          <a:endParaRPr lang="sk-SK"/>
        </a:p>
      </dgm:t>
    </dgm:pt>
    <dgm:pt modelId="{B292D21C-A2BB-4E84-957C-1CCFDCB4AFD5}" type="sibTrans" cxnId="{C48653B2-5412-4347-A55E-93D34866783D}">
      <dgm:prSet/>
      <dgm:spPr/>
      <dgm:t>
        <a:bodyPr/>
        <a:lstStyle/>
        <a:p>
          <a:endParaRPr lang="sk-SK"/>
        </a:p>
      </dgm:t>
    </dgm:pt>
    <dgm:pt modelId="{0AADB483-BA5D-4151-963A-F4822A29CD17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Ľahostajnosť a nezáujem</a:t>
          </a:r>
        </a:p>
      </dgm:t>
    </dgm:pt>
    <dgm:pt modelId="{C1BF6F38-5125-4641-A48B-38F90766E92C}" type="parTrans" cxnId="{3CE2CBFC-0B36-4F66-A45B-D6069ACCE2ED}">
      <dgm:prSet/>
      <dgm:spPr/>
      <dgm:t>
        <a:bodyPr/>
        <a:lstStyle/>
        <a:p>
          <a:endParaRPr lang="sk-SK"/>
        </a:p>
      </dgm:t>
    </dgm:pt>
    <dgm:pt modelId="{58B91D1B-3D92-4D6C-895E-7FABD6E92755}" type="sibTrans" cxnId="{3CE2CBFC-0B36-4F66-A45B-D6069ACCE2ED}">
      <dgm:prSet/>
      <dgm:spPr/>
      <dgm:t>
        <a:bodyPr/>
        <a:lstStyle/>
        <a:p>
          <a:endParaRPr lang="sk-SK"/>
        </a:p>
      </dgm:t>
    </dgm:pt>
    <dgm:pt modelId="{4D8ADAE7-88BD-49D3-BF7E-0543D8AC5143}">
      <dgm:prSet phldrT="[Text]" custT="1"/>
      <dgm:spPr>
        <a:solidFill>
          <a:schemeClr val="bg1"/>
        </a:solidFill>
        <a:ln>
          <a:solidFill>
            <a:srgbClr val="00B0F0"/>
          </a:solidFill>
        </a:ln>
      </dgm:spPr>
      <dgm:t>
        <a:bodyPr/>
        <a:lstStyle/>
        <a:p>
          <a:r>
            <a:rPr lang="sk-SK" sz="1600" dirty="0">
              <a:solidFill>
                <a:schemeClr val="tx1"/>
              </a:solidFill>
            </a:rPr>
            <a:t>Pocit bezmocnosti</a:t>
          </a:r>
        </a:p>
      </dgm:t>
    </dgm:pt>
    <dgm:pt modelId="{C09E3686-FD00-4BA6-B7C5-92CA7A5D4598}" type="parTrans" cxnId="{F8BCF738-C094-4756-8C19-7AD39CA88EF7}">
      <dgm:prSet/>
      <dgm:spPr/>
      <dgm:t>
        <a:bodyPr/>
        <a:lstStyle/>
        <a:p>
          <a:endParaRPr lang="sk-SK"/>
        </a:p>
      </dgm:t>
    </dgm:pt>
    <dgm:pt modelId="{BDA19BFA-7290-4E17-A183-98B73898F9E3}" type="sibTrans" cxnId="{F8BCF738-C094-4756-8C19-7AD39CA88EF7}">
      <dgm:prSet/>
      <dgm:spPr/>
      <dgm:t>
        <a:bodyPr/>
        <a:lstStyle/>
        <a:p>
          <a:endParaRPr lang="sk-SK"/>
        </a:p>
      </dgm:t>
    </dgm:pt>
    <dgm:pt modelId="{2253A0CA-B601-49D9-B69A-0C3020E0E7CF}" type="pres">
      <dgm:prSet presAssocID="{CCA5831F-3AC3-4069-82CA-44AC5E11A6CF}" presName="cycle" presStyleCnt="0">
        <dgm:presLayoutVars>
          <dgm:dir/>
          <dgm:resizeHandles val="exact"/>
        </dgm:presLayoutVars>
      </dgm:prSet>
      <dgm:spPr/>
    </dgm:pt>
    <dgm:pt modelId="{C20D5A36-6FDD-4A54-A8E6-F118E92F8A18}" type="pres">
      <dgm:prSet presAssocID="{8D52088E-9E7C-4D48-A685-22A2072BDC7D}" presName="node" presStyleLbl="node1" presStyleIdx="0" presStyleCnt="3">
        <dgm:presLayoutVars>
          <dgm:bulletEnabled val="1"/>
        </dgm:presLayoutVars>
      </dgm:prSet>
      <dgm:spPr/>
    </dgm:pt>
    <dgm:pt modelId="{AFAC032F-475C-44EB-86D2-CFCA2874C7FE}" type="pres">
      <dgm:prSet presAssocID="{8D52088E-9E7C-4D48-A685-22A2072BDC7D}" presName="spNode" presStyleCnt="0"/>
      <dgm:spPr/>
    </dgm:pt>
    <dgm:pt modelId="{3A13603C-89F3-46FF-AB7C-821BB5C37E1D}" type="pres">
      <dgm:prSet presAssocID="{B292D21C-A2BB-4E84-957C-1CCFDCB4AFD5}" presName="sibTrans" presStyleLbl="sibTrans1D1" presStyleIdx="0" presStyleCnt="3"/>
      <dgm:spPr/>
    </dgm:pt>
    <dgm:pt modelId="{EEE5379D-E1C9-48CA-A4E4-809DFC94F8F9}" type="pres">
      <dgm:prSet presAssocID="{0AADB483-BA5D-4151-963A-F4822A29CD17}" presName="node" presStyleLbl="node1" presStyleIdx="1" presStyleCnt="3" custScaleX="126938">
        <dgm:presLayoutVars>
          <dgm:bulletEnabled val="1"/>
        </dgm:presLayoutVars>
      </dgm:prSet>
      <dgm:spPr/>
    </dgm:pt>
    <dgm:pt modelId="{32CC5E45-BDC5-4F71-B8A4-8DD62EB324C0}" type="pres">
      <dgm:prSet presAssocID="{0AADB483-BA5D-4151-963A-F4822A29CD17}" presName="spNode" presStyleCnt="0"/>
      <dgm:spPr/>
    </dgm:pt>
    <dgm:pt modelId="{35014393-4D6A-4988-95DF-E1B1B12DACBC}" type="pres">
      <dgm:prSet presAssocID="{58B91D1B-3D92-4D6C-895E-7FABD6E92755}" presName="sibTrans" presStyleLbl="sibTrans1D1" presStyleIdx="1" presStyleCnt="3"/>
      <dgm:spPr/>
    </dgm:pt>
    <dgm:pt modelId="{E444BA83-5376-44B6-A6BF-99F42262B899}" type="pres">
      <dgm:prSet presAssocID="{4D8ADAE7-88BD-49D3-BF7E-0543D8AC5143}" presName="node" presStyleLbl="node1" presStyleIdx="2" presStyleCnt="3" custScaleX="124407" custRadScaleRad="98732" custRadScaleInc="55183">
        <dgm:presLayoutVars>
          <dgm:bulletEnabled val="1"/>
        </dgm:presLayoutVars>
      </dgm:prSet>
      <dgm:spPr/>
    </dgm:pt>
    <dgm:pt modelId="{F603047A-AED7-4CBB-863F-224B14F08BBF}" type="pres">
      <dgm:prSet presAssocID="{4D8ADAE7-88BD-49D3-BF7E-0543D8AC5143}" presName="spNode" presStyleCnt="0"/>
      <dgm:spPr/>
    </dgm:pt>
    <dgm:pt modelId="{99C1D379-902D-4760-B721-377AD5BE0FC6}" type="pres">
      <dgm:prSet presAssocID="{BDA19BFA-7290-4E17-A183-98B73898F9E3}" presName="sibTrans" presStyleLbl="sibTrans1D1" presStyleIdx="2" presStyleCnt="3"/>
      <dgm:spPr/>
    </dgm:pt>
  </dgm:ptLst>
  <dgm:cxnLst>
    <dgm:cxn modelId="{E334120A-6875-4CBA-B5BA-DB673A38F17A}" type="presOf" srcId="{CCA5831F-3AC3-4069-82CA-44AC5E11A6CF}" destId="{2253A0CA-B601-49D9-B69A-0C3020E0E7CF}" srcOrd="0" destOrd="0" presId="urn:microsoft.com/office/officeart/2005/8/layout/cycle6"/>
    <dgm:cxn modelId="{F8BCF738-C094-4756-8C19-7AD39CA88EF7}" srcId="{CCA5831F-3AC3-4069-82CA-44AC5E11A6CF}" destId="{4D8ADAE7-88BD-49D3-BF7E-0543D8AC5143}" srcOrd="2" destOrd="0" parTransId="{C09E3686-FD00-4BA6-B7C5-92CA7A5D4598}" sibTransId="{BDA19BFA-7290-4E17-A183-98B73898F9E3}"/>
    <dgm:cxn modelId="{C134E54E-A85E-4717-AC00-B70EDE57A275}" type="presOf" srcId="{58B91D1B-3D92-4D6C-895E-7FABD6E92755}" destId="{35014393-4D6A-4988-95DF-E1B1B12DACBC}" srcOrd="0" destOrd="0" presId="urn:microsoft.com/office/officeart/2005/8/layout/cycle6"/>
    <dgm:cxn modelId="{8577DB4F-9FA7-4C1C-A43B-776FADB8FE68}" type="presOf" srcId="{0AADB483-BA5D-4151-963A-F4822A29CD17}" destId="{EEE5379D-E1C9-48CA-A4E4-809DFC94F8F9}" srcOrd="0" destOrd="0" presId="urn:microsoft.com/office/officeart/2005/8/layout/cycle6"/>
    <dgm:cxn modelId="{31C4CC8D-8FA4-4C7C-9FF9-84F3756FED24}" type="presOf" srcId="{4D8ADAE7-88BD-49D3-BF7E-0543D8AC5143}" destId="{E444BA83-5376-44B6-A6BF-99F42262B899}" srcOrd="0" destOrd="0" presId="urn:microsoft.com/office/officeart/2005/8/layout/cycle6"/>
    <dgm:cxn modelId="{29CF139A-C439-4A97-B420-3D8B0331BE80}" type="presOf" srcId="{BDA19BFA-7290-4E17-A183-98B73898F9E3}" destId="{99C1D379-902D-4760-B721-377AD5BE0FC6}" srcOrd="0" destOrd="0" presId="urn:microsoft.com/office/officeart/2005/8/layout/cycle6"/>
    <dgm:cxn modelId="{C48653B2-5412-4347-A55E-93D34866783D}" srcId="{CCA5831F-3AC3-4069-82CA-44AC5E11A6CF}" destId="{8D52088E-9E7C-4D48-A685-22A2072BDC7D}" srcOrd="0" destOrd="0" parTransId="{2D416D89-7DAC-447D-94B6-3E313A68AFF4}" sibTransId="{B292D21C-A2BB-4E84-957C-1CCFDCB4AFD5}"/>
    <dgm:cxn modelId="{FD4038E0-390C-4C61-AF8C-1D5A5F5BC171}" type="presOf" srcId="{B292D21C-A2BB-4E84-957C-1CCFDCB4AFD5}" destId="{3A13603C-89F3-46FF-AB7C-821BB5C37E1D}" srcOrd="0" destOrd="0" presId="urn:microsoft.com/office/officeart/2005/8/layout/cycle6"/>
    <dgm:cxn modelId="{3CE2CBFC-0B36-4F66-A45B-D6069ACCE2ED}" srcId="{CCA5831F-3AC3-4069-82CA-44AC5E11A6CF}" destId="{0AADB483-BA5D-4151-963A-F4822A29CD17}" srcOrd="1" destOrd="0" parTransId="{C1BF6F38-5125-4641-A48B-38F90766E92C}" sibTransId="{58B91D1B-3D92-4D6C-895E-7FABD6E92755}"/>
    <dgm:cxn modelId="{457FBAFF-620D-438D-B3AE-7A8E967CA3D9}" type="presOf" srcId="{8D52088E-9E7C-4D48-A685-22A2072BDC7D}" destId="{C20D5A36-6FDD-4A54-A8E6-F118E92F8A18}" srcOrd="0" destOrd="0" presId="urn:microsoft.com/office/officeart/2005/8/layout/cycle6"/>
    <dgm:cxn modelId="{795F4A28-C792-4BB6-B54A-B093B3F7D7A6}" type="presParOf" srcId="{2253A0CA-B601-49D9-B69A-0C3020E0E7CF}" destId="{C20D5A36-6FDD-4A54-A8E6-F118E92F8A18}" srcOrd="0" destOrd="0" presId="urn:microsoft.com/office/officeart/2005/8/layout/cycle6"/>
    <dgm:cxn modelId="{CDD5BC49-31C9-4563-A09F-AE00525F10D9}" type="presParOf" srcId="{2253A0CA-B601-49D9-B69A-0C3020E0E7CF}" destId="{AFAC032F-475C-44EB-86D2-CFCA2874C7FE}" srcOrd="1" destOrd="0" presId="urn:microsoft.com/office/officeart/2005/8/layout/cycle6"/>
    <dgm:cxn modelId="{83CCDE6F-2CD3-4D68-BF04-4E23742A5696}" type="presParOf" srcId="{2253A0CA-B601-49D9-B69A-0C3020E0E7CF}" destId="{3A13603C-89F3-46FF-AB7C-821BB5C37E1D}" srcOrd="2" destOrd="0" presId="urn:microsoft.com/office/officeart/2005/8/layout/cycle6"/>
    <dgm:cxn modelId="{A18DA787-5217-48C7-A0CD-F7990C82679B}" type="presParOf" srcId="{2253A0CA-B601-49D9-B69A-0C3020E0E7CF}" destId="{EEE5379D-E1C9-48CA-A4E4-809DFC94F8F9}" srcOrd="3" destOrd="0" presId="urn:microsoft.com/office/officeart/2005/8/layout/cycle6"/>
    <dgm:cxn modelId="{49466A2A-C8E1-48E0-A440-68B33734C60E}" type="presParOf" srcId="{2253A0CA-B601-49D9-B69A-0C3020E0E7CF}" destId="{32CC5E45-BDC5-4F71-B8A4-8DD62EB324C0}" srcOrd="4" destOrd="0" presId="urn:microsoft.com/office/officeart/2005/8/layout/cycle6"/>
    <dgm:cxn modelId="{4C02741F-5085-4EEA-9CCB-235FE9747EAA}" type="presParOf" srcId="{2253A0CA-B601-49D9-B69A-0C3020E0E7CF}" destId="{35014393-4D6A-4988-95DF-E1B1B12DACBC}" srcOrd="5" destOrd="0" presId="urn:microsoft.com/office/officeart/2005/8/layout/cycle6"/>
    <dgm:cxn modelId="{4289DF63-0212-44D2-8EBC-07E1CCD7B61D}" type="presParOf" srcId="{2253A0CA-B601-49D9-B69A-0C3020E0E7CF}" destId="{E444BA83-5376-44B6-A6BF-99F42262B899}" srcOrd="6" destOrd="0" presId="urn:microsoft.com/office/officeart/2005/8/layout/cycle6"/>
    <dgm:cxn modelId="{AC7EA635-C740-4851-B7EE-EE99F36D89FE}" type="presParOf" srcId="{2253A0CA-B601-49D9-B69A-0C3020E0E7CF}" destId="{F603047A-AED7-4CBB-863F-224B14F08BBF}" srcOrd="7" destOrd="0" presId="urn:microsoft.com/office/officeart/2005/8/layout/cycle6"/>
    <dgm:cxn modelId="{6EC7138C-038B-418B-A3EE-D8A10EFEF893}" type="presParOf" srcId="{2253A0CA-B601-49D9-B69A-0C3020E0E7CF}" destId="{99C1D379-902D-4760-B721-377AD5BE0FC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D5A36-6FDD-4A54-A8E6-F118E92F8A18}">
      <dsp:nvSpPr>
        <dsp:cNvPr id="0" name=""/>
        <dsp:cNvSpPr/>
      </dsp:nvSpPr>
      <dsp:spPr>
        <a:xfrm>
          <a:off x="2510198" y="-3297"/>
          <a:ext cx="1608319" cy="610403"/>
        </a:xfrm>
        <a:prstGeom prst="round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Dg. situácie</a:t>
          </a:r>
        </a:p>
      </dsp:txBody>
      <dsp:txXfrm>
        <a:off x="2539995" y="26500"/>
        <a:ext cx="1548725" cy="550809"/>
      </dsp:txXfrm>
    </dsp:sp>
    <dsp:sp modelId="{3A13603C-89F3-46FF-AB7C-821BB5C37E1D}">
      <dsp:nvSpPr>
        <dsp:cNvPr id="0" name=""/>
        <dsp:cNvSpPr/>
      </dsp:nvSpPr>
      <dsp:spPr>
        <a:xfrm>
          <a:off x="2230030" y="404202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1893754" y="204234"/>
              </a:moveTo>
              <a:arcTo wR="1218477" hR="1218477" stAng="18219327" swAng="176698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5379D-E1C9-48CA-A4E4-809DFC94F8F9}">
      <dsp:nvSpPr>
        <dsp:cNvPr id="0" name=""/>
        <dsp:cNvSpPr/>
      </dsp:nvSpPr>
      <dsp:spPr>
        <a:xfrm>
          <a:off x="3794377" y="1077136"/>
          <a:ext cx="1620414" cy="544919"/>
        </a:xfrm>
        <a:prstGeom prst="round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Mobilizácia rezerv</a:t>
          </a:r>
        </a:p>
      </dsp:txBody>
      <dsp:txXfrm>
        <a:off x="3820978" y="1103737"/>
        <a:ext cx="1567212" cy="491717"/>
      </dsp:txXfrm>
    </dsp:sp>
    <dsp:sp modelId="{35014393-4D6A-4988-95DF-E1B1B12DACBC}">
      <dsp:nvSpPr>
        <dsp:cNvPr id="0" name=""/>
        <dsp:cNvSpPr/>
      </dsp:nvSpPr>
      <dsp:spPr>
        <a:xfrm>
          <a:off x="2203890" y="139395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2406987" y="1487048"/>
              </a:moveTo>
              <a:arcTo wR="1218477" hR="1218477" stAng="764006" swAng="125077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2DAB6-939A-4352-96B7-F1A663E7AF31}">
      <dsp:nvSpPr>
        <dsp:cNvPr id="0" name=""/>
        <dsp:cNvSpPr/>
      </dsp:nvSpPr>
      <dsp:spPr>
        <a:xfrm>
          <a:off x="3548699" y="2035549"/>
          <a:ext cx="1351076" cy="63504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Plánovanie boja</a:t>
          </a:r>
        </a:p>
      </dsp:txBody>
      <dsp:txXfrm>
        <a:off x="3579699" y="2066549"/>
        <a:ext cx="1289076" cy="573045"/>
      </dsp:txXfrm>
    </dsp:sp>
    <dsp:sp modelId="{9960D47A-213F-4E6D-A53B-58BE22D242DE}">
      <dsp:nvSpPr>
        <dsp:cNvPr id="0" name=""/>
        <dsp:cNvSpPr/>
      </dsp:nvSpPr>
      <dsp:spPr>
        <a:xfrm>
          <a:off x="2105724" y="314096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1645758" y="2359581"/>
              </a:moveTo>
              <a:arcTo wR="1218477" hR="1218477" stAng="4168310" swAng="246344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C62CDA-5E7F-4CA6-BFC6-238B76A09CED}">
      <dsp:nvSpPr>
        <dsp:cNvPr id="0" name=""/>
        <dsp:cNvSpPr/>
      </dsp:nvSpPr>
      <dsp:spPr>
        <a:xfrm>
          <a:off x="1773159" y="1963178"/>
          <a:ext cx="1217247" cy="70740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Realizácia</a:t>
          </a:r>
        </a:p>
      </dsp:txBody>
      <dsp:txXfrm>
        <a:off x="1807692" y="1997711"/>
        <a:ext cx="1148181" cy="638342"/>
      </dsp:txXfrm>
    </dsp:sp>
    <dsp:sp modelId="{AB695E0E-DA62-411B-9871-2AB225984CAB}">
      <dsp:nvSpPr>
        <dsp:cNvPr id="0" name=""/>
        <dsp:cNvSpPr/>
      </dsp:nvSpPr>
      <dsp:spPr>
        <a:xfrm>
          <a:off x="2100837" y="338149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68249" y="1620549"/>
              </a:moveTo>
              <a:arcTo wR="1218477" hR="1218477" stAng="9643948" swAng="132131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4BA83-5376-44B6-A6BF-99F42262B899}">
      <dsp:nvSpPr>
        <dsp:cNvPr id="0" name=""/>
        <dsp:cNvSpPr/>
      </dsp:nvSpPr>
      <dsp:spPr>
        <a:xfrm>
          <a:off x="1399371" y="969643"/>
          <a:ext cx="1475476" cy="523689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 err="1">
              <a:solidFill>
                <a:schemeClr val="tx1"/>
              </a:solidFill>
            </a:rPr>
            <a:t>perzistenicia</a:t>
          </a:r>
          <a:endParaRPr lang="sk-SK" sz="1600" kern="1200" dirty="0">
            <a:solidFill>
              <a:schemeClr val="tx1"/>
            </a:solidFill>
          </a:endParaRPr>
        </a:p>
      </dsp:txBody>
      <dsp:txXfrm>
        <a:off x="1424935" y="995207"/>
        <a:ext cx="1424348" cy="472561"/>
      </dsp:txXfrm>
    </dsp:sp>
    <dsp:sp modelId="{99C1D379-902D-4760-B721-377AD5BE0FC6}">
      <dsp:nvSpPr>
        <dsp:cNvPr id="0" name=""/>
        <dsp:cNvSpPr/>
      </dsp:nvSpPr>
      <dsp:spPr>
        <a:xfrm>
          <a:off x="2108628" y="290547"/>
          <a:ext cx="2436954" cy="2436954"/>
        </a:xfrm>
        <a:custGeom>
          <a:avLst/>
          <a:gdLst/>
          <a:ahLst/>
          <a:cxnLst/>
          <a:rect l="0" t="0" r="0" b="0"/>
          <a:pathLst>
            <a:path>
              <a:moveTo>
                <a:pt x="127917" y="675000"/>
              </a:moveTo>
              <a:arcTo wR="1218477" hR="1218477" stAng="12389354" swAng="127172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D5A36-6FDD-4A54-A8E6-F118E92F8A18}">
      <dsp:nvSpPr>
        <dsp:cNvPr id="0" name=""/>
        <dsp:cNvSpPr/>
      </dsp:nvSpPr>
      <dsp:spPr>
        <a:xfrm>
          <a:off x="2950811" y="1152"/>
          <a:ext cx="1370295" cy="89069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Vyčkávanie, ignorovanie </a:t>
          </a:r>
          <a:r>
            <a:rPr lang="sk-SK" sz="1600" kern="1200" dirty="0" err="1">
              <a:solidFill>
                <a:schemeClr val="tx1"/>
              </a:solidFill>
            </a:rPr>
            <a:t>stresora</a:t>
          </a:r>
          <a:endParaRPr lang="sk-SK" sz="1600" kern="1200" dirty="0">
            <a:solidFill>
              <a:schemeClr val="tx1"/>
            </a:solidFill>
          </a:endParaRPr>
        </a:p>
      </dsp:txBody>
      <dsp:txXfrm>
        <a:off x="2994291" y="44632"/>
        <a:ext cx="1283335" cy="803732"/>
      </dsp:txXfrm>
    </dsp:sp>
    <dsp:sp modelId="{3A13603C-89F3-46FF-AB7C-821BB5C37E1D}">
      <dsp:nvSpPr>
        <dsp:cNvPr id="0" name=""/>
        <dsp:cNvSpPr/>
      </dsp:nvSpPr>
      <dsp:spPr>
        <a:xfrm>
          <a:off x="2448671" y="446498"/>
          <a:ext cx="2374575" cy="2374575"/>
        </a:xfrm>
        <a:custGeom>
          <a:avLst/>
          <a:gdLst/>
          <a:ahLst/>
          <a:cxnLst/>
          <a:rect l="0" t="0" r="0" b="0"/>
          <a:pathLst>
            <a:path>
              <a:moveTo>
                <a:pt x="1882377" y="224737"/>
              </a:moveTo>
              <a:arcTo wR="1187287" hR="1187287" stAng="18350058" swAng="36450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5379D-E1C9-48CA-A4E4-809DFC94F8F9}">
      <dsp:nvSpPr>
        <dsp:cNvPr id="0" name=""/>
        <dsp:cNvSpPr/>
      </dsp:nvSpPr>
      <dsp:spPr>
        <a:xfrm>
          <a:off x="3794467" y="1782083"/>
          <a:ext cx="1739425" cy="89069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Ľahostajnosť a nezáujem</a:t>
          </a:r>
        </a:p>
      </dsp:txBody>
      <dsp:txXfrm>
        <a:off x="3837947" y="1825563"/>
        <a:ext cx="1652465" cy="803732"/>
      </dsp:txXfrm>
    </dsp:sp>
    <dsp:sp modelId="{35014393-4D6A-4988-95DF-E1B1B12DACBC}">
      <dsp:nvSpPr>
        <dsp:cNvPr id="0" name=""/>
        <dsp:cNvSpPr/>
      </dsp:nvSpPr>
      <dsp:spPr>
        <a:xfrm>
          <a:off x="2461905" y="439288"/>
          <a:ext cx="2374575" cy="2374575"/>
        </a:xfrm>
        <a:custGeom>
          <a:avLst/>
          <a:gdLst/>
          <a:ahLst/>
          <a:cxnLst/>
          <a:rect l="0" t="0" r="0" b="0"/>
          <a:pathLst>
            <a:path>
              <a:moveTo>
                <a:pt x="1734178" y="2241120"/>
              </a:moveTo>
              <a:arcTo wR="1187287" hR="1187287" stAng="3754366" swAng="512909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4BA83-5376-44B6-A6BF-99F42262B899}">
      <dsp:nvSpPr>
        <dsp:cNvPr id="0" name=""/>
        <dsp:cNvSpPr/>
      </dsp:nvSpPr>
      <dsp:spPr>
        <a:xfrm>
          <a:off x="1622555" y="1350099"/>
          <a:ext cx="1704743" cy="89069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600" kern="1200" dirty="0">
              <a:solidFill>
                <a:schemeClr val="tx1"/>
              </a:solidFill>
            </a:rPr>
            <a:t>Pocit bezmocnosti</a:t>
          </a:r>
        </a:p>
      </dsp:txBody>
      <dsp:txXfrm>
        <a:off x="1666035" y="1393579"/>
        <a:ext cx="1617783" cy="803732"/>
      </dsp:txXfrm>
    </dsp:sp>
    <dsp:sp modelId="{99C1D379-902D-4760-B721-377AD5BE0FC6}">
      <dsp:nvSpPr>
        <dsp:cNvPr id="0" name=""/>
        <dsp:cNvSpPr/>
      </dsp:nvSpPr>
      <dsp:spPr>
        <a:xfrm>
          <a:off x="2467426" y="432970"/>
          <a:ext cx="2374575" cy="2374575"/>
        </a:xfrm>
        <a:custGeom>
          <a:avLst/>
          <a:gdLst/>
          <a:ahLst/>
          <a:cxnLst/>
          <a:rect l="0" t="0" r="0" b="0"/>
          <a:pathLst>
            <a:path>
              <a:moveTo>
                <a:pt x="33041" y="909135"/>
              </a:moveTo>
              <a:arcTo wR="1187287" hR="1187287" stAng="11612936" swAng="238163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366F4B-EDB2-D060-E21F-5DB9261E4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597AAD-68AA-CAB1-8CC9-47B13CE4C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DC54DE6-35C2-F374-46B4-272B7404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572BDFF-AA40-2ABC-8ABB-B420005B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2D2F994-4320-C1EB-F740-3B97A8AC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581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3FA0E-2630-9228-BC65-136ACA88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081D2E4-58BE-5803-709E-96232B4A4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CD221D-2CEC-E137-C330-04EF413E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0CDEF46-C9B0-B36E-87D8-9F8506BE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F277285-C482-B7C0-DF81-7288E7E5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520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4024C91-E946-1630-F0FA-3AFF3D181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EEB0B22-7EFA-3C7A-67F1-12BD0146C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107EFC-A64A-7A54-7BEB-E4FDBB04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9122392-5CC0-3626-991E-6C3388B5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8461F9D-69D8-D660-BA8B-DA5253DB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968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73CEA-3400-86DE-4215-1F22A935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3EF2891-8CDC-A3CD-4732-B31F58F2E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4DB5FFE-4554-D277-E446-D26EF131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BDD564-BAE5-A3F8-7C7E-D9B16B08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2FE25E2-4EBB-532A-A617-E70DDDEF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033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7EA06-20DC-5783-C33A-5FAF53F99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1D007F-3C82-21DB-C703-2C32C0203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5F45392-4963-99E3-D413-421131E4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04F394-0698-B6B3-555F-38D8CF24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54E8A1A-A689-ADB3-45BC-9AAD6C26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1875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6EA5B-B203-1CC8-9F6F-45474E19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7670D3-7DB7-D1FD-CCDE-9982207C2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497FE0C-0C17-E23A-D2B1-B7BAB721B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8760746-51CE-8E9E-1206-C95ABDA26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1A04576-0CDB-C236-A398-67C81D506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0624823-A114-FBDE-DD8A-E896CDDB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478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645BF-5883-1CA3-24DE-1DE1BF01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FBC6AB-AE54-02AF-5878-D01D5E865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E2C65DC-B63A-A5D8-4FE7-67F9CB194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CDD283-3E08-5F12-B181-A849B5F4A3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E5BFC40-D074-C42A-CBB8-FB8DF1A15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FEECC600-649F-800C-E8DA-4DB15944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E3B33E34-1FCF-22A5-9F8A-A0E039F1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8469C60-F02C-B01A-AB63-34911CC5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211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2F1815-017A-3C86-D72A-E7F0DDBAE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9DEC649-589B-0E84-DE07-AF53BAD3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AED04A6-914E-8739-A6F5-F5D961D1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BAD2B4B-3B09-07C4-72AD-D6576C99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68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BC562BE-1A01-7293-8524-A76843D9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BE24267-8B69-0B9B-9234-4838A4F7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E93055A-DDAA-2513-42B6-844CEDCF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729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8EED1E-1D54-B70A-DED7-74AEA9D06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180F9C-A246-AB62-7940-5B2C9184C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8312E8-ED2A-833F-9E01-163D48AC9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06A4AD4-6EB9-A11E-8B7D-C0593285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E4E525D-5EF9-74EF-A334-6BEA7947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DD0E864-DCF8-3E6B-FFB7-700F83C64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6678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A3313-DBAC-2687-303E-019D73F8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D6A6DD0-550A-BFF3-7F20-B97424623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4C4773F-A341-AFA2-B842-95B8251E3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3505D80-A711-8392-A273-4227EAB6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C4B1A6C-FCF8-8612-BCD8-CE333675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321F099-D4A8-B116-9ABB-38975B177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100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FD13E97-8460-091A-1829-5C48EB88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6506A9-9DDF-F506-DBB0-ADB3A15C0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66BCC69-7B96-0BD2-B1C3-88CA69A4A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72FE9-73E5-461E-B494-2C50790DCBE2}" type="datetimeFigureOut">
              <a:rPr lang="sk-SK" smtClean="0"/>
              <a:t>27. 11. 2024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D001F30-30FC-6935-3897-4FA1BE927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834790-1C34-5943-AB4A-6027AD6E0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E6C16-2424-43B6-ABD0-7D056D2D0A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294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petra.pacesova@fsps.muni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2.png"/><Relationship Id="rId10" Type="http://schemas.openxmlformats.org/officeDocument/2006/relationships/diagramData" Target="../diagrams/data2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7D631-BC94-D1E5-94B9-EC360302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203" y="1069848"/>
            <a:ext cx="6308775" cy="20496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psychologie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sportu</a:t>
            </a:r>
            <a:endParaRPr lang="en-US" sz="4700" b="1" kern="1200" cap="none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53A609-0C2E-86B2-6E0F-C6FA21C41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80522"/>
            <a:ext cx="6223996" cy="310597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/>
              <a:t>Mgr. et Mgr. Petra Pačesová, PhD.</a:t>
            </a: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>
                <a:hlinkClick r:id="rId4"/>
              </a:rPr>
              <a:t>petra.pacesova@fsps.muni.cz</a:t>
            </a: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/>
              <a:t>Fakulta</a:t>
            </a:r>
            <a:r>
              <a:rPr lang="en-US" dirty="0"/>
              <a:t> </a:t>
            </a:r>
            <a:r>
              <a:rPr lang="en-US"/>
              <a:t>sportovních</a:t>
            </a:r>
            <a:r>
              <a:rPr lang="en-US" dirty="0"/>
              <a:t> </a:t>
            </a:r>
            <a:r>
              <a:rPr lang="en-US"/>
              <a:t>studií</a:t>
            </a:r>
            <a:r>
              <a:rPr lang="en-US" dirty="0"/>
              <a:t>, </a:t>
            </a:r>
            <a:r>
              <a:rPr lang="en-US"/>
              <a:t>Masarykova</a:t>
            </a:r>
            <a:r>
              <a:rPr lang="en-US" dirty="0"/>
              <a:t> </a:t>
            </a:r>
            <a:r>
              <a:rPr lang="en-US"/>
              <a:t>Univerzita</a:t>
            </a:r>
            <a:r>
              <a:rPr lang="en-US" dirty="0"/>
              <a:t> v </a:t>
            </a:r>
            <a:r>
              <a:rPr lang="en-US"/>
              <a:t>Brne</a:t>
            </a:r>
          </a:p>
        </p:txBody>
      </p:sp>
      <p:pic>
        <p:nvPicPr>
          <p:cNvPr id="4" name="Picture 3" descr="Stolní fotbal fotbalová hráči">
            <a:extLst>
              <a:ext uri="{FF2B5EF4-FFF2-40B4-BE49-F238E27FC236}">
                <a16:creationId xmlns:a16="http://schemas.microsoft.com/office/drawing/2014/main" id="{BB2DE947-50BC-B47E-B639-764167BBC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7" r="28756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76B0222F-16FD-34FF-5451-8485321B3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50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61"/>
    </mc:Choice>
    <mc:Fallback xmlns="">
      <p:transition spd="slow" advTm="7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F32A1-C9F3-E9BF-B464-180EB9B1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279C3C-5DE9-D229-CA3D-79DBFC2A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A56531A-2891-CCFC-592A-4C7C1D2C4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73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5"/>
    </mc:Choice>
    <mc:Fallback xmlns="">
      <p:transition spd="slow" advTm="44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23262-95C8-B649-7504-1027F125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Čo sú vlastne </a:t>
            </a:r>
            <a:r>
              <a:rPr lang="sk-SK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768F95-450B-825B-7053-E6A3C0B1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B4CB5FB-DFCA-FCA8-BED0-590BF5F49392}"/>
              </a:ext>
            </a:extLst>
          </p:cNvPr>
          <p:cNvSpPr/>
          <p:nvPr/>
        </p:nvSpPr>
        <p:spPr>
          <a:xfrm>
            <a:off x="3661256" y="187452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„to </a:t>
            </a:r>
            <a:r>
              <a:rPr lang="sk-SK" dirty="0" err="1">
                <a:solidFill>
                  <a:schemeClr val="tx1"/>
                </a:solidFill>
              </a:rPr>
              <a:t>cope</a:t>
            </a:r>
            <a:r>
              <a:rPr lang="sk-SK" dirty="0">
                <a:solidFill>
                  <a:schemeClr val="tx1"/>
                </a:solidFill>
              </a:rPr>
              <a:t>“ (niečo prekonať, zvládnuť, preklenúť)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BBDD5D22-EAC2-AA6B-F076-6D51FAED81A6}"/>
              </a:ext>
            </a:extLst>
          </p:cNvPr>
          <p:cNvSpPr/>
          <p:nvPr/>
        </p:nvSpPr>
        <p:spPr>
          <a:xfrm>
            <a:off x="3661256" y="292186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vedomé použitie určitej stratégie, ktorá vychádza z hodnotenia situácie aj vlastných zdrojov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45E8F8D-A6E6-1C27-A085-28B7B25CF711}"/>
              </a:ext>
            </a:extLst>
          </p:cNvPr>
          <p:cNvSpPr/>
          <p:nvPr/>
        </p:nvSpPr>
        <p:spPr>
          <a:xfrm>
            <a:off x="3661256" y="396921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proces riadenia vnútorných a vonkajších faktorov, ktoré človek v strese hodnotí ako ohrozujúce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594A53A-B7F7-B113-B0AB-3DB631A0EB75}"/>
              </a:ext>
            </a:extLst>
          </p:cNvPr>
          <p:cNvSpPr/>
          <p:nvPr/>
        </p:nvSpPr>
        <p:spPr>
          <a:xfrm>
            <a:off x="3661256" y="501655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kognitívne a behaviorálne postupy, ktoré človek využíva na redukciu následkov stresu</a:t>
            </a:r>
          </a:p>
        </p:txBody>
      </p:sp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25EDF0B6-E311-D37B-5D0C-9E6BCA772E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22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391"/>
    </mc:Choice>
    <mc:Fallback xmlns="">
      <p:transition spd="slow" advTm="60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0325-C69D-686B-6AA2-FABB8DBE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A43703-1DE8-5EF1-2FCC-2DE5441F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47E47B5-2E32-9117-758E-8A3CF89619A9}"/>
              </a:ext>
            </a:extLst>
          </p:cNvPr>
          <p:cNvSpPr/>
          <p:nvPr/>
        </p:nvSpPr>
        <p:spPr>
          <a:xfrm>
            <a:off x="1219241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Inštrumentálny </a:t>
            </a:r>
            <a:r>
              <a:rPr lang="sk-SK" dirty="0" err="1">
                <a:solidFill>
                  <a:schemeClr val="tx1"/>
                </a:solidFill>
              </a:rPr>
              <a:t>coping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CA22E85-DC0E-A832-D7DB-45F3D1EB2E01}"/>
              </a:ext>
            </a:extLst>
          </p:cNvPr>
          <p:cNvSpPr/>
          <p:nvPr/>
        </p:nvSpPr>
        <p:spPr>
          <a:xfrm>
            <a:off x="6096000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Coping</a:t>
            </a:r>
            <a:r>
              <a:rPr lang="sk-SK" dirty="0">
                <a:solidFill>
                  <a:schemeClr val="tx1"/>
                </a:solidFill>
              </a:rPr>
              <a:t> zameraný na emócie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E7879F51-6DA6-1F14-BD20-49525B532ABB}"/>
              </a:ext>
            </a:extLst>
          </p:cNvPr>
          <p:cNvSpPr/>
          <p:nvPr/>
        </p:nvSpPr>
        <p:spPr>
          <a:xfrm>
            <a:off x="3251532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F1E76E49-9D76-5074-6479-4E0E9237931C}"/>
              </a:ext>
            </a:extLst>
          </p:cNvPr>
          <p:cNvSpPr/>
          <p:nvPr/>
        </p:nvSpPr>
        <p:spPr>
          <a:xfrm>
            <a:off x="8167244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E2F9D1-F90A-C62D-47A5-8FA0ABA7BE9F}"/>
              </a:ext>
            </a:extLst>
          </p:cNvPr>
          <p:cNvSpPr/>
          <p:nvPr/>
        </p:nvSpPr>
        <p:spPr>
          <a:xfrm>
            <a:off x="1219241" y="4688009"/>
            <a:ext cx="4451194" cy="124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vyznačuje snahou zmeniť vonkajšie prostredie a podmienky stresovej situácie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9F7FE0E-3419-04DE-26A9-92679BB7631A}"/>
              </a:ext>
            </a:extLst>
          </p:cNvPr>
          <p:cNvSpPr/>
          <p:nvPr/>
        </p:nvSpPr>
        <p:spPr>
          <a:xfrm>
            <a:off x="1219241" y="3669427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Coping</a:t>
            </a:r>
            <a:r>
              <a:rPr lang="sk-SK" dirty="0">
                <a:solidFill>
                  <a:schemeClr val="tx1"/>
                </a:solidFill>
              </a:rPr>
              <a:t> zameraný na problém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126CA26-C5AE-E830-3E4A-03E083823C98}"/>
              </a:ext>
            </a:extLst>
          </p:cNvPr>
          <p:cNvSpPr/>
          <p:nvPr/>
        </p:nvSpPr>
        <p:spPr>
          <a:xfrm>
            <a:off x="6096000" y="3671966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zameraný na zlepšenie emočného ladenia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C54F8E8A-43D8-1404-E7F3-CBCA69CA81F7}"/>
              </a:ext>
            </a:extLst>
          </p:cNvPr>
          <p:cNvSpPr/>
          <p:nvPr/>
        </p:nvSpPr>
        <p:spPr>
          <a:xfrm>
            <a:off x="6096000" y="4688009"/>
            <a:ext cx="4451194" cy="124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snaha regulovať vlastné emočné reakcie vzťahujúce sa k stresovej situácii a snahou meniť ich v smere prijateľnejšieho vnímania </a:t>
            </a:r>
            <a:r>
              <a:rPr lang="sk-SK" dirty="0"/>
              <a:t>situácie</a:t>
            </a:r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D7F4FD84-D75E-7532-E59C-5C41080FEF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9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863"/>
    </mc:Choice>
    <mc:Fallback xmlns="">
      <p:transition spd="slow" advTm="315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2E608-82DE-4837-75E7-F325CB2E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7F3B0B-C793-7D4A-61D5-3AE9A4F4D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FF97C0B-6644-BD50-9988-26F2705134A1}"/>
              </a:ext>
            </a:extLst>
          </p:cNvPr>
          <p:cNvSpPr/>
          <p:nvPr/>
        </p:nvSpPr>
        <p:spPr>
          <a:xfrm>
            <a:off x="1219241" y="1637067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Aktívne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 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31F00CB-9CAF-F47A-5AAD-C57DF9F09186}"/>
              </a:ext>
            </a:extLst>
          </p:cNvPr>
          <p:cNvSpPr/>
          <p:nvPr/>
        </p:nvSpPr>
        <p:spPr>
          <a:xfrm>
            <a:off x="5961550" y="1636561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Pasívne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 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5C7713B4-3421-0920-DB96-B9E840BAD5C1}"/>
              </a:ext>
            </a:extLst>
          </p:cNvPr>
          <p:cNvSpPr/>
          <p:nvPr/>
        </p:nvSpPr>
        <p:spPr>
          <a:xfrm>
            <a:off x="3245043" y="2281906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B0C68930-B091-18A5-DCF7-9E89ABCB042D}"/>
              </a:ext>
            </a:extLst>
          </p:cNvPr>
          <p:cNvSpPr/>
          <p:nvPr/>
        </p:nvSpPr>
        <p:spPr>
          <a:xfrm>
            <a:off x="8160757" y="2281906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C52E7CF-BE47-6C3B-11B8-D8CE5AF7E320}"/>
              </a:ext>
            </a:extLst>
          </p:cNvPr>
          <p:cNvSpPr/>
          <p:nvPr/>
        </p:nvSpPr>
        <p:spPr>
          <a:xfrm>
            <a:off x="1252816" y="296263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charakterizované odvahou osoby pustiť sa do boja so </a:t>
            </a:r>
            <a:r>
              <a:rPr lang="sk-SK" dirty="0" err="1">
                <a:solidFill>
                  <a:schemeClr val="tx1"/>
                </a:solidFill>
              </a:rPr>
              <a:t>stresorom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D00FC73B-3025-189D-8D73-D1882AC0D039}"/>
              </a:ext>
            </a:extLst>
          </p:cNvPr>
          <p:cNvSpPr/>
          <p:nvPr/>
        </p:nvSpPr>
        <p:spPr>
          <a:xfrm>
            <a:off x="5886978" y="2990856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vyznačujú sa vonkajším pokojom a pasivitou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7877F85-048A-586A-7B4F-1B77D6C56796}"/>
              </a:ext>
            </a:extLst>
          </p:cNvPr>
          <p:cNvGraphicFramePr/>
          <p:nvPr/>
        </p:nvGraphicFramePr>
        <p:xfrm>
          <a:off x="0" y="3871339"/>
          <a:ext cx="6701186" cy="2856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0E16749-E796-2548-6054-978695A84FF4}"/>
              </a:ext>
            </a:extLst>
          </p:cNvPr>
          <p:cNvGraphicFramePr/>
          <p:nvPr/>
        </p:nvGraphicFramePr>
        <p:xfrm>
          <a:off x="4902740" y="3871339"/>
          <a:ext cx="7289260" cy="298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1" name="Zvuk 20">
            <a:hlinkClick r:id="" action="ppaction://media"/>
            <a:extLst>
              <a:ext uri="{FF2B5EF4-FFF2-40B4-BE49-F238E27FC236}">
                <a16:creationId xmlns:a16="http://schemas.microsoft.com/office/drawing/2014/main" id="{A243D21A-384C-73B5-AD4C-FB2CFF9D22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6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78"/>
    </mc:Choice>
    <mc:Fallback xmlns="">
      <p:transition spd="slow" advTm="382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Graphic spid="11" grpId="0">
        <p:bldAsOne/>
      </p:bldGraphic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40325-C69D-686B-6AA2-FABB8DBE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Copingové</a:t>
            </a:r>
            <a:r>
              <a:rPr lang="sk-SK" dirty="0"/>
              <a:t> stratégie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A43703-1DE8-5EF1-2FCC-2DE5441F9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47E47B5-2E32-9117-758E-8A3CF89619A9}"/>
              </a:ext>
            </a:extLst>
          </p:cNvPr>
          <p:cNvSpPr/>
          <p:nvPr/>
        </p:nvSpPr>
        <p:spPr>
          <a:xfrm>
            <a:off x="1219241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Pozitívne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6CA22E85-DC0E-A832-D7DB-45F3D1EB2E01}"/>
              </a:ext>
            </a:extLst>
          </p:cNvPr>
          <p:cNvSpPr/>
          <p:nvPr/>
        </p:nvSpPr>
        <p:spPr>
          <a:xfrm>
            <a:off x="6096000" y="22247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Negatívne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</a:t>
            </a:r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E7879F51-6DA6-1F14-BD20-49525B532ABB}"/>
              </a:ext>
            </a:extLst>
          </p:cNvPr>
          <p:cNvSpPr/>
          <p:nvPr/>
        </p:nvSpPr>
        <p:spPr>
          <a:xfrm>
            <a:off x="3251532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: nadol 7">
            <a:extLst>
              <a:ext uri="{FF2B5EF4-FFF2-40B4-BE49-F238E27FC236}">
                <a16:creationId xmlns:a16="http://schemas.microsoft.com/office/drawing/2014/main" id="{F1E76E49-9D76-5074-6479-4E0E9237931C}"/>
              </a:ext>
            </a:extLst>
          </p:cNvPr>
          <p:cNvSpPr/>
          <p:nvPr/>
        </p:nvSpPr>
        <p:spPr>
          <a:xfrm>
            <a:off x="8167244" y="2937965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CE2F9D1-F90A-C62D-47A5-8FA0ABA7BE9F}"/>
              </a:ext>
            </a:extLst>
          </p:cNvPr>
          <p:cNvSpPr/>
          <p:nvPr/>
        </p:nvSpPr>
        <p:spPr>
          <a:xfrm>
            <a:off x="1219241" y="424517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Odklon pozornosti, podhodnotenie, odmietanie viny, náhradné uspokojenie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09F7FE0E-3419-04DE-26A9-92679BB7631A}"/>
              </a:ext>
            </a:extLst>
          </p:cNvPr>
          <p:cNvSpPr/>
          <p:nvPr/>
        </p:nvSpPr>
        <p:spPr>
          <a:xfrm>
            <a:off x="1219241" y="3669427"/>
            <a:ext cx="4451194" cy="52971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Znižujú pôsobenie </a:t>
            </a:r>
            <a:r>
              <a:rPr lang="sk-SK" dirty="0" err="1">
                <a:solidFill>
                  <a:schemeClr val="tx1"/>
                </a:solidFill>
              </a:rPr>
              <a:t>stresora</a:t>
            </a:r>
            <a:r>
              <a:rPr lang="sk-SK" dirty="0">
                <a:solidFill>
                  <a:schemeClr val="tx1"/>
                </a:solidFill>
              </a:rPr>
              <a:t> na športovca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9126CA26-C5AE-E830-3E4A-03E083823C98}"/>
              </a:ext>
            </a:extLst>
          </p:cNvPr>
          <p:cNvSpPr/>
          <p:nvPr/>
        </p:nvSpPr>
        <p:spPr>
          <a:xfrm>
            <a:off x="6096000" y="3671967"/>
            <a:ext cx="4451194" cy="52717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Zvyšujú pôsobenie </a:t>
            </a:r>
            <a:r>
              <a:rPr lang="sk-SK" dirty="0" err="1">
                <a:solidFill>
                  <a:schemeClr val="tx1"/>
                </a:solidFill>
              </a:rPr>
              <a:t>stresora</a:t>
            </a:r>
            <a:r>
              <a:rPr lang="sk-SK" dirty="0">
                <a:solidFill>
                  <a:schemeClr val="tx1"/>
                </a:solidFill>
              </a:rPr>
              <a:t> na športovca</a:t>
            </a: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C54F8E8A-43D8-1404-E7F3-CBCA69CA81F7}"/>
              </a:ext>
            </a:extLst>
          </p:cNvPr>
          <p:cNvSpPr/>
          <p:nvPr/>
        </p:nvSpPr>
        <p:spPr>
          <a:xfrm>
            <a:off x="6096000" y="4252417"/>
            <a:ext cx="4451194" cy="8467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Vyhýbanie sa, úniková tendencia, </a:t>
            </a:r>
            <a:r>
              <a:rPr lang="sk-SK" dirty="0" err="1">
                <a:solidFill>
                  <a:schemeClr val="tx1"/>
                </a:solidFill>
              </a:rPr>
              <a:t>perseverácia</a:t>
            </a:r>
            <a:r>
              <a:rPr lang="sk-SK" dirty="0">
                <a:solidFill>
                  <a:schemeClr val="tx1"/>
                </a:solidFill>
              </a:rPr>
              <a:t>, rezignácia, </a:t>
            </a:r>
            <a:r>
              <a:rPr lang="sk-SK" dirty="0" err="1">
                <a:solidFill>
                  <a:schemeClr val="tx1"/>
                </a:solidFill>
              </a:rPr>
              <a:t>sebaobviňovanie</a:t>
            </a:r>
            <a:endParaRPr lang="sk-SK" dirty="0"/>
          </a:p>
        </p:txBody>
      </p:sp>
      <p:sp>
        <p:nvSpPr>
          <p:cNvPr id="6" name="Šípka: nadol 5">
            <a:extLst>
              <a:ext uri="{FF2B5EF4-FFF2-40B4-BE49-F238E27FC236}">
                <a16:creationId xmlns:a16="http://schemas.microsoft.com/office/drawing/2014/main" id="{BD5638B0-C403-3BD2-2994-235C0D6F0E48}"/>
              </a:ext>
            </a:extLst>
          </p:cNvPr>
          <p:cNvSpPr/>
          <p:nvPr/>
        </p:nvSpPr>
        <p:spPr>
          <a:xfrm>
            <a:off x="3251531" y="4980921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BC3A40CC-3C4C-9AB3-F1C1-841DF5629E1C}"/>
              </a:ext>
            </a:extLst>
          </p:cNvPr>
          <p:cNvSpPr/>
          <p:nvPr/>
        </p:nvSpPr>
        <p:spPr>
          <a:xfrm>
            <a:off x="1162667" y="5661645"/>
            <a:ext cx="4451194" cy="52971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Konštruktívne pozitívne </a:t>
            </a:r>
            <a:r>
              <a:rPr lang="sk-SK" dirty="0" err="1">
                <a:solidFill>
                  <a:schemeClr val="tx1"/>
                </a:solidFill>
              </a:rPr>
              <a:t>copingové</a:t>
            </a:r>
            <a:r>
              <a:rPr lang="sk-SK" dirty="0">
                <a:solidFill>
                  <a:schemeClr val="tx1"/>
                </a:solidFill>
              </a:rPr>
              <a:t> stratégie</a:t>
            </a:r>
          </a:p>
        </p:txBody>
      </p:sp>
      <p:sp>
        <p:nvSpPr>
          <p:cNvPr id="14" name="Šípka: nadol 13">
            <a:extLst>
              <a:ext uri="{FF2B5EF4-FFF2-40B4-BE49-F238E27FC236}">
                <a16:creationId xmlns:a16="http://schemas.microsoft.com/office/drawing/2014/main" id="{05359CB3-96C1-9388-1DC5-4BC734279E71}"/>
              </a:ext>
            </a:extLst>
          </p:cNvPr>
          <p:cNvSpPr/>
          <p:nvPr/>
        </p:nvSpPr>
        <p:spPr>
          <a:xfrm rot="16200000">
            <a:off x="5562332" y="5586137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91CA21A7-0728-8A5D-EDC6-3CE37C829A9D}"/>
              </a:ext>
            </a:extLst>
          </p:cNvPr>
          <p:cNvSpPr/>
          <p:nvPr/>
        </p:nvSpPr>
        <p:spPr>
          <a:xfrm>
            <a:off x="6174230" y="5510815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Pozitívna </a:t>
            </a:r>
            <a:r>
              <a:rPr lang="sk-SK" dirty="0" err="1">
                <a:solidFill>
                  <a:schemeClr val="tx1"/>
                </a:solidFill>
              </a:rPr>
              <a:t>sebainštrukcia</a:t>
            </a:r>
            <a:r>
              <a:rPr lang="sk-SK" dirty="0">
                <a:solidFill>
                  <a:schemeClr val="tx1"/>
                </a:solidFill>
              </a:rPr>
              <a:t>, kontrola reakcií, hľadanie riešenia situácie...</a:t>
            </a: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77DFFF65-A0C2-9C8A-4D2C-80A4464DB3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5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257"/>
    </mc:Choice>
    <mc:Fallback xmlns="">
      <p:transition spd="slow" advTm="34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6" grpId="0" animBg="1"/>
      <p:bldP spid="10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EF34C-88C0-0092-2A36-DC17E1ED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Aspekty súvisiace s </a:t>
            </a:r>
            <a:r>
              <a:rPr lang="sk-SK" dirty="0" err="1"/>
              <a:t>copingovými</a:t>
            </a:r>
            <a:r>
              <a:rPr lang="sk-SK" dirty="0"/>
              <a:t> stratégiami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3200AD-6283-99C9-9E7C-2683EC413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E70DC3A0-A290-B4F5-45FF-5DEDCAD37270}"/>
              </a:ext>
            </a:extLst>
          </p:cNvPr>
          <p:cNvSpPr/>
          <p:nvPr/>
        </p:nvSpPr>
        <p:spPr>
          <a:xfrm>
            <a:off x="3661256" y="187452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Vrodené predispozície športovca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104F2CE-E2F7-9766-D9D5-F16C85C7D6F0}"/>
              </a:ext>
            </a:extLst>
          </p:cNvPr>
          <p:cNvSpPr/>
          <p:nvPr/>
        </p:nvSpPr>
        <p:spPr>
          <a:xfrm>
            <a:off x="3661256" y="3001860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Vývinová úroveň športovca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419E3AA-5B14-7A6A-D497-F56C8D4EE12D}"/>
              </a:ext>
            </a:extLst>
          </p:cNvPr>
          <p:cNvSpPr/>
          <p:nvPr/>
        </p:nvSpPr>
        <p:spPr>
          <a:xfrm>
            <a:off x="3661256" y="4129201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Individuálna skúsenosť športovca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7E33619D-E2AF-7684-FE89-8B7373096B72}"/>
              </a:ext>
            </a:extLst>
          </p:cNvPr>
          <p:cNvSpPr/>
          <p:nvPr/>
        </p:nvSpPr>
        <p:spPr>
          <a:xfrm>
            <a:off x="3661256" y="5256542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Aktuálny stav organizmu športovca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1DF041FB-436E-55D4-0CB8-5060DA848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76"/>
    </mc:Choice>
    <mc:Fallback xmlns="">
      <p:transition spd="slow" advTm="27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D9C47-A885-4C2B-8D78-CC57064C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4"/>
            <a:ext cx="9922764" cy="2338755"/>
          </a:xfrm>
        </p:spPr>
        <p:txBody>
          <a:bodyPr/>
          <a:lstStyle/>
          <a:p>
            <a:r>
              <a:rPr lang="sk-SK" dirty="0"/>
              <a:t>Ako by sme mali pristupovať k chybe dieťaťa – športovca?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C1772-9ACE-4A33-9BA1-6BCA8982C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B28A7EA-A4F7-7EC9-531A-692802B7A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93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3"/>
    </mc:Choice>
    <mc:Fallback xmlns="">
      <p:transition spd="slow" advTm="48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0DA5E-2E1B-4679-8186-62AEB3CA0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Ako vysvetliť dieťaťu chybu?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958536D-8C55-4CAB-8FDA-8D47B4A3A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30" y="1345638"/>
            <a:ext cx="4893933" cy="4831325"/>
          </a:xfrm>
        </p:spPr>
      </p:pic>
      <p:sp>
        <p:nvSpPr>
          <p:cNvPr id="6" name="Bublina reči: oválna 5">
            <a:extLst>
              <a:ext uri="{FF2B5EF4-FFF2-40B4-BE49-F238E27FC236}">
                <a16:creationId xmlns:a16="http://schemas.microsoft.com/office/drawing/2014/main" id="{E4BD6403-169A-4396-AC16-B5E621D0C666}"/>
              </a:ext>
            </a:extLst>
          </p:cNvPr>
          <p:cNvSpPr/>
          <p:nvPr/>
        </p:nvSpPr>
        <p:spPr>
          <a:xfrm flipH="1">
            <a:off x="1382102" y="1395870"/>
            <a:ext cx="3025622" cy="1800284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Pomáham ti robiť pokroky</a:t>
            </a:r>
          </a:p>
        </p:txBody>
      </p:sp>
      <p:sp>
        <p:nvSpPr>
          <p:cNvPr id="7" name="Bublina reči: oválna 6">
            <a:extLst>
              <a:ext uri="{FF2B5EF4-FFF2-40B4-BE49-F238E27FC236}">
                <a16:creationId xmlns:a16="http://schemas.microsoft.com/office/drawing/2014/main" id="{286ED0F6-94BF-456B-A49F-17F8452550B8}"/>
              </a:ext>
            </a:extLst>
          </p:cNvPr>
          <p:cNvSpPr/>
          <p:nvPr/>
        </p:nvSpPr>
        <p:spPr>
          <a:xfrm rot="20784565" flipH="1">
            <a:off x="272640" y="3111654"/>
            <a:ext cx="2340530" cy="1644344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Som dôležitá</a:t>
            </a:r>
          </a:p>
        </p:txBody>
      </p:sp>
      <p:sp>
        <p:nvSpPr>
          <p:cNvPr id="8" name="Bublina reči: oválna 7">
            <a:extLst>
              <a:ext uri="{FF2B5EF4-FFF2-40B4-BE49-F238E27FC236}">
                <a16:creationId xmlns:a16="http://schemas.microsoft.com/office/drawing/2014/main" id="{966B3E5C-96CC-4E9E-85D3-D886317C9D53}"/>
              </a:ext>
            </a:extLst>
          </p:cNvPr>
          <p:cNvSpPr/>
          <p:nvPr/>
        </p:nvSpPr>
        <p:spPr>
          <a:xfrm rot="19409414" flipH="1">
            <a:off x="1442906" y="5050172"/>
            <a:ext cx="2055302" cy="1442703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Patrím k učeniu</a:t>
            </a:r>
          </a:p>
        </p:txBody>
      </p:sp>
      <p:sp>
        <p:nvSpPr>
          <p:cNvPr id="9" name="Bublina reči: oválna 8">
            <a:extLst>
              <a:ext uri="{FF2B5EF4-FFF2-40B4-BE49-F238E27FC236}">
                <a16:creationId xmlns:a16="http://schemas.microsoft.com/office/drawing/2014/main" id="{B520DBF6-7D8A-4CBF-935D-A77E73EA8ADF}"/>
              </a:ext>
            </a:extLst>
          </p:cNvPr>
          <p:cNvSpPr/>
          <p:nvPr/>
        </p:nvSpPr>
        <p:spPr>
          <a:xfrm rot="480908">
            <a:off x="8731360" y="1171827"/>
            <a:ext cx="2944104" cy="1954635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Posúvam ťa ďalej</a:t>
            </a:r>
          </a:p>
        </p:txBody>
      </p:sp>
      <p:sp>
        <p:nvSpPr>
          <p:cNvPr id="10" name="Bublina reči: oválna 9">
            <a:extLst>
              <a:ext uri="{FF2B5EF4-FFF2-40B4-BE49-F238E27FC236}">
                <a16:creationId xmlns:a16="http://schemas.microsoft.com/office/drawing/2014/main" id="{75C3240F-A13F-421D-BAC2-0CF929C5B9F5}"/>
              </a:ext>
            </a:extLst>
          </p:cNvPr>
          <p:cNvSpPr/>
          <p:nvPr/>
        </p:nvSpPr>
        <p:spPr>
          <a:xfrm rot="1271187">
            <a:off x="7118981" y="3176837"/>
            <a:ext cx="2654694" cy="1627515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Nemusíš sa ma báť</a:t>
            </a:r>
          </a:p>
        </p:txBody>
      </p:sp>
      <p:sp>
        <p:nvSpPr>
          <p:cNvPr id="11" name="Bublina reči: oválna 10">
            <a:extLst>
              <a:ext uri="{FF2B5EF4-FFF2-40B4-BE49-F238E27FC236}">
                <a16:creationId xmlns:a16="http://schemas.microsoft.com/office/drawing/2014/main" id="{234FA9A7-3F1A-4C31-B623-37EC79B5F253}"/>
              </a:ext>
            </a:extLst>
          </p:cNvPr>
          <p:cNvSpPr/>
          <p:nvPr/>
        </p:nvSpPr>
        <p:spPr>
          <a:xfrm rot="1456670">
            <a:off x="9919024" y="4091424"/>
            <a:ext cx="1995267" cy="1780015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/>
              <a:t>Nájdi ma</a:t>
            </a:r>
          </a:p>
        </p:txBody>
      </p:sp>
      <p:pic>
        <p:nvPicPr>
          <p:cNvPr id="31" name="Zvuk 30">
            <a:hlinkClick r:id="" action="ppaction://media"/>
            <a:extLst>
              <a:ext uri="{FF2B5EF4-FFF2-40B4-BE49-F238E27FC236}">
                <a16:creationId xmlns:a16="http://schemas.microsoft.com/office/drawing/2014/main" id="{8F17B95C-AB4F-22B0-5C76-56D9CDF5BA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5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71"/>
    </mc:Choice>
    <mc:Fallback xmlns="">
      <p:transition spd="slow" advTm="38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9AE31-E1FD-4743-AC0A-9682D4EC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10 základných pravidiel pre výchovu šťastného a úspešného športovca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7E72B5-7CE3-4C70-B390-A41407164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B87E1932-4891-44FB-A416-A6884754BD97}"/>
              </a:ext>
            </a:extLst>
          </p:cNvPr>
          <p:cNvSpPr/>
          <p:nvPr/>
        </p:nvSpPr>
        <p:spPr>
          <a:xfrm>
            <a:off x="832279" y="1614593"/>
            <a:ext cx="11279819" cy="469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Podporujte dieťa v tom, aby sa porovnávalo so svojou vlastnou výkonovou históriou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24EB10B7-357A-45F4-9DAA-949D0B554A16}"/>
              </a:ext>
            </a:extLst>
          </p:cNvPr>
          <p:cNvSpPr/>
          <p:nvPr/>
        </p:nvSpPr>
        <p:spPr>
          <a:xfrm>
            <a:off x="821183" y="2084293"/>
            <a:ext cx="4736977" cy="457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Šport by mal byť pre dieťa zábava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D39B8453-8768-4C65-96C4-CEFBB1644B70}"/>
              </a:ext>
            </a:extLst>
          </p:cNvPr>
          <p:cNvSpPr/>
          <p:nvPr/>
        </p:nvSpPr>
        <p:spPr>
          <a:xfrm>
            <a:off x="821182" y="2534060"/>
            <a:ext cx="6920883" cy="469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Súťaže predstavujú pre dieťa veľmi dôležitý tréning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A471DFBB-7C1A-4F8D-BA7B-87D8C1CF157C}"/>
              </a:ext>
            </a:extLst>
          </p:cNvPr>
          <p:cNvSpPr/>
          <p:nvPr/>
        </p:nvSpPr>
        <p:spPr>
          <a:xfrm>
            <a:off x="821182" y="3010910"/>
            <a:ext cx="5136472" cy="469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Zlyhanie nemusí byť len negatívne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4ECDC82-105E-47D3-B151-6705C7297192}"/>
              </a:ext>
            </a:extLst>
          </p:cNvPr>
          <p:cNvSpPr/>
          <p:nvPr/>
        </p:nvSpPr>
        <p:spPr>
          <a:xfrm>
            <a:off x="821182" y="3474372"/>
            <a:ext cx="9439923" cy="462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Víťazstvo nemusí znamenať úspech a prehra nemusí znamenať neúspech  </a:t>
            </a:r>
          </a:p>
        </p:txBody>
      </p: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A817A81D-7E87-40CF-A763-EF8BF1B2B4F5}"/>
              </a:ext>
            </a:extLst>
          </p:cNvPr>
          <p:cNvSpPr/>
          <p:nvPr/>
        </p:nvSpPr>
        <p:spPr>
          <a:xfrm>
            <a:off x="832279" y="3944072"/>
            <a:ext cx="4976675" cy="463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Buďte najväčším fanúšikom dieťaťa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5CC933FE-A9F4-4373-853E-C65AB470F238}"/>
              </a:ext>
            </a:extLst>
          </p:cNvPr>
          <p:cNvSpPr/>
          <p:nvPr/>
        </p:nvSpPr>
        <p:spPr>
          <a:xfrm>
            <a:off x="821182" y="4416388"/>
            <a:ext cx="8950912" cy="462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Hodnota osobnosti dieťaťa sa neodvíja od jeho športových úspechov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6B5B5976-6466-4AB7-911C-981DDBE12BBC}"/>
              </a:ext>
            </a:extLst>
          </p:cNvPr>
          <p:cNvSpPr/>
          <p:nvPr/>
        </p:nvSpPr>
        <p:spPr>
          <a:xfrm>
            <a:off x="821182" y="4887000"/>
            <a:ext cx="3906176" cy="510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Prekážky znamenajú výzvu 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C9D900D0-6A83-482B-BFF3-B9AA4259E706}"/>
              </a:ext>
            </a:extLst>
          </p:cNvPr>
          <p:cNvSpPr/>
          <p:nvPr/>
        </p:nvSpPr>
        <p:spPr>
          <a:xfrm>
            <a:off x="821183" y="5405602"/>
            <a:ext cx="4736977" cy="4626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Dôležitá najmä cesta, nielen cieľ </a:t>
            </a: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57AF0DEA-90BC-487B-BC81-61075F58D8F4}"/>
              </a:ext>
            </a:extLst>
          </p:cNvPr>
          <p:cNvSpPr/>
          <p:nvPr/>
        </p:nvSpPr>
        <p:spPr>
          <a:xfrm>
            <a:off x="810824" y="5868262"/>
            <a:ext cx="4998130" cy="433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Berte ohľad na vývinové osobitosti </a:t>
            </a:r>
          </a:p>
        </p:txBody>
      </p:sp>
      <p:pic>
        <p:nvPicPr>
          <p:cNvPr id="37" name="Zvuk 36">
            <a:hlinkClick r:id="" action="ppaction://media"/>
            <a:extLst>
              <a:ext uri="{FF2B5EF4-FFF2-40B4-BE49-F238E27FC236}">
                <a16:creationId xmlns:a16="http://schemas.microsoft.com/office/drawing/2014/main" id="{57034B8D-6204-55B1-B5B2-BE153CEB12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612"/>
    </mc:Choice>
    <mc:Fallback xmlns="">
      <p:transition spd="slow" advTm="588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32.2|14.2|1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3.7|2.8|60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3|0.9|67.9|199.9|6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2.6|0.8|92.6|1.7|171|1.5|2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|30.7|57.9|5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90.4|23.1|38.7|45.7|31.7|2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2|67.6|42.2|78.6|43.7|27.6|31.5|72.8|44.3|55.9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375</Words>
  <Application>Microsoft Office PowerPoint</Application>
  <PresentationFormat>Širokouhlá</PresentationFormat>
  <Paragraphs>64</Paragraphs>
  <Slides>10</Slides>
  <Notes>0</Notes>
  <HiddenSlides>0</HiddenSlides>
  <MMClips>10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Neue Haas Grotesk Text Pro</vt:lpstr>
      <vt:lpstr>Times New Roman</vt:lpstr>
      <vt:lpstr>Motív Office</vt:lpstr>
      <vt:lpstr>Sociální psychologie ve sportu</vt:lpstr>
      <vt:lpstr>Čo sú vlastne copingové stratégie</vt:lpstr>
      <vt:lpstr>Copingové stratégie</vt:lpstr>
      <vt:lpstr>Copingové stratégie</vt:lpstr>
      <vt:lpstr>Copingové stratégie</vt:lpstr>
      <vt:lpstr>Aspekty súvisiace s copingovými stratégiami </vt:lpstr>
      <vt:lpstr>Ako by sme mali pristupovať k chybe dieťaťa – športovca?</vt:lpstr>
      <vt:lpstr>Ako vysvetliť dieťaťu chybu?</vt:lpstr>
      <vt:lpstr>10 základných pravidiel pre výchovu šťastného a úspešného športovca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ve sportu</dc:title>
  <dc:creator>Pačesová Petra</dc:creator>
  <cp:lastModifiedBy>Pačesová Petra</cp:lastModifiedBy>
  <cp:revision>6</cp:revision>
  <dcterms:created xsi:type="dcterms:W3CDTF">2023-11-01T15:01:35Z</dcterms:created>
  <dcterms:modified xsi:type="dcterms:W3CDTF">2024-11-27T09:26:19Z</dcterms:modified>
</cp:coreProperties>
</file>